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98" r:id="rId4"/>
    <p:sldMasterId id="2147483699" r:id="rId5"/>
    <p:sldMasterId id="2147483700"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Lst>
  <p:sldSz cy="6858000" cx="9144000"/>
  <p:notesSz cx="7010400" cy="9236075"/>
  <p:embeddedFontLst>
    <p:embeddedFont>
      <p:font typeface="Roboto Slab"/>
      <p:regular r:id="rId51"/>
      <p:bold r:id="rId52"/>
    </p:embeddedFont>
    <p:embeddedFont>
      <p:font typeface="Preahvihear"/>
      <p:regular r:id="rId53"/>
    </p:embeddedFont>
    <p:embeddedFont>
      <p:font typeface="Roboto"/>
      <p:regular r:id="rId54"/>
      <p:bold r:id="rId55"/>
      <p:italic r:id="rId56"/>
      <p:boldItalic r:id="rId57"/>
    </p:embeddedFont>
    <p:embeddedFont>
      <p:font typeface="Arial Narrow"/>
      <p:regular r:id="rId58"/>
      <p:bold r:id="rId59"/>
      <p:italic r:id="rId60"/>
      <p:boldItalic r:id="rId61"/>
    </p:embeddedFont>
    <p:embeddedFont>
      <p:font typeface="Allerta"/>
      <p:regular r:id="rId62"/>
    </p:embeddedFont>
    <p:embeddedFont>
      <p:font typeface="Bree Serif"/>
      <p:regular r:id="rId63"/>
    </p:embeddedFont>
    <p:embeddedFont>
      <p:font typeface="DM Sans"/>
      <p:regular r:id="rId64"/>
      <p:bold r:id="rId65"/>
      <p:italic r:id="rId66"/>
      <p:boldItalic r:id="rId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 uri="{2D200454-40CA-4A62-9FC3-DE9A4176ACB9}">
      <p15:notesGuideLst>
        <p15:guide id="1" orient="horz" pos="2909">
          <p15:clr>
            <a:srgbClr val="000000"/>
          </p15:clr>
        </p15:guide>
        <p15:guide id="2" pos="2208">
          <p15:clr>
            <a:srgbClr val="000000"/>
          </p15:clr>
        </p15:guide>
      </p15:notes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notesViewPr>
    <p:cSldViewPr snapToGrid="0">
      <p:cViewPr varScale="1">
        <p:scale>
          <a:sx n="100" d="100"/>
          <a:sy n="100" d="100"/>
        </p:scale>
        <p:origin x="0" y="0"/>
      </p:cViewPr>
      <p:guideLst>
        <p:guide pos="2909" orient="horz"/>
        <p:guide pos="2208"/>
      </p:guideLst>
    </p:cSldViewPr>
  </p:notes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Allerta-regular.fntdata"/><Relationship Id="rId61" Type="http://schemas.openxmlformats.org/officeDocument/2006/relationships/font" Target="fonts/ArialNarrow-boldItalic.fntdata"/><Relationship Id="rId20" Type="http://schemas.openxmlformats.org/officeDocument/2006/relationships/slide" Target="slides/slide13.xml"/><Relationship Id="rId64" Type="http://schemas.openxmlformats.org/officeDocument/2006/relationships/font" Target="fonts/DMSans-regular.fntdata"/><Relationship Id="rId63" Type="http://schemas.openxmlformats.org/officeDocument/2006/relationships/font" Target="fonts/BreeSerif-regular.fntdata"/><Relationship Id="rId22" Type="http://schemas.openxmlformats.org/officeDocument/2006/relationships/slide" Target="slides/slide15.xml"/><Relationship Id="rId66" Type="http://schemas.openxmlformats.org/officeDocument/2006/relationships/font" Target="fonts/DMSans-italic.fntdata"/><Relationship Id="rId21" Type="http://schemas.openxmlformats.org/officeDocument/2006/relationships/slide" Target="slides/slide14.xml"/><Relationship Id="rId65" Type="http://schemas.openxmlformats.org/officeDocument/2006/relationships/font" Target="fonts/DMSans-bold.fntdata"/><Relationship Id="rId24" Type="http://schemas.openxmlformats.org/officeDocument/2006/relationships/slide" Target="slides/slide17.xml"/><Relationship Id="rId23" Type="http://schemas.openxmlformats.org/officeDocument/2006/relationships/slide" Target="slides/slide16.xml"/><Relationship Id="rId67" Type="http://schemas.openxmlformats.org/officeDocument/2006/relationships/font" Target="fonts/DMSans-boldItalic.fntdata"/><Relationship Id="rId60" Type="http://schemas.openxmlformats.org/officeDocument/2006/relationships/font" Target="fonts/ArialNarrow-italic.fntdata"/><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RobotoSlab-regular.fntdata"/><Relationship Id="rId50" Type="http://schemas.openxmlformats.org/officeDocument/2006/relationships/slide" Target="slides/slide43.xml"/><Relationship Id="rId53" Type="http://schemas.openxmlformats.org/officeDocument/2006/relationships/font" Target="fonts/Preahvihear-regular.fntdata"/><Relationship Id="rId52" Type="http://schemas.openxmlformats.org/officeDocument/2006/relationships/font" Target="fonts/RobotoSlab-bold.fntdata"/><Relationship Id="rId11" Type="http://schemas.openxmlformats.org/officeDocument/2006/relationships/slide" Target="slides/slide4.xml"/><Relationship Id="rId55" Type="http://schemas.openxmlformats.org/officeDocument/2006/relationships/font" Target="fonts/Roboto-bold.fntdata"/><Relationship Id="rId10" Type="http://schemas.openxmlformats.org/officeDocument/2006/relationships/slide" Target="slides/slide3.xml"/><Relationship Id="rId54" Type="http://schemas.openxmlformats.org/officeDocument/2006/relationships/font" Target="fonts/Roboto-regular.fntdata"/><Relationship Id="rId13" Type="http://schemas.openxmlformats.org/officeDocument/2006/relationships/slide" Target="slides/slide6.xml"/><Relationship Id="rId57" Type="http://schemas.openxmlformats.org/officeDocument/2006/relationships/font" Target="fonts/Roboto-boldItalic.fntdata"/><Relationship Id="rId12" Type="http://schemas.openxmlformats.org/officeDocument/2006/relationships/slide" Target="slides/slide5.xml"/><Relationship Id="rId56" Type="http://schemas.openxmlformats.org/officeDocument/2006/relationships/font" Target="fonts/Roboto-italic.fntdata"/><Relationship Id="rId15" Type="http://schemas.openxmlformats.org/officeDocument/2006/relationships/slide" Target="slides/slide8.xml"/><Relationship Id="rId59" Type="http://schemas.openxmlformats.org/officeDocument/2006/relationships/font" Target="fonts/ArialNarrow-bold.fntdata"/><Relationship Id="rId14" Type="http://schemas.openxmlformats.org/officeDocument/2006/relationships/slide" Target="slides/slide7.xml"/><Relationship Id="rId58" Type="http://schemas.openxmlformats.org/officeDocument/2006/relationships/font" Target="fonts/ArialNarrow-regular.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1"/>
            <a:ext cx="3037840" cy="463696"/>
          </a:xfrm>
          <a:prstGeom prst="rect">
            <a:avLst/>
          </a:prstGeom>
          <a:noFill/>
          <a:ln>
            <a:noFill/>
          </a:ln>
        </p:spPr>
        <p:txBody>
          <a:bodyPr anchorCtr="0" anchor="t" bIns="45600" lIns="91200" spcFirstLastPara="1" rIns="91200" wrap="square" tIns="456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9pPr>
          </a:lstStyle>
          <a:p/>
        </p:txBody>
      </p:sp>
      <p:sp>
        <p:nvSpPr>
          <p:cNvPr id="4" name="Google Shape;4;n"/>
          <p:cNvSpPr/>
          <p:nvPr>
            <p:ph idx="3"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 name="Google Shape;5;n"/>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 name="Google Shape;6;n"/>
          <p:cNvSpPr txBox="1"/>
          <p:nvPr>
            <p:ph idx="11" type="ftr"/>
          </p:nvPr>
        </p:nvSpPr>
        <p:spPr>
          <a:xfrm>
            <a:off x="0" y="8772379"/>
            <a:ext cx="3037840" cy="463696"/>
          </a:xfrm>
          <a:prstGeom prst="rect">
            <a:avLst/>
          </a:prstGeom>
          <a:noFill/>
          <a:ln>
            <a:noFill/>
          </a:ln>
        </p:spPr>
        <p:txBody>
          <a:bodyPr anchorCtr="0" anchor="b" bIns="45600" lIns="91200" spcFirstLastPara="1" rIns="91200" wrap="square" tIns="456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omic Sans MS"/>
                <a:ea typeface="Comic Sans MS"/>
                <a:cs typeface="Comic Sans MS"/>
                <a:sym typeface="Comic Sans MS"/>
              </a:defRPr>
            </a:lvl9pPr>
          </a:lstStyle>
          <a:p/>
        </p:txBody>
      </p:sp>
      <p:sp>
        <p:nvSpPr>
          <p:cNvPr id="7" name="Google Shape;7;n"/>
          <p:cNvSpPr txBox="1"/>
          <p:nvPr>
            <p:ph idx="12" type="sldNum"/>
          </p:nvPr>
        </p:nvSpPr>
        <p:spPr>
          <a:xfrm>
            <a:off x="3972560" y="8772379"/>
            <a:ext cx="3037840" cy="463696"/>
          </a:xfrm>
          <a:prstGeom prst="rect">
            <a:avLst/>
          </a:prstGeom>
          <a:noFill/>
          <a:ln>
            <a:noFill/>
          </a:ln>
        </p:spPr>
        <p:txBody>
          <a:bodyPr anchorCtr="0" anchor="b" bIns="45600" lIns="91200" spcFirstLastPara="1" rIns="91200" wrap="square" tIns="456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p1: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a:noFill/>
          </a:ln>
        </p:spPr>
      </p:sp>
      <p:sp>
        <p:nvSpPr>
          <p:cNvPr id="871" name="Google Shape;871;p1: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872" name="Google Shape;872;p1:notes"/>
          <p:cNvSpPr txBox="1"/>
          <p:nvPr/>
        </p:nvSpPr>
        <p:spPr>
          <a:xfrm>
            <a:off x="3972560" y="8772379"/>
            <a:ext cx="3037840" cy="463696"/>
          </a:xfrm>
          <a:prstGeom prst="rect">
            <a:avLst/>
          </a:prstGeom>
          <a:noFill/>
          <a:ln>
            <a:noFill/>
          </a:ln>
        </p:spPr>
        <p:txBody>
          <a:bodyPr anchorCtr="0" anchor="b" bIns="45600" lIns="91200" spcFirstLastPara="1" rIns="91200" wrap="square" tIns="456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US" sz="12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9" name="Shape 939"/>
        <p:cNvGrpSpPr/>
        <p:nvPr/>
      </p:nvGrpSpPr>
      <p:grpSpPr>
        <a:xfrm>
          <a:off x="0" y="0"/>
          <a:ext cx="0" cy="0"/>
          <a:chOff x="0" y="0"/>
          <a:chExt cx="0" cy="0"/>
        </a:xfrm>
      </p:grpSpPr>
      <p:sp>
        <p:nvSpPr>
          <p:cNvPr id="940" name="Google Shape;940;p11: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41" name="Google Shape;941;p11: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4" name="Shape 944"/>
        <p:cNvGrpSpPr/>
        <p:nvPr/>
      </p:nvGrpSpPr>
      <p:grpSpPr>
        <a:xfrm>
          <a:off x="0" y="0"/>
          <a:ext cx="0" cy="0"/>
          <a:chOff x="0" y="0"/>
          <a:chExt cx="0" cy="0"/>
        </a:xfrm>
      </p:grpSpPr>
      <p:sp>
        <p:nvSpPr>
          <p:cNvPr id="945" name="Google Shape;945;p12: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46" name="Google Shape;946;p12: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0" name="Shape 950"/>
        <p:cNvGrpSpPr/>
        <p:nvPr/>
      </p:nvGrpSpPr>
      <p:grpSpPr>
        <a:xfrm>
          <a:off x="0" y="0"/>
          <a:ext cx="0" cy="0"/>
          <a:chOff x="0" y="0"/>
          <a:chExt cx="0" cy="0"/>
        </a:xfrm>
      </p:grpSpPr>
      <p:sp>
        <p:nvSpPr>
          <p:cNvPr id="951" name="Google Shape;951;p13: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52" name="Google Shape;952;p13: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p14: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58" name="Google Shape;958;p14: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2" name="Shape 962"/>
        <p:cNvGrpSpPr/>
        <p:nvPr/>
      </p:nvGrpSpPr>
      <p:grpSpPr>
        <a:xfrm>
          <a:off x="0" y="0"/>
          <a:ext cx="0" cy="0"/>
          <a:chOff x="0" y="0"/>
          <a:chExt cx="0" cy="0"/>
        </a:xfrm>
      </p:grpSpPr>
      <p:sp>
        <p:nvSpPr>
          <p:cNvPr id="963" name="Google Shape;963;p15: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64" name="Google Shape;964;p15: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8" name="Shape 968"/>
        <p:cNvGrpSpPr/>
        <p:nvPr/>
      </p:nvGrpSpPr>
      <p:grpSpPr>
        <a:xfrm>
          <a:off x="0" y="0"/>
          <a:ext cx="0" cy="0"/>
          <a:chOff x="0" y="0"/>
          <a:chExt cx="0" cy="0"/>
        </a:xfrm>
      </p:grpSpPr>
      <p:sp>
        <p:nvSpPr>
          <p:cNvPr id="969" name="Google Shape;969;p16: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70" name="Google Shape;970;p16: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4" name="Shape 974"/>
        <p:cNvGrpSpPr/>
        <p:nvPr/>
      </p:nvGrpSpPr>
      <p:grpSpPr>
        <a:xfrm>
          <a:off x="0" y="0"/>
          <a:ext cx="0" cy="0"/>
          <a:chOff x="0" y="0"/>
          <a:chExt cx="0" cy="0"/>
        </a:xfrm>
      </p:grpSpPr>
      <p:sp>
        <p:nvSpPr>
          <p:cNvPr id="975" name="Google Shape;975;p17: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76" name="Google Shape;976;p17: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p18: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83" name="Google Shape;983;p18: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7" name="Shape 987"/>
        <p:cNvGrpSpPr/>
        <p:nvPr/>
      </p:nvGrpSpPr>
      <p:grpSpPr>
        <a:xfrm>
          <a:off x="0" y="0"/>
          <a:ext cx="0" cy="0"/>
          <a:chOff x="0" y="0"/>
          <a:chExt cx="0" cy="0"/>
        </a:xfrm>
      </p:grpSpPr>
      <p:sp>
        <p:nvSpPr>
          <p:cNvPr id="988" name="Google Shape;988;p19: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89" name="Google Shape;989;p19: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p20: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95" name="Google Shape;995;p20: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7" name="Shape 877"/>
        <p:cNvGrpSpPr/>
        <p:nvPr/>
      </p:nvGrpSpPr>
      <p:grpSpPr>
        <a:xfrm>
          <a:off x="0" y="0"/>
          <a:ext cx="0" cy="0"/>
          <a:chOff x="0" y="0"/>
          <a:chExt cx="0" cy="0"/>
        </a:xfrm>
      </p:grpSpPr>
      <p:sp>
        <p:nvSpPr>
          <p:cNvPr id="878" name="Google Shape;878;p2: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879" name="Google Shape;879;p2: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9" name="Shape 999"/>
        <p:cNvGrpSpPr/>
        <p:nvPr/>
      </p:nvGrpSpPr>
      <p:grpSpPr>
        <a:xfrm>
          <a:off x="0" y="0"/>
          <a:ext cx="0" cy="0"/>
          <a:chOff x="0" y="0"/>
          <a:chExt cx="0" cy="0"/>
        </a:xfrm>
      </p:grpSpPr>
      <p:sp>
        <p:nvSpPr>
          <p:cNvPr id="1000" name="Google Shape;1000;p21: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01" name="Google Shape;1001;p21: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7" name="Shape 1007"/>
        <p:cNvGrpSpPr/>
        <p:nvPr/>
      </p:nvGrpSpPr>
      <p:grpSpPr>
        <a:xfrm>
          <a:off x="0" y="0"/>
          <a:ext cx="0" cy="0"/>
          <a:chOff x="0" y="0"/>
          <a:chExt cx="0" cy="0"/>
        </a:xfrm>
      </p:grpSpPr>
      <p:sp>
        <p:nvSpPr>
          <p:cNvPr id="1008" name="Google Shape;1008;p23: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09" name="Google Shape;1009;p23: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p24: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15" name="Google Shape;1015;p24: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0" name="Shape 1020"/>
        <p:cNvGrpSpPr/>
        <p:nvPr/>
      </p:nvGrpSpPr>
      <p:grpSpPr>
        <a:xfrm>
          <a:off x="0" y="0"/>
          <a:ext cx="0" cy="0"/>
          <a:chOff x="0" y="0"/>
          <a:chExt cx="0" cy="0"/>
        </a:xfrm>
      </p:grpSpPr>
      <p:sp>
        <p:nvSpPr>
          <p:cNvPr id="1021" name="Google Shape;1021;p25: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22" name="Google Shape;1022;p25: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6" name="Shape 1026"/>
        <p:cNvGrpSpPr/>
        <p:nvPr/>
      </p:nvGrpSpPr>
      <p:grpSpPr>
        <a:xfrm>
          <a:off x="0" y="0"/>
          <a:ext cx="0" cy="0"/>
          <a:chOff x="0" y="0"/>
          <a:chExt cx="0" cy="0"/>
        </a:xfrm>
      </p:grpSpPr>
      <p:sp>
        <p:nvSpPr>
          <p:cNvPr id="1027" name="Google Shape;1027;p9: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28" name="Google Shape;1028;p9: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2" name="Shape 1032"/>
        <p:cNvGrpSpPr/>
        <p:nvPr/>
      </p:nvGrpSpPr>
      <p:grpSpPr>
        <a:xfrm>
          <a:off x="0" y="0"/>
          <a:ext cx="0" cy="0"/>
          <a:chOff x="0" y="0"/>
          <a:chExt cx="0" cy="0"/>
        </a:xfrm>
      </p:grpSpPr>
      <p:sp>
        <p:nvSpPr>
          <p:cNvPr id="1033" name="Google Shape;1033;p10: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34" name="Google Shape;1034;p10: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8" name="Shape 1038"/>
        <p:cNvGrpSpPr/>
        <p:nvPr/>
      </p:nvGrpSpPr>
      <p:grpSpPr>
        <a:xfrm>
          <a:off x="0" y="0"/>
          <a:ext cx="0" cy="0"/>
          <a:chOff x="0" y="0"/>
          <a:chExt cx="0" cy="0"/>
        </a:xfrm>
      </p:grpSpPr>
      <p:sp>
        <p:nvSpPr>
          <p:cNvPr id="1039" name="Google Shape;1039;p26: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40" name="Google Shape;1040;p26: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4" name="Shape 1044"/>
        <p:cNvGrpSpPr/>
        <p:nvPr/>
      </p:nvGrpSpPr>
      <p:grpSpPr>
        <a:xfrm>
          <a:off x="0" y="0"/>
          <a:ext cx="0" cy="0"/>
          <a:chOff x="0" y="0"/>
          <a:chExt cx="0" cy="0"/>
        </a:xfrm>
      </p:grpSpPr>
      <p:sp>
        <p:nvSpPr>
          <p:cNvPr id="1045" name="Google Shape;1045;p27:notes"/>
          <p:cNvSpPr txBox="1"/>
          <p:nvPr>
            <p:ph idx="1" type="body"/>
          </p:nvPr>
        </p:nvSpPr>
        <p:spPr>
          <a:xfrm>
            <a:off x="933097" y="4387766"/>
            <a:ext cx="5144100" cy="4157400"/>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46" name="Google Shape;1046;p27:notes"/>
          <p:cNvSpPr/>
          <p:nvPr>
            <p:ph idx="2" type="sldImg"/>
          </p:nvPr>
        </p:nvSpPr>
        <p:spPr>
          <a:xfrm>
            <a:off x="1195388" y="690563"/>
            <a:ext cx="4619700" cy="3463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p29: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52" name="Google Shape;1052;p29: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6" name="Shape 1056"/>
        <p:cNvGrpSpPr/>
        <p:nvPr/>
      </p:nvGrpSpPr>
      <p:grpSpPr>
        <a:xfrm>
          <a:off x="0" y="0"/>
          <a:ext cx="0" cy="0"/>
          <a:chOff x="0" y="0"/>
          <a:chExt cx="0" cy="0"/>
        </a:xfrm>
      </p:grpSpPr>
      <p:sp>
        <p:nvSpPr>
          <p:cNvPr id="1057" name="Google Shape;1057;p30: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58" name="Google Shape;1058;p30: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p3: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886" name="Google Shape;886;p3: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p31: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64" name="Google Shape;1064;p31: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p32: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70" name="Google Shape;1070;p32: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4" name="Shape 1074"/>
        <p:cNvGrpSpPr/>
        <p:nvPr/>
      </p:nvGrpSpPr>
      <p:grpSpPr>
        <a:xfrm>
          <a:off x="0" y="0"/>
          <a:ext cx="0" cy="0"/>
          <a:chOff x="0" y="0"/>
          <a:chExt cx="0" cy="0"/>
        </a:xfrm>
      </p:grpSpPr>
      <p:sp>
        <p:nvSpPr>
          <p:cNvPr id="1075" name="Google Shape;1075;g2bd5df0fe56_0_2000:notes"/>
          <p:cNvSpPr txBox="1"/>
          <p:nvPr>
            <p:ph idx="1" type="body"/>
          </p:nvPr>
        </p:nvSpPr>
        <p:spPr>
          <a:xfrm>
            <a:off x="933097" y="4387766"/>
            <a:ext cx="5144100" cy="4157400"/>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76" name="Google Shape;1076;g2bd5df0fe56_0_2000:notes"/>
          <p:cNvSpPr/>
          <p:nvPr>
            <p:ph idx="2" type="sldImg"/>
          </p:nvPr>
        </p:nvSpPr>
        <p:spPr>
          <a:xfrm>
            <a:off x="1195388" y="690563"/>
            <a:ext cx="4619700" cy="3463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0" name="Shape 1080"/>
        <p:cNvGrpSpPr/>
        <p:nvPr/>
      </p:nvGrpSpPr>
      <p:grpSpPr>
        <a:xfrm>
          <a:off x="0" y="0"/>
          <a:ext cx="0" cy="0"/>
          <a:chOff x="0" y="0"/>
          <a:chExt cx="0" cy="0"/>
        </a:xfrm>
      </p:grpSpPr>
      <p:sp>
        <p:nvSpPr>
          <p:cNvPr id="1081" name="Google Shape;1081;g2bd5df0fe56_0_2007:notes"/>
          <p:cNvSpPr txBox="1"/>
          <p:nvPr>
            <p:ph idx="1" type="body"/>
          </p:nvPr>
        </p:nvSpPr>
        <p:spPr>
          <a:xfrm>
            <a:off x="933097" y="4387766"/>
            <a:ext cx="5144100" cy="4157400"/>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82" name="Google Shape;1082;g2bd5df0fe56_0_2007:notes"/>
          <p:cNvSpPr/>
          <p:nvPr>
            <p:ph idx="2" type="sldImg"/>
          </p:nvPr>
        </p:nvSpPr>
        <p:spPr>
          <a:xfrm>
            <a:off x="1195388" y="690563"/>
            <a:ext cx="4619700" cy="34638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p33: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088" name="Google Shape;1088;p33: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2" name="Shape 1092"/>
        <p:cNvGrpSpPr/>
        <p:nvPr/>
      </p:nvGrpSpPr>
      <p:grpSpPr>
        <a:xfrm>
          <a:off x="0" y="0"/>
          <a:ext cx="0" cy="0"/>
          <a:chOff x="0" y="0"/>
          <a:chExt cx="0" cy="0"/>
        </a:xfrm>
      </p:grpSpPr>
      <p:sp>
        <p:nvSpPr>
          <p:cNvPr id="1093" name="Google Shape;1093;g2bd5df0fe56_0_1360:notes"/>
          <p:cNvSpPr/>
          <p:nvPr>
            <p:ph idx="2" type="sldImg"/>
          </p:nvPr>
        </p:nvSpPr>
        <p:spPr>
          <a:xfrm>
            <a:off x="1168707" y="692706"/>
            <a:ext cx="4673700" cy="3463500"/>
          </a:xfrm>
          <a:custGeom>
            <a:rect b="b" l="l" r="r" t="t"/>
            <a:pathLst>
              <a:path extrusionOk="0" h="120000" w="120000">
                <a:moveTo>
                  <a:pt x="0" y="0"/>
                </a:moveTo>
                <a:lnTo>
                  <a:pt x="120000" y="0"/>
                </a:lnTo>
                <a:lnTo>
                  <a:pt x="120000" y="120000"/>
                </a:lnTo>
                <a:lnTo>
                  <a:pt x="0" y="120000"/>
                </a:lnTo>
                <a:close/>
              </a:path>
            </a:pathLst>
          </a:custGeom>
        </p:spPr>
      </p:sp>
      <p:sp>
        <p:nvSpPr>
          <p:cNvPr id="1094" name="Google Shape;1094;g2bd5df0fe56_0_1360:notes"/>
          <p:cNvSpPr txBox="1"/>
          <p:nvPr>
            <p:ph idx="1" type="body"/>
          </p:nvPr>
        </p:nvSpPr>
        <p:spPr>
          <a:xfrm>
            <a:off x="701040" y="4387136"/>
            <a:ext cx="5608200" cy="4156200"/>
          </a:xfrm>
          <a:prstGeom prst="rect">
            <a:avLst/>
          </a:prstGeom>
        </p:spPr>
        <p:txBody>
          <a:bodyPr anchorCtr="0" anchor="t" bIns="45600" lIns="91200" spcFirstLastPara="1" rIns="91200" wrap="square" tIns="45600">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9" name="Shape 1099"/>
        <p:cNvGrpSpPr/>
        <p:nvPr/>
      </p:nvGrpSpPr>
      <p:grpSpPr>
        <a:xfrm>
          <a:off x="0" y="0"/>
          <a:ext cx="0" cy="0"/>
          <a:chOff x="0" y="0"/>
          <a:chExt cx="0" cy="0"/>
        </a:xfrm>
      </p:grpSpPr>
      <p:sp>
        <p:nvSpPr>
          <p:cNvPr id="1100" name="Google Shape;1100;g2bd5df0fe56_0_1366:notes"/>
          <p:cNvSpPr/>
          <p:nvPr>
            <p:ph idx="2" type="sldImg"/>
          </p:nvPr>
        </p:nvSpPr>
        <p:spPr>
          <a:xfrm>
            <a:off x="1168707" y="692706"/>
            <a:ext cx="4673700" cy="3463500"/>
          </a:xfrm>
          <a:custGeom>
            <a:rect b="b" l="l" r="r" t="t"/>
            <a:pathLst>
              <a:path extrusionOk="0" h="120000" w="120000">
                <a:moveTo>
                  <a:pt x="0" y="0"/>
                </a:moveTo>
                <a:lnTo>
                  <a:pt x="120000" y="0"/>
                </a:lnTo>
                <a:lnTo>
                  <a:pt x="120000" y="120000"/>
                </a:lnTo>
                <a:lnTo>
                  <a:pt x="0" y="120000"/>
                </a:lnTo>
                <a:close/>
              </a:path>
            </a:pathLst>
          </a:custGeom>
        </p:spPr>
      </p:sp>
      <p:sp>
        <p:nvSpPr>
          <p:cNvPr id="1101" name="Google Shape;1101;g2bd5df0fe56_0_1366:notes"/>
          <p:cNvSpPr txBox="1"/>
          <p:nvPr>
            <p:ph idx="1" type="body"/>
          </p:nvPr>
        </p:nvSpPr>
        <p:spPr>
          <a:xfrm>
            <a:off x="701040" y="4387136"/>
            <a:ext cx="5608200" cy="4156200"/>
          </a:xfrm>
          <a:prstGeom prst="rect">
            <a:avLst/>
          </a:prstGeom>
        </p:spPr>
        <p:txBody>
          <a:bodyPr anchorCtr="0" anchor="t" bIns="45600" lIns="91200" spcFirstLastPara="1" rIns="91200" wrap="square" tIns="45600">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2bd5df0fe56_0_1376:notes"/>
          <p:cNvSpPr/>
          <p:nvPr>
            <p:ph idx="2" type="sldImg"/>
          </p:nvPr>
        </p:nvSpPr>
        <p:spPr>
          <a:xfrm>
            <a:off x="1168707" y="692706"/>
            <a:ext cx="4673700" cy="3463500"/>
          </a:xfrm>
          <a:custGeom>
            <a:rect b="b" l="l" r="r" t="t"/>
            <a:pathLst>
              <a:path extrusionOk="0" h="120000" w="120000">
                <a:moveTo>
                  <a:pt x="0" y="0"/>
                </a:moveTo>
                <a:lnTo>
                  <a:pt x="120000" y="0"/>
                </a:lnTo>
                <a:lnTo>
                  <a:pt x="120000" y="120000"/>
                </a:lnTo>
                <a:lnTo>
                  <a:pt x="0" y="120000"/>
                </a:lnTo>
                <a:close/>
              </a:path>
            </a:pathLst>
          </a:custGeom>
        </p:spPr>
      </p:sp>
      <p:sp>
        <p:nvSpPr>
          <p:cNvPr id="1112" name="Google Shape;1112;g2bd5df0fe56_0_1376:notes"/>
          <p:cNvSpPr txBox="1"/>
          <p:nvPr>
            <p:ph idx="1" type="body"/>
          </p:nvPr>
        </p:nvSpPr>
        <p:spPr>
          <a:xfrm>
            <a:off x="701040" y="4387136"/>
            <a:ext cx="5608200" cy="4156200"/>
          </a:xfrm>
          <a:prstGeom prst="rect">
            <a:avLst/>
          </a:prstGeom>
        </p:spPr>
        <p:txBody>
          <a:bodyPr anchorCtr="0" anchor="t" bIns="45600" lIns="91200" spcFirstLastPara="1" rIns="91200" wrap="square" tIns="45600">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3" name="Shape 1123"/>
        <p:cNvGrpSpPr/>
        <p:nvPr/>
      </p:nvGrpSpPr>
      <p:grpSpPr>
        <a:xfrm>
          <a:off x="0" y="0"/>
          <a:ext cx="0" cy="0"/>
          <a:chOff x="0" y="0"/>
          <a:chExt cx="0" cy="0"/>
        </a:xfrm>
      </p:grpSpPr>
      <p:sp>
        <p:nvSpPr>
          <p:cNvPr id="1124" name="Google Shape;1124;p43: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125" name="Google Shape;1125;p43: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9" name="Shape 1129"/>
        <p:cNvGrpSpPr/>
        <p:nvPr/>
      </p:nvGrpSpPr>
      <p:grpSpPr>
        <a:xfrm>
          <a:off x="0" y="0"/>
          <a:ext cx="0" cy="0"/>
          <a:chOff x="0" y="0"/>
          <a:chExt cx="0" cy="0"/>
        </a:xfrm>
      </p:grpSpPr>
      <p:sp>
        <p:nvSpPr>
          <p:cNvPr id="1130" name="Google Shape;1130;gbbc7a12610_0_19:notes"/>
          <p:cNvSpPr/>
          <p:nvPr>
            <p:ph idx="2" type="sldImg"/>
          </p:nvPr>
        </p:nvSpPr>
        <p:spPr>
          <a:xfrm>
            <a:off x="1195388" y="690563"/>
            <a:ext cx="4619700" cy="3463800"/>
          </a:xfrm>
          <a:custGeom>
            <a:rect b="b" l="l" r="r" t="t"/>
            <a:pathLst>
              <a:path extrusionOk="0" h="120000" w="120000">
                <a:moveTo>
                  <a:pt x="0" y="0"/>
                </a:moveTo>
                <a:lnTo>
                  <a:pt x="120000" y="0"/>
                </a:lnTo>
                <a:lnTo>
                  <a:pt x="120000" y="120000"/>
                </a:lnTo>
                <a:lnTo>
                  <a:pt x="0" y="120000"/>
                </a:lnTo>
                <a:close/>
              </a:path>
            </a:pathLst>
          </a:custGeom>
        </p:spPr>
      </p:sp>
      <p:sp>
        <p:nvSpPr>
          <p:cNvPr id="1131" name="Google Shape;1131;gbbc7a12610_0_19:notes"/>
          <p:cNvSpPr txBox="1"/>
          <p:nvPr>
            <p:ph idx="1" type="body"/>
          </p:nvPr>
        </p:nvSpPr>
        <p:spPr>
          <a:xfrm>
            <a:off x="933097" y="4387766"/>
            <a:ext cx="5144100" cy="4157400"/>
          </a:xfrm>
          <a:prstGeom prst="rect">
            <a:avLst/>
          </a:prstGeom>
        </p:spPr>
        <p:txBody>
          <a:bodyPr anchorCtr="0" anchor="t" bIns="45600" lIns="91200" spcFirstLastPara="1" rIns="91200" wrap="square" tIns="45600">
            <a:noAutofit/>
          </a:bodyPr>
          <a:lstStyle/>
          <a:p>
            <a:pPr indent="0" lvl="0" marL="0" rtl="0" algn="l">
              <a:spcBef>
                <a:spcPts val="0"/>
              </a:spcBef>
              <a:spcAft>
                <a:spcPts val="0"/>
              </a:spcAft>
              <a:buNone/>
            </a:pPr>
            <a:r>
              <a:t/>
            </a:r>
            <a:endParaRPr/>
          </a:p>
        </p:txBody>
      </p:sp>
      <p:sp>
        <p:nvSpPr>
          <p:cNvPr id="1132" name="Google Shape;1132;gbbc7a12610_0_19:notes"/>
          <p:cNvSpPr txBox="1"/>
          <p:nvPr>
            <p:ph idx="12" type="sldNum"/>
          </p:nvPr>
        </p:nvSpPr>
        <p:spPr>
          <a:xfrm>
            <a:off x="3972560" y="8772379"/>
            <a:ext cx="3037800" cy="463800"/>
          </a:xfrm>
          <a:prstGeom prst="rect">
            <a:avLst/>
          </a:prstGeom>
        </p:spPr>
        <p:txBody>
          <a:bodyPr anchorCtr="0" anchor="b" bIns="45600" lIns="91200" spcFirstLastPara="1" rIns="91200" wrap="square" tIns="456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0" name="Shape 890"/>
        <p:cNvGrpSpPr/>
        <p:nvPr/>
      </p:nvGrpSpPr>
      <p:grpSpPr>
        <a:xfrm>
          <a:off x="0" y="0"/>
          <a:ext cx="0" cy="0"/>
          <a:chOff x="0" y="0"/>
          <a:chExt cx="0" cy="0"/>
        </a:xfrm>
      </p:grpSpPr>
      <p:sp>
        <p:nvSpPr>
          <p:cNvPr id="891" name="Google Shape;891;p4: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892" name="Google Shape;892;p4: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6" name="Shape 1136"/>
        <p:cNvGrpSpPr/>
        <p:nvPr/>
      </p:nvGrpSpPr>
      <p:grpSpPr>
        <a:xfrm>
          <a:off x="0" y="0"/>
          <a:ext cx="0" cy="0"/>
          <a:chOff x="0" y="0"/>
          <a:chExt cx="0" cy="0"/>
        </a:xfrm>
      </p:grpSpPr>
      <p:sp>
        <p:nvSpPr>
          <p:cNvPr id="1137" name="Google Shape;1137;p44: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138" name="Google Shape;1138;p44: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2" name="Shape 1142"/>
        <p:cNvGrpSpPr/>
        <p:nvPr/>
      </p:nvGrpSpPr>
      <p:grpSpPr>
        <a:xfrm>
          <a:off x="0" y="0"/>
          <a:ext cx="0" cy="0"/>
          <a:chOff x="0" y="0"/>
          <a:chExt cx="0" cy="0"/>
        </a:xfrm>
      </p:grpSpPr>
      <p:sp>
        <p:nvSpPr>
          <p:cNvPr id="1143" name="Google Shape;1143;p45: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144" name="Google Shape;1144;p45: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8" name="Shape 1148"/>
        <p:cNvGrpSpPr/>
        <p:nvPr/>
      </p:nvGrpSpPr>
      <p:grpSpPr>
        <a:xfrm>
          <a:off x="0" y="0"/>
          <a:ext cx="0" cy="0"/>
          <a:chOff x="0" y="0"/>
          <a:chExt cx="0" cy="0"/>
        </a:xfrm>
      </p:grpSpPr>
      <p:sp>
        <p:nvSpPr>
          <p:cNvPr id="1149" name="Google Shape;1149;p46: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1150" name="Google Shape;1150;p46:notes"/>
          <p:cNvSpPr txBox="1"/>
          <p:nvPr>
            <p:ph idx="1" type="body"/>
          </p:nvPr>
        </p:nvSpPr>
        <p:spPr>
          <a:xfrm>
            <a:off x="933097" y="4387767"/>
            <a:ext cx="5144333" cy="4157545"/>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100"/>
              <a:buNone/>
            </a:pPr>
            <a:r>
              <a:rPr lang="en-US" sz="1400">
                <a:solidFill>
                  <a:schemeClr val="dk1"/>
                </a:solidFill>
                <a:highlight>
                  <a:schemeClr val="lt1"/>
                </a:highlight>
              </a:rPr>
              <a:t>I found this online from a fellow educator, Dajia Brody, and it perfectly sums up what we believe at Bathgate. </a:t>
            </a:r>
            <a:endParaRPr sz="1400">
              <a:solidFill>
                <a:schemeClr val="dk1"/>
              </a:solidFill>
              <a:highlight>
                <a:schemeClr val="lt1"/>
              </a:highlight>
            </a:endParaRPr>
          </a:p>
          <a:p>
            <a:pPr indent="0" lvl="0" marL="0" rtl="0" algn="l">
              <a:lnSpc>
                <a:spcPct val="100000"/>
              </a:lnSpc>
              <a:spcBef>
                <a:spcPts val="0"/>
              </a:spcBef>
              <a:spcAft>
                <a:spcPts val="0"/>
              </a:spcAft>
              <a:buSzPts val="1100"/>
              <a:buNone/>
            </a:pPr>
            <a:r>
              <a:t/>
            </a:r>
            <a:endParaRPr sz="1400">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highlight>
                  <a:schemeClr val="lt1"/>
                </a:highlight>
              </a:rPr>
              <a:t>We believe that every child is a unique individual who needs a secure, nurturing and stimulating learning environment. It is our duty as educators to plant the seed of knowledge and help students bloom mentally, physically, emotionally and socially.  Whitney Houston’s song, "The Greatest Love of all', is a great song that embodies our educational philosophy.</a:t>
            </a:r>
            <a:endParaRPr sz="1400">
              <a:solidFill>
                <a:srgbClr val="676767"/>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sz="1400">
              <a:solidFill>
                <a:srgbClr val="676767"/>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sz="1400">
                <a:solidFill>
                  <a:schemeClr val="dk2"/>
                </a:solidFill>
                <a:highlight>
                  <a:schemeClr val="lt1"/>
                </a:highlight>
              </a:rPr>
              <a:t>I believe the children are our future....</a:t>
            </a:r>
            <a:endParaRPr sz="1400">
              <a:solidFill>
                <a:schemeClr val="dk2"/>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sz="1400">
              <a:solidFill>
                <a:srgbClr val="676767"/>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highlight>
                  <a:schemeClr val="lt1"/>
                </a:highlight>
              </a:rPr>
              <a:t>The future is indeed in the hands of all the children of the world. All children in some  form or fashion will one day affect change in the world. Teachers are responsible for molding presidents, doctors, lawyers, engineers, architects and educators.</a:t>
            </a:r>
            <a:endParaRPr sz="1400">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sz="1400">
              <a:solidFill>
                <a:srgbClr val="676767"/>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sz="1400">
                <a:solidFill>
                  <a:srgbClr val="8273DA"/>
                </a:solidFill>
                <a:highlight>
                  <a:schemeClr val="lt1"/>
                </a:highlight>
              </a:rPr>
              <a:t>Teach them well and let them lead the way......</a:t>
            </a:r>
            <a:endParaRPr sz="1400">
              <a:solidFill>
                <a:srgbClr val="8273DA"/>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sz="1400">
              <a:solidFill>
                <a:srgbClr val="676767"/>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highlight>
                  <a:schemeClr val="lt1"/>
                </a:highlight>
              </a:rPr>
              <a:t>Teachers have one of the most important jobs in the world, and that is educating future leaders. Thinking critical, questioning and analyzing are three major skills that will allow students to be active agents in their learning.</a:t>
            </a:r>
            <a:endParaRPr sz="1400">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sz="1400">
              <a:solidFill>
                <a:srgbClr val="676767"/>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sz="1400">
                <a:solidFill>
                  <a:srgbClr val="C7CF15"/>
                </a:solidFill>
                <a:highlight>
                  <a:schemeClr val="lt1"/>
                </a:highlight>
              </a:rPr>
              <a:t>Show them all the beauty they possess inside. Give them a sense of pride.....</a:t>
            </a:r>
            <a:endParaRPr sz="1400">
              <a:solidFill>
                <a:srgbClr val="C7CF15"/>
              </a:solidFill>
              <a:highlight>
                <a:schemeClr val="lt1"/>
              </a:highlight>
            </a:endParaRPr>
          </a:p>
          <a:p>
            <a:pPr indent="0" lvl="0" marL="0" rtl="0" algn="l">
              <a:spcBef>
                <a:spcPts val="0"/>
              </a:spcBef>
              <a:spcAft>
                <a:spcPts val="0"/>
              </a:spcAft>
              <a:buNone/>
            </a:pPr>
            <a:r>
              <a:t/>
            </a:r>
            <a:endParaRPr sz="1400">
              <a:solidFill>
                <a:srgbClr val="676767"/>
              </a:solidFill>
              <a:highlight>
                <a:schemeClr val="lt1"/>
              </a:highlight>
            </a:endParaRPr>
          </a:p>
          <a:p>
            <a:pPr indent="0" lvl="0" marL="0" rtl="0" algn="l">
              <a:lnSpc>
                <a:spcPct val="100000"/>
              </a:lnSpc>
              <a:spcBef>
                <a:spcPts val="0"/>
              </a:spcBef>
              <a:spcAft>
                <a:spcPts val="0"/>
              </a:spcAft>
              <a:buSzPts val="1100"/>
              <a:buNone/>
            </a:pPr>
            <a:r>
              <a:rPr lang="en-US" sz="1400">
                <a:solidFill>
                  <a:schemeClr val="dk1"/>
                </a:solidFill>
                <a:highlight>
                  <a:schemeClr val="lt1"/>
                </a:highlight>
              </a:rPr>
              <a:t>Our  roles as educators is not only to teach, but encourage and build confident scholars.  We want students to know the importance of self-worth and acceptance. </a:t>
            </a:r>
            <a:endParaRPr sz="1400">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sz="1400">
              <a:solidFill>
                <a:srgbClr val="676767"/>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sz="1400">
                <a:solidFill>
                  <a:srgbClr val="E97676"/>
                </a:solidFill>
                <a:highlight>
                  <a:schemeClr val="lt1"/>
                </a:highlight>
              </a:rPr>
              <a:t>Let the children's laughter remind us how we used to be</a:t>
            </a:r>
            <a:endParaRPr sz="1400">
              <a:solidFill>
                <a:srgbClr val="E97676"/>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sz="1400">
              <a:solidFill>
                <a:srgbClr val="676767"/>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rPr lang="en-US" sz="1400">
                <a:solidFill>
                  <a:schemeClr val="dk1"/>
                </a:solidFill>
                <a:highlight>
                  <a:schemeClr val="lt1"/>
                </a:highlight>
              </a:rPr>
              <a:t>Laughter is contagious. All current Blazers know that I love their Kid Jokes. My goal as an educator is to be the reason your children smile. </a:t>
            </a:r>
            <a:r>
              <a:rPr lang="en-US" sz="1400">
                <a:solidFill>
                  <a:schemeClr val="dk1"/>
                </a:solidFill>
                <a:highlight>
                  <a:schemeClr val="lt1"/>
                </a:highlight>
              </a:rPr>
              <a:t>Maya Angelou said, </a:t>
            </a:r>
            <a:r>
              <a:rPr lang="en-US" sz="1400">
                <a:solidFill>
                  <a:schemeClr val="dk1"/>
                </a:solidFill>
                <a:highlight>
                  <a:schemeClr val="lt1"/>
                </a:highlight>
              </a:rPr>
              <a:t>"People will forget what you said, people will forget what you did, but people will never forget how you made them feel."</a:t>
            </a:r>
            <a:endParaRPr sz="1400">
              <a:solidFill>
                <a:schemeClr val="dk1"/>
              </a:solidFill>
              <a:highlight>
                <a:schemeClr val="lt1"/>
              </a:highlight>
            </a:endParaRPr>
          </a:p>
          <a:p>
            <a:pPr indent="0" lvl="0" marL="0" rtl="0" algn="l">
              <a:lnSpc>
                <a:spcPct val="100000"/>
              </a:lnSpc>
              <a:spcBef>
                <a:spcPts val="0"/>
              </a:spcBef>
              <a:spcAft>
                <a:spcPts val="0"/>
              </a:spcAft>
              <a:buClr>
                <a:schemeClr val="dk1"/>
              </a:buClr>
              <a:buSzPts val="1100"/>
              <a:buFont typeface="Arial"/>
              <a:buNone/>
            </a:pPr>
            <a:r>
              <a:t/>
            </a:r>
            <a:endParaRPr sz="1400">
              <a:solidFill>
                <a:schemeClr val="dk1"/>
              </a:solidFill>
              <a:highlight>
                <a:schemeClr val="lt1"/>
              </a:highlight>
            </a:endParaRPr>
          </a:p>
          <a:p>
            <a:pPr indent="0" lvl="0" marL="0" rtl="0" algn="l">
              <a:lnSpc>
                <a:spcPct val="100000"/>
              </a:lnSpc>
              <a:spcBef>
                <a:spcPts val="0"/>
              </a:spcBef>
              <a:spcAft>
                <a:spcPts val="0"/>
              </a:spcAft>
              <a:buSzPts val="1400"/>
              <a:buNone/>
            </a:pPr>
            <a:r>
              <a:t/>
            </a:r>
            <a:endParaRPr>
              <a:solidFill>
                <a:schemeClr val="dk1"/>
              </a:solidFill>
              <a:highlight>
                <a:schemeClr val="lt1"/>
              </a:highlight>
            </a:endParaRPr>
          </a:p>
        </p:txBody>
      </p:sp>
      <p:sp>
        <p:nvSpPr>
          <p:cNvPr id="1151" name="Google Shape;1151;p46:notes"/>
          <p:cNvSpPr txBox="1"/>
          <p:nvPr>
            <p:ph idx="12" type="sldNum"/>
          </p:nvPr>
        </p:nvSpPr>
        <p:spPr>
          <a:xfrm>
            <a:off x="3972560" y="8772379"/>
            <a:ext cx="3037840" cy="463771"/>
          </a:xfrm>
          <a:prstGeom prst="rect">
            <a:avLst/>
          </a:prstGeom>
          <a:noFill/>
          <a:ln>
            <a:noFill/>
          </a:ln>
        </p:spPr>
        <p:txBody>
          <a:bodyPr anchorCtr="0" anchor="b" bIns="45600" lIns="91200" spcFirstLastPara="1" rIns="91200" wrap="square" tIns="45600">
            <a:noAutofit/>
          </a:bodyPr>
          <a:lstStyle/>
          <a:p>
            <a:pPr indent="0" lvl="0" marL="0" rtl="0" algn="r">
              <a:lnSpc>
                <a:spcPct val="100000"/>
              </a:lnSpc>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4" name="Shape 1154"/>
        <p:cNvGrpSpPr/>
        <p:nvPr/>
      </p:nvGrpSpPr>
      <p:grpSpPr>
        <a:xfrm>
          <a:off x="0" y="0"/>
          <a:ext cx="0" cy="0"/>
          <a:chOff x="0" y="0"/>
          <a:chExt cx="0" cy="0"/>
        </a:xfrm>
      </p:grpSpPr>
      <p:sp>
        <p:nvSpPr>
          <p:cNvPr id="1155" name="Google Shape;1155;p47: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1156" name="Google Shape;1156;p47: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6" name="Shape 896"/>
        <p:cNvGrpSpPr/>
        <p:nvPr/>
      </p:nvGrpSpPr>
      <p:grpSpPr>
        <a:xfrm>
          <a:off x="0" y="0"/>
          <a:ext cx="0" cy="0"/>
          <a:chOff x="0" y="0"/>
          <a:chExt cx="0" cy="0"/>
        </a:xfrm>
      </p:grpSpPr>
      <p:sp>
        <p:nvSpPr>
          <p:cNvPr id="897" name="Google Shape;897;p5: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898" name="Google Shape;898;p5: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2" name="Shape 902"/>
        <p:cNvGrpSpPr/>
        <p:nvPr/>
      </p:nvGrpSpPr>
      <p:grpSpPr>
        <a:xfrm>
          <a:off x="0" y="0"/>
          <a:ext cx="0" cy="0"/>
          <a:chOff x="0" y="0"/>
          <a:chExt cx="0" cy="0"/>
        </a:xfrm>
      </p:grpSpPr>
      <p:sp>
        <p:nvSpPr>
          <p:cNvPr id="903" name="Google Shape;903;p6:notes"/>
          <p:cNvSpPr txBox="1"/>
          <p:nvPr>
            <p:ph idx="1" type="body"/>
          </p:nvPr>
        </p:nvSpPr>
        <p:spPr>
          <a:xfrm>
            <a:off x="933097" y="4387766"/>
            <a:ext cx="5144206" cy="4157496"/>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04" name="Google Shape;904;p6: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p7:notes"/>
          <p:cNvSpPr/>
          <p:nvPr>
            <p:ph idx="2" type="sldImg"/>
          </p:nvPr>
        </p:nvSpPr>
        <p:spPr>
          <a:xfrm>
            <a:off x="1195388" y="690563"/>
            <a:ext cx="4619625" cy="346392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912" name="Google Shape;912;p7:notes"/>
          <p:cNvSpPr txBox="1"/>
          <p:nvPr>
            <p:ph idx="1" type="body"/>
          </p:nvPr>
        </p:nvSpPr>
        <p:spPr>
          <a:xfrm>
            <a:off x="933097" y="4387767"/>
            <a:ext cx="5144333" cy="4157545"/>
          </a:xfrm>
          <a:prstGeom prst="rect">
            <a:avLst/>
          </a:prstGeom>
          <a:noFill/>
          <a:ln>
            <a:noFill/>
          </a:ln>
        </p:spPr>
        <p:txBody>
          <a:bodyPr anchorCtr="0" anchor="t" bIns="45600" lIns="91200" spcFirstLastPara="1" rIns="91200" wrap="square" tIns="45600">
            <a:noAutofit/>
          </a:bodyPr>
          <a:lstStyle/>
          <a:p>
            <a:pPr indent="0" lvl="0" marL="0" rtl="0" algn="l">
              <a:lnSpc>
                <a:spcPct val="100000"/>
              </a:lnSpc>
              <a:spcBef>
                <a:spcPts val="0"/>
              </a:spcBef>
              <a:spcAft>
                <a:spcPts val="0"/>
              </a:spcAft>
              <a:buSzPts val="1400"/>
              <a:buNone/>
            </a:pPr>
            <a:r>
              <a:t/>
            </a:r>
            <a:endParaRPr/>
          </a:p>
        </p:txBody>
      </p:sp>
      <p:sp>
        <p:nvSpPr>
          <p:cNvPr id="913" name="Google Shape;913;p7:notes"/>
          <p:cNvSpPr txBox="1"/>
          <p:nvPr>
            <p:ph idx="12" type="sldNum"/>
          </p:nvPr>
        </p:nvSpPr>
        <p:spPr>
          <a:xfrm>
            <a:off x="3972560" y="8772379"/>
            <a:ext cx="3037840" cy="463771"/>
          </a:xfrm>
          <a:prstGeom prst="rect">
            <a:avLst/>
          </a:prstGeom>
          <a:noFill/>
          <a:ln>
            <a:noFill/>
          </a:ln>
        </p:spPr>
        <p:txBody>
          <a:bodyPr anchorCtr="0" anchor="b" bIns="45600" lIns="91200" spcFirstLastPara="1" rIns="91200" wrap="square" tIns="45600">
            <a:noAutofit/>
          </a:bodyPr>
          <a:lstStyle/>
          <a:p>
            <a:pPr indent="0" lvl="0" marL="0" rtl="0" algn="r">
              <a:lnSpc>
                <a:spcPct val="100000"/>
              </a:lnSpc>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bbc7a12610_0_0:notes"/>
          <p:cNvSpPr/>
          <p:nvPr>
            <p:ph idx="2" type="sldImg"/>
          </p:nvPr>
        </p:nvSpPr>
        <p:spPr>
          <a:xfrm>
            <a:off x="1195388" y="690563"/>
            <a:ext cx="4619700" cy="3463800"/>
          </a:xfrm>
          <a:custGeom>
            <a:rect b="b" l="l" r="r" t="t"/>
            <a:pathLst>
              <a:path extrusionOk="0" h="120000" w="120000">
                <a:moveTo>
                  <a:pt x="0" y="0"/>
                </a:moveTo>
                <a:lnTo>
                  <a:pt x="120000" y="0"/>
                </a:lnTo>
                <a:lnTo>
                  <a:pt x="120000" y="120000"/>
                </a:lnTo>
                <a:lnTo>
                  <a:pt x="0" y="120000"/>
                </a:lnTo>
                <a:close/>
              </a:path>
            </a:pathLst>
          </a:custGeom>
        </p:spPr>
      </p:sp>
      <p:sp>
        <p:nvSpPr>
          <p:cNvPr id="921" name="Google Shape;921;gbbc7a12610_0_0:notes"/>
          <p:cNvSpPr txBox="1"/>
          <p:nvPr>
            <p:ph idx="1" type="body"/>
          </p:nvPr>
        </p:nvSpPr>
        <p:spPr>
          <a:xfrm>
            <a:off x="933097" y="4387766"/>
            <a:ext cx="5144100" cy="4157400"/>
          </a:xfrm>
          <a:prstGeom prst="rect">
            <a:avLst/>
          </a:prstGeom>
        </p:spPr>
        <p:txBody>
          <a:bodyPr anchorCtr="0" anchor="t" bIns="45600" lIns="91200" spcFirstLastPara="1" rIns="91200" wrap="square" tIns="45600">
            <a:noAutofit/>
          </a:bodyPr>
          <a:lstStyle/>
          <a:p>
            <a:pPr indent="0" lvl="0" marL="0" rtl="0" algn="l">
              <a:spcBef>
                <a:spcPts val="0"/>
              </a:spcBef>
              <a:spcAft>
                <a:spcPts val="0"/>
              </a:spcAft>
              <a:buNone/>
            </a:pPr>
            <a:r>
              <a:t/>
            </a:r>
            <a:endParaRPr/>
          </a:p>
        </p:txBody>
      </p:sp>
      <p:sp>
        <p:nvSpPr>
          <p:cNvPr id="922" name="Google Shape;922;gbbc7a12610_0_0:notes"/>
          <p:cNvSpPr txBox="1"/>
          <p:nvPr>
            <p:ph idx="12" type="sldNum"/>
          </p:nvPr>
        </p:nvSpPr>
        <p:spPr>
          <a:xfrm>
            <a:off x="3972560" y="8772379"/>
            <a:ext cx="3037800" cy="463800"/>
          </a:xfrm>
          <a:prstGeom prst="rect">
            <a:avLst/>
          </a:prstGeom>
        </p:spPr>
        <p:txBody>
          <a:bodyPr anchorCtr="0" anchor="b" bIns="45600" lIns="91200" spcFirstLastPara="1" rIns="91200" wrap="square" tIns="456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0" name="Shape 930"/>
        <p:cNvGrpSpPr/>
        <p:nvPr/>
      </p:nvGrpSpPr>
      <p:grpSpPr>
        <a:xfrm>
          <a:off x="0" y="0"/>
          <a:ext cx="0" cy="0"/>
          <a:chOff x="0" y="0"/>
          <a:chExt cx="0" cy="0"/>
        </a:xfrm>
      </p:grpSpPr>
      <p:sp>
        <p:nvSpPr>
          <p:cNvPr id="931" name="Google Shape;931;gbbc7a12610_0_8:notes"/>
          <p:cNvSpPr/>
          <p:nvPr>
            <p:ph idx="2" type="sldImg"/>
          </p:nvPr>
        </p:nvSpPr>
        <p:spPr>
          <a:xfrm>
            <a:off x="1195388" y="690563"/>
            <a:ext cx="4619700" cy="3463800"/>
          </a:xfrm>
          <a:custGeom>
            <a:rect b="b" l="l" r="r" t="t"/>
            <a:pathLst>
              <a:path extrusionOk="0" h="120000" w="120000">
                <a:moveTo>
                  <a:pt x="0" y="0"/>
                </a:moveTo>
                <a:lnTo>
                  <a:pt x="120000" y="0"/>
                </a:lnTo>
                <a:lnTo>
                  <a:pt x="120000" y="120000"/>
                </a:lnTo>
                <a:lnTo>
                  <a:pt x="0" y="120000"/>
                </a:lnTo>
                <a:close/>
              </a:path>
            </a:pathLst>
          </a:custGeom>
        </p:spPr>
      </p:sp>
      <p:sp>
        <p:nvSpPr>
          <p:cNvPr id="932" name="Google Shape;932;gbbc7a12610_0_8:notes"/>
          <p:cNvSpPr txBox="1"/>
          <p:nvPr>
            <p:ph idx="1" type="body"/>
          </p:nvPr>
        </p:nvSpPr>
        <p:spPr>
          <a:xfrm>
            <a:off x="933097" y="4387766"/>
            <a:ext cx="5144100" cy="4157400"/>
          </a:xfrm>
          <a:prstGeom prst="rect">
            <a:avLst/>
          </a:prstGeom>
        </p:spPr>
        <p:txBody>
          <a:bodyPr anchorCtr="0" anchor="t" bIns="45600" lIns="91200" spcFirstLastPara="1" rIns="91200" wrap="square" tIns="45600">
            <a:noAutofit/>
          </a:bodyPr>
          <a:lstStyle/>
          <a:p>
            <a:pPr indent="0" lvl="0" marL="0" rtl="0" algn="l">
              <a:spcBef>
                <a:spcPts val="0"/>
              </a:spcBef>
              <a:spcAft>
                <a:spcPts val="0"/>
              </a:spcAft>
              <a:buNone/>
            </a:pPr>
            <a:r>
              <a:t/>
            </a:r>
            <a:endParaRPr/>
          </a:p>
        </p:txBody>
      </p:sp>
      <p:sp>
        <p:nvSpPr>
          <p:cNvPr id="933" name="Google Shape;933;gbbc7a12610_0_8:notes"/>
          <p:cNvSpPr txBox="1"/>
          <p:nvPr>
            <p:ph idx="12" type="sldNum"/>
          </p:nvPr>
        </p:nvSpPr>
        <p:spPr>
          <a:xfrm>
            <a:off x="3972560" y="8772379"/>
            <a:ext cx="3037800" cy="463800"/>
          </a:xfrm>
          <a:prstGeom prst="rect">
            <a:avLst/>
          </a:prstGeom>
        </p:spPr>
        <p:txBody>
          <a:bodyPr anchorCtr="0" anchor="b" bIns="45600" lIns="91200" spcFirstLastPara="1" rIns="91200" wrap="square" tIns="45600">
            <a:noAutofit/>
          </a:bodyPr>
          <a:lstStyle/>
          <a:p>
            <a:pPr indent="0" lvl="0" marL="0" rtl="0" algn="r">
              <a:spcBef>
                <a:spcPts val="0"/>
              </a:spcBef>
              <a:spcAft>
                <a:spcPts val="0"/>
              </a:spcAft>
              <a:buClr>
                <a:srgbClr val="000000"/>
              </a:buClr>
              <a:buSzPts val="1200"/>
              <a:buFont typeface="Times New Roman"/>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hyperlink" Target="https://bit.ly/3A1uf1Q" TargetMode="External"/><Relationship Id="rId3" Type="http://schemas.openxmlformats.org/officeDocument/2006/relationships/hyperlink" Target="http://bit.ly/2TyoMsr" TargetMode="External"/><Relationship Id="rId4" Type="http://schemas.openxmlformats.org/officeDocument/2006/relationships/hyperlink" Target="http://bit.ly/2TtBDfr"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37" name="Shape 37"/>
        <p:cNvGrpSpPr/>
        <p:nvPr/>
      </p:nvGrpSpPr>
      <p:grpSpPr>
        <a:xfrm>
          <a:off x="0" y="0"/>
          <a:ext cx="0" cy="0"/>
          <a:chOff x="0" y="0"/>
          <a:chExt cx="0" cy="0"/>
        </a:xfrm>
      </p:grpSpPr>
      <p:sp>
        <p:nvSpPr>
          <p:cNvPr id="38" name="Google Shape;38;p2"/>
          <p:cNvSpPr txBox="1"/>
          <p:nvPr>
            <p:ph type="ctrTitle"/>
          </p:nvPr>
        </p:nvSpPr>
        <p:spPr>
          <a:xfrm>
            <a:off x="1371600" y="1511300"/>
            <a:ext cx="6400800" cy="2273300"/>
          </a:xfrm>
          <a:prstGeom prst="rect">
            <a:avLst/>
          </a:prstGeom>
          <a:noFill/>
          <a:ln>
            <a:noFill/>
          </a:ln>
          <a:effectLst>
            <a:outerShdw rotWithShape="0" algn="ctr" dir="2021404" dist="45791">
              <a:schemeClr val="lt2"/>
            </a:outerShdw>
          </a:effectLst>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solidFill>
                  <a:schemeClr val="dk2"/>
                </a:solidFill>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39" name="Google Shape;39;p2"/>
          <p:cNvSpPr txBox="1"/>
          <p:nvPr>
            <p:ph idx="1" type="subTitle"/>
          </p:nvPr>
        </p:nvSpPr>
        <p:spPr>
          <a:xfrm>
            <a:off x="1549400" y="4051300"/>
            <a:ext cx="6032500" cy="1003300"/>
          </a:xfrm>
          <a:prstGeom prst="rect">
            <a:avLst/>
          </a:prstGeom>
          <a:noFill/>
          <a:ln>
            <a:noFill/>
          </a:ln>
        </p:spPr>
        <p:txBody>
          <a:bodyPr anchorCtr="0" anchor="t" bIns="45700" lIns="91425" spcFirstLastPara="1" rIns="91425" wrap="square" tIns="45700">
            <a:noAutofit/>
          </a:bodyPr>
          <a:lstStyle>
            <a:lvl1pPr lvl="0" algn="ctr">
              <a:lnSpc>
                <a:spcPct val="100000"/>
              </a:lnSpc>
              <a:spcBef>
                <a:spcPts val="560"/>
              </a:spcBef>
              <a:spcAft>
                <a:spcPts val="0"/>
              </a:spcAft>
              <a:buClr>
                <a:schemeClr val="dk1"/>
              </a:buClr>
              <a:buSzPts val="2800"/>
              <a:buFont typeface="Cambria"/>
              <a:buNone/>
              <a:defRPr sz="2800"/>
            </a:lvl1pPr>
            <a:lvl2pPr lvl="1" algn="l">
              <a:lnSpc>
                <a:spcPct val="100000"/>
              </a:lnSpc>
              <a:spcBef>
                <a:spcPts val="360"/>
              </a:spcBef>
              <a:spcAft>
                <a:spcPts val="0"/>
              </a:spcAft>
              <a:buClr>
                <a:schemeClr val="dk1"/>
              </a:buClr>
              <a:buSzPts val="1800"/>
              <a:buChar char="–"/>
              <a:defRPr/>
            </a:lvl2pPr>
            <a:lvl3pPr lvl="2" algn="l">
              <a:lnSpc>
                <a:spcPct val="100000"/>
              </a:lnSpc>
              <a:spcBef>
                <a:spcPts val="360"/>
              </a:spcBef>
              <a:spcAft>
                <a:spcPts val="0"/>
              </a:spcAft>
              <a:buClr>
                <a:schemeClr val="dk1"/>
              </a:buClr>
              <a:buSzPts val="1800"/>
              <a:buChar char="•"/>
              <a:defRPr/>
            </a:lvl3pPr>
            <a:lvl4pPr lvl="3" algn="l">
              <a:lnSpc>
                <a:spcPct val="100000"/>
              </a:lnSpc>
              <a:spcBef>
                <a:spcPts val="360"/>
              </a:spcBef>
              <a:spcAft>
                <a:spcPts val="0"/>
              </a:spcAft>
              <a:buClr>
                <a:schemeClr val="dk1"/>
              </a:buClr>
              <a:buSzPts val="1800"/>
              <a:buChar char="–"/>
              <a:defRPr/>
            </a:lvl4pPr>
            <a:lvl5pPr lvl="4" algn="l">
              <a:lnSpc>
                <a:spcPct val="100000"/>
              </a:lnSpc>
              <a:spcBef>
                <a:spcPts val="360"/>
              </a:spcBef>
              <a:spcAft>
                <a:spcPts val="0"/>
              </a:spcAft>
              <a:buClr>
                <a:schemeClr val="dk1"/>
              </a:buClr>
              <a:buSzPts val="1800"/>
              <a:buChar char="»"/>
              <a:defRPr/>
            </a:lvl5pPr>
            <a:lvl6pPr lvl="5" algn="l">
              <a:lnSpc>
                <a:spcPct val="100000"/>
              </a:lnSpc>
              <a:spcBef>
                <a:spcPts val="360"/>
              </a:spcBef>
              <a:spcAft>
                <a:spcPts val="0"/>
              </a:spcAft>
              <a:buClr>
                <a:schemeClr val="dk1"/>
              </a:buClr>
              <a:buSzPts val="1800"/>
              <a:buChar char="»"/>
              <a:defRPr/>
            </a:lvl6pPr>
            <a:lvl7pPr lvl="6" algn="l">
              <a:lnSpc>
                <a:spcPct val="100000"/>
              </a:lnSpc>
              <a:spcBef>
                <a:spcPts val="360"/>
              </a:spcBef>
              <a:spcAft>
                <a:spcPts val="0"/>
              </a:spcAft>
              <a:buClr>
                <a:schemeClr val="dk1"/>
              </a:buClr>
              <a:buSzPts val="1800"/>
              <a:buChar char="»"/>
              <a:defRPr/>
            </a:lvl7pPr>
            <a:lvl8pPr lvl="7" algn="l">
              <a:lnSpc>
                <a:spcPct val="100000"/>
              </a:lnSpc>
              <a:spcBef>
                <a:spcPts val="360"/>
              </a:spcBef>
              <a:spcAft>
                <a:spcPts val="0"/>
              </a:spcAft>
              <a:buClr>
                <a:schemeClr val="dk1"/>
              </a:buClr>
              <a:buSzPts val="1800"/>
              <a:buChar char="»"/>
              <a:defRPr/>
            </a:lvl8pPr>
            <a:lvl9pPr lvl="8" algn="l">
              <a:lnSpc>
                <a:spcPct val="100000"/>
              </a:lnSpc>
              <a:spcBef>
                <a:spcPts val="360"/>
              </a:spcBef>
              <a:spcAft>
                <a:spcPts val="0"/>
              </a:spcAft>
              <a:buClr>
                <a:schemeClr val="dk1"/>
              </a:buClr>
              <a:buSzPts val="1800"/>
              <a:buChar char="»"/>
              <a:defRPr/>
            </a:lvl9pPr>
          </a:lstStyle>
          <a:p/>
        </p:txBody>
      </p:sp>
      <p:sp>
        <p:nvSpPr>
          <p:cNvPr id="40" name="Google Shape;40;p2"/>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1" name="Google Shape;41;p2"/>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2"/>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143" name="Shape 143"/>
        <p:cNvGrpSpPr/>
        <p:nvPr/>
      </p:nvGrpSpPr>
      <p:grpSpPr>
        <a:xfrm>
          <a:off x="0" y="0"/>
          <a:ext cx="0" cy="0"/>
          <a:chOff x="0" y="0"/>
          <a:chExt cx="0" cy="0"/>
        </a:xfrm>
      </p:grpSpPr>
      <p:sp>
        <p:nvSpPr>
          <p:cNvPr id="144" name="Google Shape;144;p12"/>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45" name="Google Shape;145;p12"/>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Autofit/>
          </a:bodyPr>
          <a:lstStyle>
            <a:lvl1pPr indent="-431800" lvl="0" marL="457200" algn="l">
              <a:lnSpc>
                <a:spcPct val="100000"/>
              </a:lnSpc>
              <a:spcBef>
                <a:spcPts val="640"/>
              </a:spcBef>
              <a:spcAft>
                <a:spcPts val="0"/>
              </a:spcAft>
              <a:buClr>
                <a:schemeClr val="dk1"/>
              </a:buClr>
              <a:buSzPts val="3200"/>
              <a:buFont typeface="Cambria"/>
              <a:buChar char="•"/>
              <a:defRPr sz="3200"/>
            </a:lvl1pPr>
            <a:lvl2pPr indent="-406400" lvl="1" marL="914400" algn="l">
              <a:lnSpc>
                <a:spcPct val="100000"/>
              </a:lnSpc>
              <a:spcBef>
                <a:spcPts val="560"/>
              </a:spcBef>
              <a:spcAft>
                <a:spcPts val="0"/>
              </a:spcAft>
              <a:buClr>
                <a:schemeClr val="dk1"/>
              </a:buClr>
              <a:buSzPts val="2800"/>
              <a:buFont typeface="Cambria"/>
              <a:buChar char="–"/>
              <a:defRPr sz="2800"/>
            </a:lvl2pPr>
            <a:lvl3pPr indent="-381000" lvl="2" marL="1371600" algn="l">
              <a:lnSpc>
                <a:spcPct val="100000"/>
              </a:lnSpc>
              <a:spcBef>
                <a:spcPts val="480"/>
              </a:spcBef>
              <a:spcAft>
                <a:spcPts val="0"/>
              </a:spcAft>
              <a:buClr>
                <a:schemeClr val="dk1"/>
              </a:buClr>
              <a:buSzPts val="2400"/>
              <a:buFont typeface="Cambria"/>
              <a:buChar char="•"/>
              <a:defRPr sz="2400"/>
            </a:lvl3pPr>
            <a:lvl4pPr indent="-355600" lvl="3" marL="1828800" algn="l">
              <a:lnSpc>
                <a:spcPct val="100000"/>
              </a:lnSpc>
              <a:spcBef>
                <a:spcPts val="400"/>
              </a:spcBef>
              <a:spcAft>
                <a:spcPts val="0"/>
              </a:spcAft>
              <a:buClr>
                <a:schemeClr val="dk1"/>
              </a:buClr>
              <a:buSzPts val="2000"/>
              <a:buFont typeface="Cambria"/>
              <a:buChar char="–"/>
              <a:defRPr sz="2000"/>
            </a:lvl4pPr>
            <a:lvl5pPr indent="-355600" lvl="4" marL="2286000" algn="l">
              <a:lnSpc>
                <a:spcPct val="100000"/>
              </a:lnSpc>
              <a:spcBef>
                <a:spcPts val="400"/>
              </a:spcBef>
              <a:spcAft>
                <a:spcPts val="0"/>
              </a:spcAft>
              <a:buClr>
                <a:schemeClr val="dk1"/>
              </a:buClr>
              <a:buSzPts val="2000"/>
              <a:buFont typeface="Cambria"/>
              <a:buChar char="»"/>
              <a:defRPr sz="2000"/>
            </a:lvl5pPr>
            <a:lvl6pPr indent="-355600" lvl="5" marL="2743200" algn="l">
              <a:lnSpc>
                <a:spcPct val="100000"/>
              </a:lnSpc>
              <a:spcBef>
                <a:spcPts val="400"/>
              </a:spcBef>
              <a:spcAft>
                <a:spcPts val="0"/>
              </a:spcAft>
              <a:buClr>
                <a:schemeClr val="dk1"/>
              </a:buClr>
              <a:buSzPts val="2000"/>
              <a:buFont typeface="Cambria"/>
              <a:buChar char="»"/>
              <a:defRPr sz="2000"/>
            </a:lvl6pPr>
            <a:lvl7pPr indent="-355600" lvl="6" marL="3200400" algn="l">
              <a:lnSpc>
                <a:spcPct val="100000"/>
              </a:lnSpc>
              <a:spcBef>
                <a:spcPts val="400"/>
              </a:spcBef>
              <a:spcAft>
                <a:spcPts val="0"/>
              </a:spcAft>
              <a:buClr>
                <a:schemeClr val="dk1"/>
              </a:buClr>
              <a:buSzPts val="2000"/>
              <a:buFont typeface="Cambria"/>
              <a:buChar char="»"/>
              <a:defRPr sz="2000"/>
            </a:lvl7pPr>
            <a:lvl8pPr indent="-355600" lvl="7" marL="3657600" algn="l">
              <a:lnSpc>
                <a:spcPct val="100000"/>
              </a:lnSpc>
              <a:spcBef>
                <a:spcPts val="400"/>
              </a:spcBef>
              <a:spcAft>
                <a:spcPts val="0"/>
              </a:spcAft>
              <a:buClr>
                <a:schemeClr val="dk1"/>
              </a:buClr>
              <a:buSzPts val="2000"/>
              <a:buFont typeface="Cambria"/>
              <a:buChar char="»"/>
              <a:defRPr sz="2000"/>
            </a:lvl8pPr>
            <a:lvl9pPr indent="-355600" lvl="8" marL="4114800" algn="l">
              <a:lnSpc>
                <a:spcPct val="100000"/>
              </a:lnSpc>
              <a:spcBef>
                <a:spcPts val="400"/>
              </a:spcBef>
              <a:spcAft>
                <a:spcPts val="0"/>
              </a:spcAft>
              <a:buClr>
                <a:schemeClr val="dk1"/>
              </a:buClr>
              <a:buSzPts val="2000"/>
              <a:buFont typeface="Cambria"/>
              <a:buChar char="»"/>
              <a:defRPr sz="2000"/>
            </a:lvl9pPr>
          </a:lstStyle>
          <a:p/>
        </p:txBody>
      </p:sp>
      <p:sp>
        <p:nvSpPr>
          <p:cNvPr id="146" name="Google Shape;146;p12"/>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Cambria"/>
              <a:buNone/>
              <a:defRPr sz="1400"/>
            </a:lvl1pPr>
            <a:lvl2pPr indent="-228600" lvl="1" marL="914400" algn="l">
              <a:lnSpc>
                <a:spcPct val="100000"/>
              </a:lnSpc>
              <a:spcBef>
                <a:spcPts val="240"/>
              </a:spcBef>
              <a:spcAft>
                <a:spcPts val="0"/>
              </a:spcAft>
              <a:buClr>
                <a:schemeClr val="dk1"/>
              </a:buClr>
              <a:buSzPts val="1200"/>
              <a:buFont typeface="Cambria"/>
              <a:buNone/>
              <a:defRPr sz="1200"/>
            </a:lvl2pPr>
            <a:lvl3pPr indent="-228600" lvl="2" marL="1371600" algn="l">
              <a:lnSpc>
                <a:spcPct val="100000"/>
              </a:lnSpc>
              <a:spcBef>
                <a:spcPts val="200"/>
              </a:spcBef>
              <a:spcAft>
                <a:spcPts val="0"/>
              </a:spcAft>
              <a:buClr>
                <a:schemeClr val="dk1"/>
              </a:buClr>
              <a:buSzPts val="1000"/>
              <a:buFont typeface="Cambria"/>
              <a:buNone/>
              <a:defRPr sz="1000"/>
            </a:lvl3pPr>
            <a:lvl4pPr indent="-228600" lvl="3" marL="1828800" algn="l">
              <a:lnSpc>
                <a:spcPct val="100000"/>
              </a:lnSpc>
              <a:spcBef>
                <a:spcPts val="180"/>
              </a:spcBef>
              <a:spcAft>
                <a:spcPts val="0"/>
              </a:spcAft>
              <a:buClr>
                <a:schemeClr val="dk1"/>
              </a:buClr>
              <a:buSzPts val="900"/>
              <a:buFont typeface="Cambria"/>
              <a:buNone/>
              <a:defRPr sz="900"/>
            </a:lvl4pPr>
            <a:lvl5pPr indent="-228600" lvl="4" marL="2286000" algn="l">
              <a:lnSpc>
                <a:spcPct val="100000"/>
              </a:lnSpc>
              <a:spcBef>
                <a:spcPts val="180"/>
              </a:spcBef>
              <a:spcAft>
                <a:spcPts val="0"/>
              </a:spcAft>
              <a:buClr>
                <a:schemeClr val="dk1"/>
              </a:buClr>
              <a:buSzPts val="900"/>
              <a:buFont typeface="Cambria"/>
              <a:buNone/>
              <a:defRPr sz="900"/>
            </a:lvl5pPr>
            <a:lvl6pPr indent="-228600" lvl="5" marL="2743200" algn="l">
              <a:lnSpc>
                <a:spcPct val="100000"/>
              </a:lnSpc>
              <a:spcBef>
                <a:spcPts val="180"/>
              </a:spcBef>
              <a:spcAft>
                <a:spcPts val="0"/>
              </a:spcAft>
              <a:buClr>
                <a:schemeClr val="dk1"/>
              </a:buClr>
              <a:buSzPts val="900"/>
              <a:buFont typeface="Cambria"/>
              <a:buNone/>
              <a:defRPr sz="900"/>
            </a:lvl6pPr>
            <a:lvl7pPr indent="-228600" lvl="6" marL="3200400" algn="l">
              <a:lnSpc>
                <a:spcPct val="100000"/>
              </a:lnSpc>
              <a:spcBef>
                <a:spcPts val="180"/>
              </a:spcBef>
              <a:spcAft>
                <a:spcPts val="0"/>
              </a:spcAft>
              <a:buClr>
                <a:schemeClr val="dk1"/>
              </a:buClr>
              <a:buSzPts val="900"/>
              <a:buFont typeface="Cambria"/>
              <a:buNone/>
              <a:defRPr sz="900"/>
            </a:lvl7pPr>
            <a:lvl8pPr indent="-228600" lvl="7" marL="3657600" algn="l">
              <a:lnSpc>
                <a:spcPct val="100000"/>
              </a:lnSpc>
              <a:spcBef>
                <a:spcPts val="180"/>
              </a:spcBef>
              <a:spcAft>
                <a:spcPts val="0"/>
              </a:spcAft>
              <a:buClr>
                <a:schemeClr val="dk1"/>
              </a:buClr>
              <a:buSzPts val="900"/>
              <a:buFont typeface="Cambria"/>
              <a:buNone/>
              <a:defRPr sz="900"/>
            </a:lvl8pPr>
            <a:lvl9pPr indent="-228600" lvl="8" marL="4114800" algn="l">
              <a:lnSpc>
                <a:spcPct val="100000"/>
              </a:lnSpc>
              <a:spcBef>
                <a:spcPts val="180"/>
              </a:spcBef>
              <a:spcAft>
                <a:spcPts val="0"/>
              </a:spcAft>
              <a:buClr>
                <a:schemeClr val="dk1"/>
              </a:buClr>
              <a:buSzPts val="900"/>
              <a:buFont typeface="Cambria"/>
              <a:buNone/>
              <a:defRPr sz="900"/>
            </a:lvl9pPr>
          </a:lstStyle>
          <a:p/>
        </p:txBody>
      </p:sp>
      <p:sp>
        <p:nvSpPr>
          <p:cNvPr id="147" name="Google Shape;147;p12"/>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8" name="Google Shape;148;p12"/>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12"/>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0" name="Shape 150"/>
        <p:cNvGrpSpPr/>
        <p:nvPr/>
      </p:nvGrpSpPr>
      <p:grpSpPr>
        <a:xfrm>
          <a:off x="0" y="0"/>
          <a:ext cx="0" cy="0"/>
          <a:chOff x="0" y="0"/>
          <a:chExt cx="0" cy="0"/>
        </a:xfrm>
      </p:grpSpPr>
      <p:sp>
        <p:nvSpPr>
          <p:cNvPr id="151" name="Google Shape;151;p13"/>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52" name="Google Shape;152;p13"/>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13"/>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4" name="Google Shape;154;p13"/>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55" name="Shape 155"/>
        <p:cNvGrpSpPr/>
        <p:nvPr/>
      </p:nvGrpSpPr>
      <p:grpSpPr>
        <a:xfrm>
          <a:off x="0" y="0"/>
          <a:ext cx="0" cy="0"/>
          <a:chOff x="0" y="0"/>
          <a:chExt cx="0" cy="0"/>
        </a:xfrm>
      </p:grpSpPr>
      <p:sp>
        <p:nvSpPr>
          <p:cNvPr id="156" name="Google Shape;156;p14"/>
          <p:cNvSpPr txBox="1"/>
          <p:nvPr>
            <p:ph type="title"/>
          </p:nvPr>
        </p:nvSpPr>
        <p:spPr>
          <a:xfrm>
            <a:off x="457200" y="274638"/>
            <a:ext cx="8229600" cy="11430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57" name="Google Shape;157;p14"/>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Cambria"/>
              <a:buNone/>
              <a:defRPr b="1" sz="2400"/>
            </a:lvl1pPr>
            <a:lvl2pPr indent="-228600" lvl="1" marL="914400" algn="l">
              <a:lnSpc>
                <a:spcPct val="100000"/>
              </a:lnSpc>
              <a:spcBef>
                <a:spcPts val="400"/>
              </a:spcBef>
              <a:spcAft>
                <a:spcPts val="0"/>
              </a:spcAft>
              <a:buClr>
                <a:schemeClr val="dk1"/>
              </a:buClr>
              <a:buSzPts val="2000"/>
              <a:buFont typeface="Cambria"/>
              <a:buNone/>
              <a:defRPr b="1" sz="2000"/>
            </a:lvl2pPr>
            <a:lvl3pPr indent="-228600" lvl="2" marL="1371600" algn="l">
              <a:lnSpc>
                <a:spcPct val="100000"/>
              </a:lnSpc>
              <a:spcBef>
                <a:spcPts val="360"/>
              </a:spcBef>
              <a:spcAft>
                <a:spcPts val="0"/>
              </a:spcAft>
              <a:buClr>
                <a:schemeClr val="dk1"/>
              </a:buClr>
              <a:buSzPts val="1800"/>
              <a:buFont typeface="Cambria"/>
              <a:buNone/>
              <a:defRPr b="1" sz="1800"/>
            </a:lvl3pPr>
            <a:lvl4pPr indent="-228600" lvl="3" marL="1828800" algn="l">
              <a:lnSpc>
                <a:spcPct val="100000"/>
              </a:lnSpc>
              <a:spcBef>
                <a:spcPts val="320"/>
              </a:spcBef>
              <a:spcAft>
                <a:spcPts val="0"/>
              </a:spcAft>
              <a:buClr>
                <a:schemeClr val="dk1"/>
              </a:buClr>
              <a:buSzPts val="1600"/>
              <a:buFont typeface="Cambria"/>
              <a:buNone/>
              <a:defRPr b="1" sz="1600"/>
            </a:lvl4pPr>
            <a:lvl5pPr indent="-228600" lvl="4" marL="2286000" algn="l">
              <a:lnSpc>
                <a:spcPct val="100000"/>
              </a:lnSpc>
              <a:spcBef>
                <a:spcPts val="320"/>
              </a:spcBef>
              <a:spcAft>
                <a:spcPts val="0"/>
              </a:spcAft>
              <a:buClr>
                <a:schemeClr val="dk1"/>
              </a:buClr>
              <a:buSzPts val="1600"/>
              <a:buFont typeface="Cambria"/>
              <a:buNone/>
              <a:defRPr b="1" sz="1600"/>
            </a:lvl5pPr>
            <a:lvl6pPr indent="-228600" lvl="5" marL="2743200" algn="l">
              <a:lnSpc>
                <a:spcPct val="100000"/>
              </a:lnSpc>
              <a:spcBef>
                <a:spcPts val="320"/>
              </a:spcBef>
              <a:spcAft>
                <a:spcPts val="0"/>
              </a:spcAft>
              <a:buClr>
                <a:schemeClr val="dk1"/>
              </a:buClr>
              <a:buSzPts val="1600"/>
              <a:buFont typeface="Cambria"/>
              <a:buNone/>
              <a:defRPr b="1" sz="1600"/>
            </a:lvl6pPr>
            <a:lvl7pPr indent="-228600" lvl="6" marL="3200400" algn="l">
              <a:lnSpc>
                <a:spcPct val="100000"/>
              </a:lnSpc>
              <a:spcBef>
                <a:spcPts val="320"/>
              </a:spcBef>
              <a:spcAft>
                <a:spcPts val="0"/>
              </a:spcAft>
              <a:buClr>
                <a:schemeClr val="dk1"/>
              </a:buClr>
              <a:buSzPts val="1600"/>
              <a:buFont typeface="Cambria"/>
              <a:buNone/>
              <a:defRPr b="1" sz="1600"/>
            </a:lvl7pPr>
            <a:lvl8pPr indent="-228600" lvl="7" marL="3657600" algn="l">
              <a:lnSpc>
                <a:spcPct val="100000"/>
              </a:lnSpc>
              <a:spcBef>
                <a:spcPts val="320"/>
              </a:spcBef>
              <a:spcAft>
                <a:spcPts val="0"/>
              </a:spcAft>
              <a:buClr>
                <a:schemeClr val="dk1"/>
              </a:buClr>
              <a:buSzPts val="1600"/>
              <a:buFont typeface="Cambria"/>
              <a:buNone/>
              <a:defRPr b="1" sz="1600"/>
            </a:lvl8pPr>
            <a:lvl9pPr indent="-228600" lvl="8" marL="4114800" algn="l">
              <a:lnSpc>
                <a:spcPct val="100000"/>
              </a:lnSpc>
              <a:spcBef>
                <a:spcPts val="320"/>
              </a:spcBef>
              <a:spcAft>
                <a:spcPts val="0"/>
              </a:spcAft>
              <a:buClr>
                <a:schemeClr val="dk1"/>
              </a:buClr>
              <a:buSzPts val="1600"/>
              <a:buFont typeface="Cambria"/>
              <a:buNone/>
              <a:defRPr b="1" sz="1600"/>
            </a:lvl9pPr>
          </a:lstStyle>
          <a:p/>
        </p:txBody>
      </p:sp>
      <p:sp>
        <p:nvSpPr>
          <p:cNvPr id="158" name="Google Shape;158;p14"/>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Cambria"/>
              <a:buChar char="•"/>
              <a:defRPr sz="2400"/>
            </a:lvl1pPr>
            <a:lvl2pPr indent="-355600" lvl="1" marL="914400" algn="l">
              <a:lnSpc>
                <a:spcPct val="100000"/>
              </a:lnSpc>
              <a:spcBef>
                <a:spcPts val="400"/>
              </a:spcBef>
              <a:spcAft>
                <a:spcPts val="0"/>
              </a:spcAft>
              <a:buClr>
                <a:schemeClr val="dk1"/>
              </a:buClr>
              <a:buSzPts val="2000"/>
              <a:buFont typeface="Cambria"/>
              <a:buChar char="–"/>
              <a:defRPr sz="2000"/>
            </a:lvl2pPr>
            <a:lvl3pPr indent="-342900" lvl="2" marL="1371600" algn="l">
              <a:lnSpc>
                <a:spcPct val="100000"/>
              </a:lnSpc>
              <a:spcBef>
                <a:spcPts val="360"/>
              </a:spcBef>
              <a:spcAft>
                <a:spcPts val="0"/>
              </a:spcAft>
              <a:buClr>
                <a:schemeClr val="dk1"/>
              </a:buClr>
              <a:buSzPts val="1800"/>
              <a:buFont typeface="Cambria"/>
              <a:buChar char="•"/>
              <a:defRPr sz="1800"/>
            </a:lvl3pPr>
            <a:lvl4pPr indent="-330200" lvl="3" marL="1828800" algn="l">
              <a:lnSpc>
                <a:spcPct val="100000"/>
              </a:lnSpc>
              <a:spcBef>
                <a:spcPts val="320"/>
              </a:spcBef>
              <a:spcAft>
                <a:spcPts val="0"/>
              </a:spcAft>
              <a:buClr>
                <a:schemeClr val="dk1"/>
              </a:buClr>
              <a:buSzPts val="1600"/>
              <a:buFont typeface="Cambria"/>
              <a:buChar char="–"/>
              <a:defRPr sz="1600"/>
            </a:lvl4pPr>
            <a:lvl5pPr indent="-330200" lvl="4" marL="2286000" algn="l">
              <a:lnSpc>
                <a:spcPct val="100000"/>
              </a:lnSpc>
              <a:spcBef>
                <a:spcPts val="320"/>
              </a:spcBef>
              <a:spcAft>
                <a:spcPts val="0"/>
              </a:spcAft>
              <a:buClr>
                <a:schemeClr val="dk1"/>
              </a:buClr>
              <a:buSzPts val="1600"/>
              <a:buFont typeface="Cambria"/>
              <a:buChar char="»"/>
              <a:defRPr sz="1600"/>
            </a:lvl5pPr>
            <a:lvl6pPr indent="-330200" lvl="5" marL="2743200" algn="l">
              <a:lnSpc>
                <a:spcPct val="100000"/>
              </a:lnSpc>
              <a:spcBef>
                <a:spcPts val="320"/>
              </a:spcBef>
              <a:spcAft>
                <a:spcPts val="0"/>
              </a:spcAft>
              <a:buClr>
                <a:schemeClr val="dk1"/>
              </a:buClr>
              <a:buSzPts val="1600"/>
              <a:buFont typeface="Cambria"/>
              <a:buChar char="»"/>
              <a:defRPr sz="1600"/>
            </a:lvl6pPr>
            <a:lvl7pPr indent="-330200" lvl="6" marL="3200400" algn="l">
              <a:lnSpc>
                <a:spcPct val="100000"/>
              </a:lnSpc>
              <a:spcBef>
                <a:spcPts val="320"/>
              </a:spcBef>
              <a:spcAft>
                <a:spcPts val="0"/>
              </a:spcAft>
              <a:buClr>
                <a:schemeClr val="dk1"/>
              </a:buClr>
              <a:buSzPts val="1600"/>
              <a:buFont typeface="Cambria"/>
              <a:buChar char="»"/>
              <a:defRPr sz="1600"/>
            </a:lvl7pPr>
            <a:lvl8pPr indent="-330200" lvl="7" marL="3657600" algn="l">
              <a:lnSpc>
                <a:spcPct val="100000"/>
              </a:lnSpc>
              <a:spcBef>
                <a:spcPts val="320"/>
              </a:spcBef>
              <a:spcAft>
                <a:spcPts val="0"/>
              </a:spcAft>
              <a:buClr>
                <a:schemeClr val="dk1"/>
              </a:buClr>
              <a:buSzPts val="1600"/>
              <a:buFont typeface="Cambria"/>
              <a:buChar char="»"/>
              <a:defRPr sz="1600"/>
            </a:lvl8pPr>
            <a:lvl9pPr indent="-330200" lvl="8" marL="4114800" algn="l">
              <a:lnSpc>
                <a:spcPct val="100000"/>
              </a:lnSpc>
              <a:spcBef>
                <a:spcPts val="320"/>
              </a:spcBef>
              <a:spcAft>
                <a:spcPts val="0"/>
              </a:spcAft>
              <a:buClr>
                <a:schemeClr val="dk1"/>
              </a:buClr>
              <a:buSzPts val="1600"/>
              <a:buFont typeface="Cambria"/>
              <a:buChar char="»"/>
              <a:defRPr sz="1600"/>
            </a:lvl9pPr>
          </a:lstStyle>
          <a:p/>
        </p:txBody>
      </p:sp>
      <p:sp>
        <p:nvSpPr>
          <p:cNvPr id="159" name="Google Shape;159;p14"/>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80"/>
              </a:spcBef>
              <a:spcAft>
                <a:spcPts val="0"/>
              </a:spcAft>
              <a:buClr>
                <a:schemeClr val="dk1"/>
              </a:buClr>
              <a:buSzPts val="2400"/>
              <a:buFont typeface="Cambria"/>
              <a:buNone/>
              <a:defRPr b="1" sz="2400"/>
            </a:lvl1pPr>
            <a:lvl2pPr indent="-228600" lvl="1" marL="914400" algn="l">
              <a:lnSpc>
                <a:spcPct val="100000"/>
              </a:lnSpc>
              <a:spcBef>
                <a:spcPts val="400"/>
              </a:spcBef>
              <a:spcAft>
                <a:spcPts val="0"/>
              </a:spcAft>
              <a:buClr>
                <a:schemeClr val="dk1"/>
              </a:buClr>
              <a:buSzPts val="2000"/>
              <a:buFont typeface="Cambria"/>
              <a:buNone/>
              <a:defRPr b="1" sz="2000"/>
            </a:lvl2pPr>
            <a:lvl3pPr indent="-228600" lvl="2" marL="1371600" algn="l">
              <a:lnSpc>
                <a:spcPct val="100000"/>
              </a:lnSpc>
              <a:spcBef>
                <a:spcPts val="360"/>
              </a:spcBef>
              <a:spcAft>
                <a:spcPts val="0"/>
              </a:spcAft>
              <a:buClr>
                <a:schemeClr val="dk1"/>
              </a:buClr>
              <a:buSzPts val="1800"/>
              <a:buFont typeface="Cambria"/>
              <a:buNone/>
              <a:defRPr b="1" sz="1800"/>
            </a:lvl3pPr>
            <a:lvl4pPr indent="-228600" lvl="3" marL="1828800" algn="l">
              <a:lnSpc>
                <a:spcPct val="100000"/>
              </a:lnSpc>
              <a:spcBef>
                <a:spcPts val="320"/>
              </a:spcBef>
              <a:spcAft>
                <a:spcPts val="0"/>
              </a:spcAft>
              <a:buClr>
                <a:schemeClr val="dk1"/>
              </a:buClr>
              <a:buSzPts val="1600"/>
              <a:buFont typeface="Cambria"/>
              <a:buNone/>
              <a:defRPr b="1" sz="1600"/>
            </a:lvl4pPr>
            <a:lvl5pPr indent="-228600" lvl="4" marL="2286000" algn="l">
              <a:lnSpc>
                <a:spcPct val="100000"/>
              </a:lnSpc>
              <a:spcBef>
                <a:spcPts val="320"/>
              </a:spcBef>
              <a:spcAft>
                <a:spcPts val="0"/>
              </a:spcAft>
              <a:buClr>
                <a:schemeClr val="dk1"/>
              </a:buClr>
              <a:buSzPts val="1600"/>
              <a:buFont typeface="Cambria"/>
              <a:buNone/>
              <a:defRPr b="1" sz="1600"/>
            </a:lvl5pPr>
            <a:lvl6pPr indent="-228600" lvl="5" marL="2743200" algn="l">
              <a:lnSpc>
                <a:spcPct val="100000"/>
              </a:lnSpc>
              <a:spcBef>
                <a:spcPts val="320"/>
              </a:spcBef>
              <a:spcAft>
                <a:spcPts val="0"/>
              </a:spcAft>
              <a:buClr>
                <a:schemeClr val="dk1"/>
              </a:buClr>
              <a:buSzPts val="1600"/>
              <a:buFont typeface="Cambria"/>
              <a:buNone/>
              <a:defRPr b="1" sz="1600"/>
            </a:lvl6pPr>
            <a:lvl7pPr indent="-228600" lvl="6" marL="3200400" algn="l">
              <a:lnSpc>
                <a:spcPct val="100000"/>
              </a:lnSpc>
              <a:spcBef>
                <a:spcPts val="320"/>
              </a:spcBef>
              <a:spcAft>
                <a:spcPts val="0"/>
              </a:spcAft>
              <a:buClr>
                <a:schemeClr val="dk1"/>
              </a:buClr>
              <a:buSzPts val="1600"/>
              <a:buFont typeface="Cambria"/>
              <a:buNone/>
              <a:defRPr b="1" sz="1600"/>
            </a:lvl7pPr>
            <a:lvl8pPr indent="-228600" lvl="7" marL="3657600" algn="l">
              <a:lnSpc>
                <a:spcPct val="100000"/>
              </a:lnSpc>
              <a:spcBef>
                <a:spcPts val="320"/>
              </a:spcBef>
              <a:spcAft>
                <a:spcPts val="0"/>
              </a:spcAft>
              <a:buClr>
                <a:schemeClr val="dk1"/>
              </a:buClr>
              <a:buSzPts val="1600"/>
              <a:buFont typeface="Cambria"/>
              <a:buNone/>
              <a:defRPr b="1" sz="1600"/>
            </a:lvl8pPr>
            <a:lvl9pPr indent="-228600" lvl="8" marL="4114800" algn="l">
              <a:lnSpc>
                <a:spcPct val="100000"/>
              </a:lnSpc>
              <a:spcBef>
                <a:spcPts val="320"/>
              </a:spcBef>
              <a:spcAft>
                <a:spcPts val="0"/>
              </a:spcAft>
              <a:buClr>
                <a:schemeClr val="dk1"/>
              </a:buClr>
              <a:buSzPts val="1600"/>
              <a:buFont typeface="Cambria"/>
              <a:buNone/>
              <a:defRPr b="1" sz="1600"/>
            </a:lvl9pPr>
          </a:lstStyle>
          <a:p/>
        </p:txBody>
      </p:sp>
      <p:sp>
        <p:nvSpPr>
          <p:cNvPr id="160" name="Google Shape;160;p14"/>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Autofit/>
          </a:bodyPr>
          <a:lstStyle>
            <a:lvl1pPr indent="-381000" lvl="0" marL="457200" algn="l">
              <a:lnSpc>
                <a:spcPct val="100000"/>
              </a:lnSpc>
              <a:spcBef>
                <a:spcPts val="480"/>
              </a:spcBef>
              <a:spcAft>
                <a:spcPts val="0"/>
              </a:spcAft>
              <a:buClr>
                <a:schemeClr val="dk1"/>
              </a:buClr>
              <a:buSzPts val="2400"/>
              <a:buFont typeface="Cambria"/>
              <a:buChar char="•"/>
              <a:defRPr sz="2400"/>
            </a:lvl1pPr>
            <a:lvl2pPr indent="-355600" lvl="1" marL="914400" algn="l">
              <a:lnSpc>
                <a:spcPct val="100000"/>
              </a:lnSpc>
              <a:spcBef>
                <a:spcPts val="400"/>
              </a:spcBef>
              <a:spcAft>
                <a:spcPts val="0"/>
              </a:spcAft>
              <a:buClr>
                <a:schemeClr val="dk1"/>
              </a:buClr>
              <a:buSzPts val="2000"/>
              <a:buFont typeface="Cambria"/>
              <a:buChar char="–"/>
              <a:defRPr sz="2000"/>
            </a:lvl2pPr>
            <a:lvl3pPr indent="-342900" lvl="2" marL="1371600" algn="l">
              <a:lnSpc>
                <a:spcPct val="100000"/>
              </a:lnSpc>
              <a:spcBef>
                <a:spcPts val="360"/>
              </a:spcBef>
              <a:spcAft>
                <a:spcPts val="0"/>
              </a:spcAft>
              <a:buClr>
                <a:schemeClr val="dk1"/>
              </a:buClr>
              <a:buSzPts val="1800"/>
              <a:buFont typeface="Cambria"/>
              <a:buChar char="•"/>
              <a:defRPr sz="1800"/>
            </a:lvl3pPr>
            <a:lvl4pPr indent="-330200" lvl="3" marL="1828800" algn="l">
              <a:lnSpc>
                <a:spcPct val="100000"/>
              </a:lnSpc>
              <a:spcBef>
                <a:spcPts val="320"/>
              </a:spcBef>
              <a:spcAft>
                <a:spcPts val="0"/>
              </a:spcAft>
              <a:buClr>
                <a:schemeClr val="dk1"/>
              </a:buClr>
              <a:buSzPts val="1600"/>
              <a:buFont typeface="Cambria"/>
              <a:buChar char="–"/>
              <a:defRPr sz="1600"/>
            </a:lvl4pPr>
            <a:lvl5pPr indent="-330200" lvl="4" marL="2286000" algn="l">
              <a:lnSpc>
                <a:spcPct val="100000"/>
              </a:lnSpc>
              <a:spcBef>
                <a:spcPts val="320"/>
              </a:spcBef>
              <a:spcAft>
                <a:spcPts val="0"/>
              </a:spcAft>
              <a:buClr>
                <a:schemeClr val="dk1"/>
              </a:buClr>
              <a:buSzPts val="1600"/>
              <a:buFont typeface="Cambria"/>
              <a:buChar char="»"/>
              <a:defRPr sz="1600"/>
            </a:lvl5pPr>
            <a:lvl6pPr indent="-330200" lvl="5" marL="2743200" algn="l">
              <a:lnSpc>
                <a:spcPct val="100000"/>
              </a:lnSpc>
              <a:spcBef>
                <a:spcPts val="320"/>
              </a:spcBef>
              <a:spcAft>
                <a:spcPts val="0"/>
              </a:spcAft>
              <a:buClr>
                <a:schemeClr val="dk1"/>
              </a:buClr>
              <a:buSzPts val="1600"/>
              <a:buFont typeface="Cambria"/>
              <a:buChar char="»"/>
              <a:defRPr sz="1600"/>
            </a:lvl6pPr>
            <a:lvl7pPr indent="-330200" lvl="6" marL="3200400" algn="l">
              <a:lnSpc>
                <a:spcPct val="100000"/>
              </a:lnSpc>
              <a:spcBef>
                <a:spcPts val="320"/>
              </a:spcBef>
              <a:spcAft>
                <a:spcPts val="0"/>
              </a:spcAft>
              <a:buClr>
                <a:schemeClr val="dk1"/>
              </a:buClr>
              <a:buSzPts val="1600"/>
              <a:buFont typeface="Cambria"/>
              <a:buChar char="»"/>
              <a:defRPr sz="1600"/>
            </a:lvl7pPr>
            <a:lvl8pPr indent="-330200" lvl="7" marL="3657600" algn="l">
              <a:lnSpc>
                <a:spcPct val="100000"/>
              </a:lnSpc>
              <a:spcBef>
                <a:spcPts val="320"/>
              </a:spcBef>
              <a:spcAft>
                <a:spcPts val="0"/>
              </a:spcAft>
              <a:buClr>
                <a:schemeClr val="dk1"/>
              </a:buClr>
              <a:buSzPts val="1600"/>
              <a:buFont typeface="Cambria"/>
              <a:buChar char="»"/>
              <a:defRPr sz="1600"/>
            </a:lvl8pPr>
            <a:lvl9pPr indent="-330200" lvl="8" marL="4114800" algn="l">
              <a:lnSpc>
                <a:spcPct val="100000"/>
              </a:lnSpc>
              <a:spcBef>
                <a:spcPts val="320"/>
              </a:spcBef>
              <a:spcAft>
                <a:spcPts val="0"/>
              </a:spcAft>
              <a:buClr>
                <a:schemeClr val="dk1"/>
              </a:buClr>
              <a:buSzPts val="1600"/>
              <a:buFont typeface="Cambria"/>
              <a:buChar char="»"/>
              <a:defRPr sz="1600"/>
            </a:lvl9pPr>
          </a:lstStyle>
          <a:p/>
        </p:txBody>
      </p:sp>
      <p:sp>
        <p:nvSpPr>
          <p:cNvPr id="161" name="Google Shape;161;p14"/>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14"/>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3" name="Google Shape;163;p14"/>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4" name="Shape 164"/>
        <p:cNvGrpSpPr/>
        <p:nvPr/>
      </p:nvGrpSpPr>
      <p:grpSpPr>
        <a:xfrm>
          <a:off x="0" y="0"/>
          <a:ext cx="0" cy="0"/>
          <a:chOff x="0" y="0"/>
          <a:chExt cx="0" cy="0"/>
        </a:xfrm>
      </p:grpSpPr>
      <p:sp>
        <p:nvSpPr>
          <p:cNvPr id="165" name="Google Shape;165;p15"/>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66" name="Google Shape;166;p15"/>
          <p:cNvSpPr txBox="1"/>
          <p:nvPr>
            <p:ph idx="1" type="body"/>
          </p:nvPr>
        </p:nvSpPr>
        <p:spPr>
          <a:xfrm>
            <a:off x="685800" y="1828800"/>
            <a:ext cx="3771900" cy="36576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Cambria"/>
              <a:buChar char="•"/>
              <a:defRPr sz="2800"/>
            </a:lvl1pPr>
            <a:lvl2pPr indent="-381000" lvl="1" marL="914400" algn="l">
              <a:lnSpc>
                <a:spcPct val="100000"/>
              </a:lnSpc>
              <a:spcBef>
                <a:spcPts val="480"/>
              </a:spcBef>
              <a:spcAft>
                <a:spcPts val="0"/>
              </a:spcAft>
              <a:buClr>
                <a:schemeClr val="dk1"/>
              </a:buClr>
              <a:buSzPts val="2400"/>
              <a:buFont typeface="Cambria"/>
              <a:buChar char="–"/>
              <a:defRPr sz="2400"/>
            </a:lvl2pPr>
            <a:lvl3pPr indent="-355600" lvl="2" marL="1371600" algn="l">
              <a:lnSpc>
                <a:spcPct val="100000"/>
              </a:lnSpc>
              <a:spcBef>
                <a:spcPts val="400"/>
              </a:spcBef>
              <a:spcAft>
                <a:spcPts val="0"/>
              </a:spcAft>
              <a:buClr>
                <a:schemeClr val="dk1"/>
              </a:buClr>
              <a:buSzPts val="2000"/>
              <a:buFont typeface="Cambria"/>
              <a:buChar char="•"/>
              <a:defRPr sz="2000"/>
            </a:lvl3pPr>
            <a:lvl4pPr indent="-342900" lvl="3" marL="1828800" algn="l">
              <a:lnSpc>
                <a:spcPct val="100000"/>
              </a:lnSpc>
              <a:spcBef>
                <a:spcPts val="360"/>
              </a:spcBef>
              <a:spcAft>
                <a:spcPts val="0"/>
              </a:spcAft>
              <a:buClr>
                <a:schemeClr val="dk1"/>
              </a:buClr>
              <a:buSzPts val="1800"/>
              <a:buFont typeface="Cambria"/>
              <a:buChar char="–"/>
              <a:defRPr sz="1800"/>
            </a:lvl4pPr>
            <a:lvl5pPr indent="-342900" lvl="4" marL="2286000" algn="l">
              <a:lnSpc>
                <a:spcPct val="100000"/>
              </a:lnSpc>
              <a:spcBef>
                <a:spcPts val="360"/>
              </a:spcBef>
              <a:spcAft>
                <a:spcPts val="0"/>
              </a:spcAft>
              <a:buClr>
                <a:schemeClr val="dk1"/>
              </a:buClr>
              <a:buSzPts val="1800"/>
              <a:buFont typeface="Cambria"/>
              <a:buChar char="»"/>
              <a:defRPr sz="1800"/>
            </a:lvl5pPr>
            <a:lvl6pPr indent="-342900" lvl="5" marL="2743200" algn="l">
              <a:lnSpc>
                <a:spcPct val="100000"/>
              </a:lnSpc>
              <a:spcBef>
                <a:spcPts val="360"/>
              </a:spcBef>
              <a:spcAft>
                <a:spcPts val="0"/>
              </a:spcAft>
              <a:buClr>
                <a:schemeClr val="dk1"/>
              </a:buClr>
              <a:buSzPts val="1800"/>
              <a:buFont typeface="Cambria"/>
              <a:buChar char="»"/>
              <a:defRPr sz="1800"/>
            </a:lvl6pPr>
            <a:lvl7pPr indent="-342900" lvl="6" marL="3200400" algn="l">
              <a:lnSpc>
                <a:spcPct val="100000"/>
              </a:lnSpc>
              <a:spcBef>
                <a:spcPts val="360"/>
              </a:spcBef>
              <a:spcAft>
                <a:spcPts val="0"/>
              </a:spcAft>
              <a:buClr>
                <a:schemeClr val="dk1"/>
              </a:buClr>
              <a:buSzPts val="1800"/>
              <a:buFont typeface="Cambria"/>
              <a:buChar char="»"/>
              <a:defRPr sz="1800"/>
            </a:lvl7pPr>
            <a:lvl8pPr indent="-342900" lvl="7" marL="3657600" algn="l">
              <a:lnSpc>
                <a:spcPct val="100000"/>
              </a:lnSpc>
              <a:spcBef>
                <a:spcPts val="360"/>
              </a:spcBef>
              <a:spcAft>
                <a:spcPts val="0"/>
              </a:spcAft>
              <a:buClr>
                <a:schemeClr val="dk1"/>
              </a:buClr>
              <a:buSzPts val="1800"/>
              <a:buFont typeface="Cambria"/>
              <a:buChar char="»"/>
              <a:defRPr sz="1800"/>
            </a:lvl8pPr>
            <a:lvl9pPr indent="-342900" lvl="8" marL="4114800" algn="l">
              <a:lnSpc>
                <a:spcPct val="100000"/>
              </a:lnSpc>
              <a:spcBef>
                <a:spcPts val="360"/>
              </a:spcBef>
              <a:spcAft>
                <a:spcPts val="0"/>
              </a:spcAft>
              <a:buClr>
                <a:schemeClr val="dk1"/>
              </a:buClr>
              <a:buSzPts val="1800"/>
              <a:buFont typeface="Cambria"/>
              <a:buChar char="»"/>
              <a:defRPr sz="1800"/>
            </a:lvl9pPr>
          </a:lstStyle>
          <a:p/>
        </p:txBody>
      </p:sp>
      <p:sp>
        <p:nvSpPr>
          <p:cNvPr id="167" name="Google Shape;167;p15"/>
          <p:cNvSpPr txBox="1"/>
          <p:nvPr>
            <p:ph idx="2" type="body"/>
          </p:nvPr>
        </p:nvSpPr>
        <p:spPr>
          <a:xfrm>
            <a:off x="4610100" y="1828800"/>
            <a:ext cx="3771900" cy="3657600"/>
          </a:xfrm>
          <a:prstGeom prst="rect">
            <a:avLst/>
          </a:prstGeom>
          <a:noFill/>
          <a:ln>
            <a:noFill/>
          </a:ln>
        </p:spPr>
        <p:txBody>
          <a:bodyPr anchorCtr="0" anchor="t" bIns="45700" lIns="91425" spcFirstLastPara="1" rIns="91425" wrap="square" tIns="45700">
            <a:noAutofit/>
          </a:bodyPr>
          <a:lstStyle>
            <a:lvl1pPr indent="-406400" lvl="0" marL="457200" algn="l">
              <a:lnSpc>
                <a:spcPct val="100000"/>
              </a:lnSpc>
              <a:spcBef>
                <a:spcPts val="560"/>
              </a:spcBef>
              <a:spcAft>
                <a:spcPts val="0"/>
              </a:spcAft>
              <a:buClr>
                <a:schemeClr val="dk1"/>
              </a:buClr>
              <a:buSzPts val="2800"/>
              <a:buFont typeface="Cambria"/>
              <a:buChar char="•"/>
              <a:defRPr sz="2800"/>
            </a:lvl1pPr>
            <a:lvl2pPr indent="-381000" lvl="1" marL="914400" algn="l">
              <a:lnSpc>
                <a:spcPct val="100000"/>
              </a:lnSpc>
              <a:spcBef>
                <a:spcPts val="480"/>
              </a:spcBef>
              <a:spcAft>
                <a:spcPts val="0"/>
              </a:spcAft>
              <a:buClr>
                <a:schemeClr val="dk1"/>
              </a:buClr>
              <a:buSzPts val="2400"/>
              <a:buFont typeface="Cambria"/>
              <a:buChar char="–"/>
              <a:defRPr sz="2400"/>
            </a:lvl2pPr>
            <a:lvl3pPr indent="-355600" lvl="2" marL="1371600" algn="l">
              <a:lnSpc>
                <a:spcPct val="100000"/>
              </a:lnSpc>
              <a:spcBef>
                <a:spcPts val="400"/>
              </a:spcBef>
              <a:spcAft>
                <a:spcPts val="0"/>
              </a:spcAft>
              <a:buClr>
                <a:schemeClr val="dk1"/>
              </a:buClr>
              <a:buSzPts val="2000"/>
              <a:buFont typeface="Cambria"/>
              <a:buChar char="•"/>
              <a:defRPr sz="2000"/>
            </a:lvl3pPr>
            <a:lvl4pPr indent="-342900" lvl="3" marL="1828800" algn="l">
              <a:lnSpc>
                <a:spcPct val="100000"/>
              </a:lnSpc>
              <a:spcBef>
                <a:spcPts val="360"/>
              </a:spcBef>
              <a:spcAft>
                <a:spcPts val="0"/>
              </a:spcAft>
              <a:buClr>
                <a:schemeClr val="dk1"/>
              </a:buClr>
              <a:buSzPts val="1800"/>
              <a:buFont typeface="Cambria"/>
              <a:buChar char="–"/>
              <a:defRPr sz="1800"/>
            </a:lvl4pPr>
            <a:lvl5pPr indent="-342900" lvl="4" marL="2286000" algn="l">
              <a:lnSpc>
                <a:spcPct val="100000"/>
              </a:lnSpc>
              <a:spcBef>
                <a:spcPts val="360"/>
              </a:spcBef>
              <a:spcAft>
                <a:spcPts val="0"/>
              </a:spcAft>
              <a:buClr>
                <a:schemeClr val="dk1"/>
              </a:buClr>
              <a:buSzPts val="1800"/>
              <a:buFont typeface="Cambria"/>
              <a:buChar char="»"/>
              <a:defRPr sz="1800"/>
            </a:lvl5pPr>
            <a:lvl6pPr indent="-342900" lvl="5" marL="2743200" algn="l">
              <a:lnSpc>
                <a:spcPct val="100000"/>
              </a:lnSpc>
              <a:spcBef>
                <a:spcPts val="360"/>
              </a:spcBef>
              <a:spcAft>
                <a:spcPts val="0"/>
              </a:spcAft>
              <a:buClr>
                <a:schemeClr val="dk1"/>
              </a:buClr>
              <a:buSzPts val="1800"/>
              <a:buFont typeface="Cambria"/>
              <a:buChar char="»"/>
              <a:defRPr sz="1800"/>
            </a:lvl6pPr>
            <a:lvl7pPr indent="-342900" lvl="6" marL="3200400" algn="l">
              <a:lnSpc>
                <a:spcPct val="100000"/>
              </a:lnSpc>
              <a:spcBef>
                <a:spcPts val="360"/>
              </a:spcBef>
              <a:spcAft>
                <a:spcPts val="0"/>
              </a:spcAft>
              <a:buClr>
                <a:schemeClr val="dk1"/>
              </a:buClr>
              <a:buSzPts val="1800"/>
              <a:buFont typeface="Cambria"/>
              <a:buChar char="»"/>
              <a:defRPr sz="1800"/>
            </a:lvl7pPr>
            <a:lvl8pPr indent="-342900" lvl="7" marL="3657600" algn="l">
              <a:lnSpc>
                <a:spcPct val="100000"/>
              </a:lnSpc>
              <a:spcBef>
                <a:spcPts val="360"/>
              </a:spcBef>
              <a:spcAft>
                <a:spcPts val="0"/>
              </a:spcAft>
              <a:buClr>
                <a:schemeClr val="dk1"/>
              </a:buClr>
              <a:buSzPts val="1800"/>
              <a:buFont typeface="Cambria"/>
              <a:buChar char="»"/>
              <a:defRPr sz="1800"/>
            </a:lvl8pPr>
            <a:lvl9pPr indent="-342900" lvl="8" marL="4114800" algn="l">
              <a:lnSpc>
                <a:spcPct val="100000"/>
              </a:lnSpc>
              <a:spcBef>
                <a:spcPts val="360"/>
              </a:spcBef>
              <a:spcAft>
                <a:spcPts val="0"/>
              </a:spcAft>
              <a:buClr>
                <a:schemeClr val="dk1"/>
              </a:buClr>
              <a:buSzPts val="1800"/>
              <a:buFont typeface="Cambria"/>
              <a:buChar char="»"/>
              <a:defRPr sz="1800"/>
            </a:lvl9pPr>
          </a:lstStyle>
          <a:p/>
        </p:txBody>
      </p:sp>
      <p:sp>
        <p:nvSpPr>
          <p:cNvPr id="168" name="Google Shape;168;p15"/>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9" name="Google Shape;169;p15"/>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0" name="Google Shape;170;p15"/>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1" name="Shape 171"/>
        <p:cNvGrpSpPr/>
        <p:nvPr/>
      </p:nvGrpSpPr>
      <p:grpSpPr>
        <a:xfrm>
          <a:off x="0" y="0"/>
          <a:ext cx="0" cy="0"/>
          <a:chOff x="0" y="0"/>
          <a:chExt cx="0" cy="0"/>
        </a:xfrm>
      </p:grpSpPr>
      <p:sp>
        <p:nvSpPr>
          <p:cNvPr id="172" name="Google Shape;172;p16"/>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b="1" sz="4000" cap="none"/>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73" name="Google Shape;173;p16"/>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Autofit/>
          </a:bodyPr>
          <a:lstStyle>
            <a:lvl1pPr indent="-228600" lvl="0" marL="457200" algn="l">
              <a:lnSpc>
                <a:spcPct val="100000"/>
              </a:lnSpc>
              <a:spcBef>
                <a:spcPts val="400"/>
              </a:spcBef>
              <a:spcAft>
                <a:spcPts val="0"/>
              </a:spcAft>
              <a:buClr>
                <a:schemeClr val="dk1"/>
              </a:buClr>
              <a:buSzPts val="2000"/>
              <a:buFont typeface="Cambria"/>
              <a:buNone/>
              <a:defRPr sz="2000"/>
            </a:lvl1pPr>
            <a:lvl2pPr indent="-228600" lvl="1" marL="914400" algn="l">
              <a:lnSpc>
                <a:spcPct val="100000"/>
              </a:lnSpc>
              <a:spcBef>
                <a:spcPts val="360"/>
              </a:spcBef>
              <a:spcAft>
                <a:spcPts val="0"/>
              </a:spcAft>
              <a:buClr>
                <a:schemeClr val="dk1"/>
              </a:buClr>
              <a:buSzPts val="1800"/>
              <a:buFont typeface="Cambria"/>
              <a:buNone/>
              <a:defRPr sz="1800"/>
            </a:lvl2pPr>
            <a:lvl3pPr indent="-228600" lvl="2" marL="1371600" algn="l">
              <a:lnSpc>
                <a:spcPct val="100000"/>
              </a:lnSpc>
              <a:spcBef>
                <a:spcPts val="320"/>
              </a:spcBef>
              <a:spcAft>
                <a:spcPts val="0"/>
              </a:spcAft>
              <a:buClr>
                <a:schemeClr val="dk1"/>
              </a:buClr>
              <a:buSzPts val="1600"/>
              <a:buFont typeface="Cambria"/>
              <a:buNone/>
              <a:defRPr sz="1600"/>
            </a:lvl3pPr>
            <a:lvl4pPr indent="-228600" lvl="3" marL="1828800" algn="l">
              <a:lnSpc>
                <a:spcPct val="100000"/>
              </a:lnSpc>
              <a:spcBef>
                <a:spcPts val="280"/>
              </a:spcBef>
              <a:spcAft>
                <a:spcPts val="0"/>
              </a:spcAft>
              <a:buClr>
                <a:schemeClr val="dk1"/>
              </a:buClr>
              <a:buSzPts val="1400"/>
              <a:buFont typeface="Cambria"/>
              <a:buNone/>
              <a:defRPr sz="1400"/>
            </a:lvl4pPr>
            <a:lvl5pPr indent="-228600" lvl="4" marL="2286000" algn="l">
              <a:lnSpc>
                <a:spcPct val="100000"/>
              </a:lnSpc>
              <a:spcBef>
                <a:spcPts val="280"/>
              </a:spcBef>
              <a:spcAft>
                <a:spcPts val="0"/>
              </a:spcAft>
              <a:buClr>
                <a:schemeClr val="dk1"/>
              </a:buClr>
              <a:buSzPts val="1400"/>
              <a:buFont typeface="Cambria"/>
              <a:buNone/>
              <a:defRPr sz="1400"/>
            </a:lvl5pPr>
            <a:lvl6pPr indent="-228600" lvl="5" marL="2743200" algn="l">
              <a:lnSpc>
                <a:spcPct val="100000"/>
              </a:lnSpc>
              <a:spcBef>
                <a:spcPts val="280"/>
              </a:spcBef>
              <a:spcAft>
                <a:spcPts val="0"/>
              </a:spcAft>
              <a:buClr>
                <a:schemeClr val="dk1"/>
              </a:buClr>
              <a:buSzPts val="1400"/>
              <a:buFont typeface="Cambria"/>
              <a:buNone/>
              <a:defRPr sz="1400"/>
            </a:lvl6pPr>
            <a:lvl7pPr indent="-228600" lvl="6" marL="3200400" algn="l">
              <a:lnSpc>
                <a:spcPct val="100000"/>
              </a:lnSpc>
              <a:spcBef>
                <a:spcPts val="280"/>
              </a:spcBef>
              <a:spcAft>
                <a:spcPts val="0"/>
              </a:spcAft>
              <a:buClr>
                <a:schemeClr val="dk1"/>
              </a:buClr>
              <a:buSzPts val="1400"/>
              <a:buFont typeface="Cambria"/>
              <a:buNone/>
              <a:defRPr sz="1400"/>
            </a:lvl7pPr>
            <a:lvl8pPr indent="-228600" lvl="7" marL="3657600" algn="l">
              <a:lnSpc>
                <a:spcPct val="100000"/>
              </a:lnSpc>
              <a:spcBef>
                <a:spcPts val="280"/>
              </a:spcBef>
              <a:spcAft>
                <a:spcPts val="0"/>
              </a:spcAft>
              <a:buClr>
                <a:schemeClr val="dk1"/>
              </a:buClr>
              <a:buSzPts val="1400"/>
              <a:buFont typeface="Cambria"/>
              <a:buNone/>
              <a:defRPr sz="1400"/>
            </a:lvl8pPr>
            <a:lvl9pPr indent="-228600" lvl="8" marL="4114800" algn="l">
              <a:lnSpc>
                <a:spcPct val="100000"/>
              </a:lnSpc>
              <a:spcBef>
                <a:spcPts val="280"/>
              </a:spcBef>
              <a:spcAft>
                <a:spcPts val="0"/>
              </a:spcAft>
              <a:buClr>
                <a:schemeClr val="dk1"/>
              </a:buClr>
              <a:buSzPts val="1400"/>
              <a:buFont typeface="Cambria"/>
              <a:buNone/>
              <a:defRPr sz="1400"/>
            </a:lvl9pPr>
          </a:lstStyle>
          <a:p/>
        </p:txBody>
      </p:sp>
      <p:sp>
        <p:nvSpPr>
          <p:cNvPr id="174" name="Google Shape;174;p16"/>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p16"/>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6" name="Google Shape;176;p16"/>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177" name="Shape 177"/>
        <p:cNvGrpSpPr/>
        <p:nvPr/>
      </p:nvGrpSpPr>
      <p:grpSpPr>
        <a:xfrm>
          <a:off x="0" y="0"/>
          <a:ext cx="0" cy="0"/>
          <a:chOff x="0" y="0"/>
          <a:chExt cx="0" cy="0"/>
        </a:xfrm>
      </p:grpSpPr>
      <p:sp>
        <p:nvSpPr>
          <p:cNvPr id="178" name="Google Shape;178;p17"/>
          <p:cNvSpPr txBox="1"/>
          <p:nvPr>
            <p:ph type="title"/>
          </p:nvPr>
        </p:nvSpPr>
        <p:spPr>
          <a:xfrm>
            <a:off x="720000" y="593367"/>
            <a:ext cx="7704000" cy="763500"/>
          </a:xfrm>
          <a:prstGeom prst="rect">
            <a:avLst/>
          </a:prstGeom>
        </p:spPr>
        <p:txBody>
          <a:bodyPr anchorCtr="0" anchor="b" bIns="45700" lIns="91425" spcFirstLastPara="1" rIns="91425" wrap="square" tIns="4570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79" name="Google Shape;179;p17"/>
          <p:cNvSpPr txBox="1"/>
          <p:nvPr>
            <p:ph idx="1" type="subTitle"/>
          </p:nvPr>
        </p:nvSpPr>
        <p:spPr>
          <a:xfrm>
            <a:off x="5173091" y="2139700"/>
            <a:ext cx="2158500" cy="611100"/>
          </a:xfrm>
          <a:prstGeom prst="rect">
            <a:avLst/>
          </a:prstGeom>
        </p:spPr>
        <p:txBody>
          <a:bodyPr anchorCtr="0" anchor="ctr" bIns="45700" lIns="91425" spcFirstLastPara="1" rIns="91425" wrap="square" tIns="45700">
            <a:noAutofit/>
          </a:bodyPr>
          <a:lstStyle>
            <a:lvl1pPr lvl="0" rtl="0" algn="ctr">
              <a:spcBef>
                <a:spcPts val="640"/>
              </a:spcBef>
              <a:spcAft>
                <a:spcPts val="0"/>
              </a:spcAft>
              <a:buSzPts val="1400"/>
              <a:buNone/>
              <a:defRPr sz="1400"/>
            </a:lvl1pPr>
            <a:lvl2pPr lvl="1" rtl="0" algn="ctr">
              <a:lnSpc>
                <a:spcPct val="100000"/>
              </a:lnSpc>
              <a:spcBef>
                <a:spcPts val="560"/>
              </a:spcBef>
              <a:spcAft>
                <a:spcPts val="0"/>
              </a:spcAft>
              <a:buSzPts val="2800"/>
              <a:buNone/>
              <a:defRPr/>
            </a:lvl2pPr>
            <a:lvl3pPr lvl="2" rtl="0" algn="ctr">
              <a:lnSpc>
                <a:spcPct val="100000"/>
              </a:lnSpc>
              <a:spcBef>
                <a:spcPts val="480"/>
              </a:spcBef>
              <a:spcAft>
                <a:spcPts val="0"/>
              </a:spcAft>
              <a:buSzPts val="2400"/>
              <a:buNone/>
              <a:defRPr/>
            </a:lvl3pPr>
            <a:lvl4pPr lvl="3" rtl="0" algn="ctr">
              <a:lnSpc>
                <a:spcPct val="100000"/>
              </a:lnSpc>
              <a:spcBef>
                <a:spcPts val="400"/>
              </a:spcBef>
              <a:spcAft>
                <a:spcPts val="0"/>
              </a:spcAft>
              <a:buSzPts val="2000"/>
              <a:buNone/>
              <a:defRPr/>
            </a:lvl4pPr>
            <a:lvl5pPr lvl="4" rtl="0" algn="ctr">
              <a:lnSpc>
                <a:spcPct val="100000"/>
              </a:lnSpc>
              <a:spcBef>
                <a:spcPts val="400"/>
              </a:spcBef>
              <a:spcAft>
                <a:spcPts val="0"/>
              </a:spcAft>
              <a:buSzPts val="2000"/>
              <a:buNone/>
              <a:defRPr/>
            </a:lvl5pPr>
            <a:lvl6pPr lvl="5" rtl="0" algn="ctr">
              <a:lnSpc>
                <a:spcPct val="100000"/>
              </a:lnSpc>
              <a:spcBef>
                <a:spcPts val="400"/>
              </a:spcBef>
              <a:spcAft>
                <a:spcPts val="0"/>
              </a:spcAft>
              <a:buSzPts val="2000"/>
              <a:buNone/>
              <a:defRPr/>
            </a:lvl6pPr>
            <a:lvl7pPr lvl="6" rtl="0" algn="ctr">
              <a:lnSpc>
                <a:spcPct val="100000"/>
              </a:lnSpc>
              <a:spcBef>
                <a:spcPts val="400"/>
              </a:spcBef>
              <a:spcAft>
                <a:spcPts val="0"/>
              </a:spcAft>
              <a:buSzPts val="2000"/>
              <a:buNone/>
              <a:defRPr/>
            </a:lvl7pPr>
            <a:lvl8pPr lvl="7" rtl="0" algn="ctr">
              <a:lnSpc>
                <a:spcPct val="100000"/>
              </a:lnSpc>
              <a:spcBef>
                <a:spcPts val="400"/>
              </a:spcBef>
              <a:spcAft>
                <a:spcPts val="0"/>
              </a:spcAft>
              <a:buSzPts val="2000"/>
              <a:buNone/>
              <a:defRPr/>
            </a:lvl8pPr>
            <a:lvl9pPr lvl="8" rtl="0" algn="ctr">
              <a:lnSpc>
                <a:spcPct val="100000"/>
              </a:lnSpc>
              <a:spcBef>
                <a:spcPts val="400"/>
              </a:spcBef>
              <a:spcAft>
                <a:spcPts val="0"/>
              </a:spcAft>
              <a:buSzPts val="2000"/>
              <a:buNone/>
              <a:defRPr/>
            </a:lvl9pPr>
          </a:lstStyle>
          <a:p/>
        </p:txBody>
      </p:sp>
      <p:sp>
        <p:nvSpPr>
          <p:cNvPr id="180" name="Google Shape;180;p17"/>
          <p:cNvSpPr txBox="1"/>
          <p:nvPr>
            <p:ph idx="2" type="subTitle"/>
          </p:nvPr>
        </p:nvSpPr>
        <p:spPr>
          <a:xfrm>
            <a:off x="5173114" y="4091100"/>
            <a:ext cx="2158500" cy="611100"/>
          </a:xfrm>
          <a:prstGeom prst="rect">
            <a:avLst/>
          </a:prstGeom>
        </p:spPr>
        <p:txBody>
          <a:bodyPr anchorCtr="0" anchor="ctr" bIns="45700" lIns="91425" spcFirstLastPara="1" rIns="91425" wrap="square" tIns="45700">
            <a:noAutofit/>
          </a:bodyPr>
          <a:lstStyle>
            <a:lvl1pPr lvl="0" rtl="0" algn="ctr">
              <a:spcBef>
                <a:spcPts val="640"/>
              </a:spcBef>
              <a:spcAft>
                <a:spcPts val="0"/>
              </a:spcAft>
              <a:buSzPts val="1400"/>
              <a:buNone/>
              <a:defRPr sz="1400"/>
            </a:lvl1pPr>
            <a:lvl2pPr lvl="1" rtl="0" algn="ctr">
              <a:lnSpc>
                <a:spcPct val="100000"/>
              </a:lnSpc>
              <a:spcBef>
                <a:spcPts val="560"/>
              </a:spcBef>
              <a:spcAft>
                <a:spcPts val="0"/>
              </a:spcAft>
              <a:buSzPts val="2800"/>
              <a:buNone/>
              <a:defRPr/>
            </a:lvl2pPr>
            <a:lvl3pPr lvl="2" rtl="0" algn="ctr">
              <a:lnSpc>
                <a:spcPct val="100000"/>
              </a:lnSpc>
              <a:spcBef>
                <a:spcPts val="480"/>
              </a:spcBef>
              <a:spcAft>
                <a:spcPts val="0"/>
              </a:spcAft>
              <a:buSzPts val="2400"/>
              <a:buNone/>
              <a:defRPr/>
            </a:lvl3pPr>
            <a:lvl4pPr lvl="3" rtl="0" algn="ctr">
              <a:lnSpc>
                <a:spcPct val="100000"/>
              </a:lnSpc>
              <a:spcBef>
                <a:spcPts val="400"/>
              </a:spcBef>
              <a:spcAft>
                <a:spcPts val="0"/>
              </a:spcAft>
              <a:buSzPts val="2000"/>
              <a:buNone/>
              <a:defRPr/>
            </a:lvl4pPr>
            <a:lvl5pPr lvl="4" rtl="0" algn="ctr">
              <a:lnSpc>
                <a:spcPct val="100000"/>
              </a:lnSpc>
              <a:spcBef>
                <a:spcPts val="400"/>
              </a:spcBef>
              <a:spcAft>
                <a:spcPts val="0"/>
              </a:spcAft>
              <a:buSzPts val="2000"/>
              <a:buNone/>
              <a:defRPr/>
            </a:lvl5pPr>
            <a:lvl6pPr lvl="5" rtl="0" algn="ctr">
              <a:lnSpc>
                <a:spcPct val="100000"/>
              </a:lnSpc>
              <a:spcBef>
                <a:spcPts val="400"/>
              </a:spcBef>
              <a:spcAft>
                <a:spcPts val="0"/>
              </a:spcAft>
              <a:buSzPts val="2000"/>
              <a:buNone/>
              <a:defRPr/>
            </a:lvl6pPr>
            <a:lvl7pPr lvl="6" rtl="0" algn="ctr">
              <a:lnSpc>
                <a:spcPct val="100000"/>
              </a:lnSpc>
              <a:spcBef>
                <a:spcPts val="400"/>
              </a:spcBef>
              <a:spcAft>
                <a:spcPts val="0"/>
              </a:spcAft>
              <a:buSzPts val="2000"/>
              <a:buNone/>
              <a:defRPr/>
            </a:lvl7pPr>
            <a:lvl8pPr lvl="7" rtl="0" algn="ctr">
              <a:lnSpc>
                <a:spcPct val="100000"/>
              </a:lnSpc>
              <a:spcBef>
                <a:spcPts val="400"/>
              </a:spcBef>
              <a:spcAft>
                <a:spcPts val="0"/>
              </a:spcAft>
              <a:buSzPts val="2000"/>
              <a:buNone/>
              <a:defRPr/>
            </a:lvl8pPr>
            <a:lvl9pPr lvl="8" rtl="0" algn="ctr">
              <a:lnSpc>
                <a:spcPct val="100000"/>
              </a:lnSpc>
              <a:spcBef>
                <a:spcPts val="400"/>
              </a:spcBef>
              <a:spcAft>
                <a:spcPts val="0"/>
              </a:spcAft>
              <a:buSzPts val="2000"/>
              <a:buNone/>
              <a:defRPr/>
            </a:lvl9pPr>
          </a:lstStyle>
          <a:p/>
        </p:txBody>
      </p:sp>
      <p:sp>
        <p:nvSpPr>
          <p:cNvPr id="181" name="Google Shape;181;p17"/>
          <p:cNvSpPr txBox="1"/>
          <p:nvPr>
            <p:ph idx="3" type="subTitle"/>
          </p:nvPr>
        </p:nvSpPr>
        <p:spPr>
          <a:xfrm>
            <a:off x="5173091" y="3115400"/>
            <a:ext cx="2158500" cy="611100"/>
          </a:xfrm>
          <a:prstGeom prst="rect">
            <a:avLst/>
          </a:prstGeom>
        </p:spPr>
        <p:txBody>
          <a:bodyPr anchorCtr="0" anchor="ctr" bIns="45700" lIns="91425" spcFirstLastPara="1" rIns="91425" wrap="square" tIns="45700">
            <a:noAutofit/>
          </a:bodyPr>
          <a:lstStyle>
            <a:lvl1pPr lvl="0" rtl="0" algn="ctr">
              <a:spcBef>
                <a:spcPts val="640"/>
              </a:spcBef>
              <a:spcAft>
                <a:spcPts val="0"/>
              </a:spcAft>
              <a:buSzPts val="1400"/>
              <a:buNone/>
              <a:defRPr sz="1400"/>
            </a:lvl1pPr>
            <a:lvl2pPr lvl="1" rtl="0" algn="ctr">
              <a:lnSpc>
                <a:spcPct val="100000"/>
              </a:lnSpc>
              <a:spcBef>
                <a:spcPts val="560"/>
              </a:spcBef>
              <a:spcAft>
                <a:spcPts val="0"/>
              </a:spcAft>
              <a:buSzPts val="2800"/>
              <a:buNone/>
              <a:defRPr/>
            </a:lvl2pPr>
            <a:lvl3pPr lvl="2" rtl="0" algn="ctr">
              <a:lnSpc>
                <a:spcPct val="100000"/>
              </a:lnSpc>
              <a:spcBef>
                <a:spcPts val="480"/>
              </a:spcBef>
              <a:spcAft>
                <a:spcPts val="0"/>
              </a:spcAft>
              <a:buSzPts val="2400"/>
              <a:buNone/>
              <a:defRPr/>
            </a:lvl3pPr>
            <a:lvl4pPr lvl="3" rtl="0" algn="ctr">
              <a:lnSpc>
                <a:spcPct val="100000"/>
              </a:lnSpc>
              <a:spcBef>
                <a:spcPts val="400"/>
              </a:spcBef>
              <a:spcAft>
                <a:spcPts val="0"/>
              </a:spcAft>
              <a:buSzPts val="2000"/>
              <a:buNone/>
              <a:defRPr/>
            </a:lvl4pPr>
            <a:lvl5pPr lvl="4" rtl="0" algn="ctr">
              <a:lnSpc>
                <a:spcPct val="100000"/>
              </a:lnSpc>
              <a:spcBef>
                <a:spcPts val="400"/>
              </a:spcBef>
              <a:spcAft>
                <a:spcPts val="0"/>
              </a:spcAft>
              <a:buSzPts val="2000"/>
              <a:buNone/>
              <a:defRPr/>
            </a:lvl5pPr>
            <a:lvl6pPr lvl="5" rtl="0" algn="ctr">
              <a:lnSpc>
                <a:spcPct val="100000"/>
              </a:lnSpc>
              <a:spcBef>
                <a:spcPts val="400"/>
              </a:spcBef>
              <a:spcAft>
                <a:spcPts val="0"/>
              </a:spcAft>
              <a:buSzPts val="2000"/>
              <a:buNone/>
              <a:defRPr/>
            </a:lvl6pPr>
            <a:lvl7pPr lvl="6" rtl="0" algn="ctr">
              <a:lnSpc>
                <a:spcPct val="100000"/>
              </a:lnSpc>
              <a:spcBef>
                <a:spcPts val="400"/>
              </a:spcBef>
              <a:spcAft>
                <a:spcPts val="0"/>
              </a:spcAft>
              <a:buSzPts val="2000"/>
              <a:buNone/>
              <a:defRPr/>
            </a:lvl7pPr>
            <a:lvl8pPr lvl="7" rtl="0" algn="ctr">
              <a:lnSpc>
                <a:spcPct val="100000"/>
              </a:lnSpc>
              <a:spcBef>
                <a:spcPts val="400"/>
              </a:spcBef>
              <a:spcAft>
                <a:spcPts val="0"/>
              </a:spcAft>
              <a:buSzPts val="2000"/>
              <a:buNone/>
              <a:defRPr/>
            </a:lvl8pPr>
            <a:lvl9pPr lvl="8" rtl="0" algn="ctr">
              <a:lnSpc>
                <a:spcPct val="100000"/>
              </a:lnSpc>
              <a:spcBef>
                <a:spcPts val="400"/>
              </a:spcBef>
              <a:spcAft>
                <a:spcPts val="0"/>
              </a:spcAft>
              <a:buSzPts val="2000"/>
              <a:buNone/>
              <a:defRPr/>
            </a:lvl9pPr>
          </a:lstStyle>
          <a:p/>
        </p:txBody>
      </p:sp>
      <p:sp>
        <p:nvSpPr>
          <p:cNvPr id="182" name="Google Shape;182;p17"/>
          <p:cNvSpPr txBox="1"/>
          <p:nvPr>
            <p:ph idx="4" type="subTitle"/>
          </p:nvPr>
        </p:nvSpPr>
        <p:spPr>
          <a:xfrm>
            <a:off x="5173114" y="5066933"/>
            <a:ext cx="2158500" cy="611100"/>
          </a:xfrm>
          <a:prstGeom prst="rect">
            <a:avLst/>
          </a:prstGeom>
        </p:spPr>
        <p:txBody>
          <a:bodyPr anchorCtr="0" anchor="ctr" bIns="45700" lIns="91425" spcFirstLastPara="1" rIns="91425" wrap="square" tIns="45700">
            <a:noAutofit/>
          </a:bodyPr>
          <a:lstStyle>
            <a:lvl1pPr lvl="0" rtl="0" algn="ctr">
              <a:spcBef>
                <a:spcPts val="640"/>
              </a:spcBef>
              <a:spcAft>
                <a:spcPts val="0"/>
              </a:spcAft>
              <a:buSzPts val="1400"/>
              <a:buNone/>
              <a:defRPr sz="1400"/>
            </a:lvl1pPr>
            <a:lvl2pPr lvl="1" rtl="0" algn="ctr">
              <a:lnSpc>
                <a:spcPct val="100000"/>
              </a:lnSpc>
              <a:spcBef>
                <a:spcPts val="560"/>
              </a:spcBef>
              <a:spcAft>
                <a:spcPts val="0"/>
              </a:spcAft>
              <a:buSzPts val="2800"/>
              <a:buNone/>
              <a:defRPr/>
            </a:lvl2pPr>
            <a:lvl3pPr lvl="2" rtl="0" algn="ctr">
              <a:lnSpc>
                <a:spcPct val="100000"/>
              </a:lnSpc>
              <a:spcBef>
                <a:spcPts val="480"/>
              </a:spcBef>
              <a:spcAft>
                <a:spcPts val="0"/>
              </a:spcAft>
              <a:buSzPts val="2400"/>
              <a:buNone/>
              <a:defRPr/>
            </a:lvl3pPr>
            <a:lvl4pPr lvl="3" rtl="0" algn="ctr">
              <a:lnSpc>
                <a:spcPct val="100000"/>
              </a:lnSpc>
              <a:spcBef>
                <a:spcPts val="400"/>
              </a:spcBef>
              <a:spcAft>
                <a:spcPts val="0"/>
              </a:spcAft>
              <a:buSzPts val="2000"/>
              <a:buNone/>
              <a:defRPr/>
            </a:lvl4pPr>
            <a:lvl5pPr lvl="4" rtl="0" algn="ctr">
              <a:lnSpc>
                <a:spcPct val="100000"/>
              </a:lnSpc>
              <a:spcBef>
                <a:spcPts val="400"/>
              </a:spcBef>
              <a:spcAft>
                <a:spcPts val="0"/>
              </a:spcAft>
              <a:buSzPts val="2000"/>
              <a:buNone/>
              <a:defRPr/>
            </a:lvl5pPr>
            <a:lvl6pPr lvl="5" rtl="0" algn="ctr">
              <a:lnSpc>
                <a:spcPct val="100000"/>
              </a:lnSpc>
              <a:spcBef>
                <a:spcPts val="400"/>
              </a:spcBef>
              <a:spcAft>
                <a:spcPts val="0"/>
              </a:spcAft>
              <a:buSzPts val="2000"/>
              <a:buNone/>
              <a:defRPr/>
            </a:lvl6pPr>
            <a:lvl7pPr lvl="6" rtl="0" algn="ctr">
              <a:lnSpc>
                <a:spcPct val="100000"/>
              </a:lnSpc>
              <a:spcBef>
                <a:spcPts val="400"/>
              </a:spcBef>
              <a:spcAft>
                <a:spcPts val="0"/>
              </a:spcAft>
              <a:buSzPts val="2000"/>
              <a:buNone/>
              <a:defRPr/>
            </a:lvl7pPr>
            <a:lvl8pPr lvl="7" rtl="0" algn="ctr">
              <a:lnSpc>
                <a:spcPct val="100000"/>
              </a:lnSpc>
              <a:spcBef>
                <a:spcPts val="400"/>
              </a:spcBef>
              <a:spcAft>
                <a:spcPts val="0"/>
              </a:spcAft>
              <a:buSzPts val="2000"/>
              <a:buNone/>
              <a:defRPr/>
            </a:lvl8pPr>
            <a:lvl9pPr lvl="8" rtl="0" algn="ctr">
              <a:lnSpc>
                <a:spcPct val="100000"/>
              </a:lnSpc>
              <a:spcBef>
                <a:spcPts val="400"/>
              </a:spcBef>
              <a:spcAft>
                <a:spcPts val="0"/>
              </a:spcAft>
              <a:buSzPts val="2000"/>
              <a:buNone/>
              <a:defRPr/>
            </a:lvl9pPr>
          </a:lstStyle>
          <a:p/>
        </p:txBody>
      </p:sp>
      <p:sp>
        <p:nvSpPr>
          <p:cNvPr id="183" name="Google Shape;183;p17"/>
          <p:cNvSpPr txBox="1"/>
          <p:nvPr>
            <p:ph idx="5" type="subTitle"/>
          </p:nvPr>
        </p:nvSpPr>
        <p:spPr>
          <a:xfrm>
            <a:off x="2982341" y="2139700"/>
            <a:ext cx="1978200" cy="611100"/>
          </a:xfrm>
          <a:prstGeom prst="rect">
            <a:avLst/>
          </a:prstGeom>
        </p:spPr>
        <p:txBody>
          <a:bodyPr anchorCtr="0" anchor="ctr" bIns="45700" lIns="91425" spcFirstLastPara="1" rIns="91425" wrap="square" tIns="45700">
            <a:noAutofit/>
          </a:bodyPr>
          <a:lstStyle>
            <a:lvl1pPr lvl="0" rtl="0" algn="ctr">
              <a:spcBef>
                <a:spcPts val="64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56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48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40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40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40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40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40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400"/>
              </a:spcBef>
              <a:spcAft>
                <a:spcPts val="0"/>
              </a:spcAft>
              <a:buSzPts val="2400"/>
              <a:buFont typeface="DM Sans"/>
              <a:buNone/>
              <a:defRPr b="1" sz="2400">
                <a:latin typeface="DM Sans"/>
                <a:ea typeface="DM Sans"/>
                <a:cs typeface="DM Sans"/>
                <a:sym typeface="DM Sans"/>
              </a:defRPr>
            </a:lvl9pPr>
          </a:lstStyle>
          <a:p/>
        </p:txBody>
      </p:sp>
      <p:sp>
        <p:nvSpPr>
          <p:cNvPr id="184" name="Google Shape;184;p17"/>
          <p:cNvSpPr txBox="1"/>
          <p:nvPr>
            <p:ph idx="6" type="subTitle"/>
          </p:nvPr>
        </p:nvSpPr>
        <p:spPr>
          <a:xfrm>
            <a:off x="2982341" y="3115489"/>
            <a:ext cx="1978200" cy="611100"/>
          </a:xfrm>
          <a:prstGeom prst="rect">
            <a:avLst/>
          </a:prstGeom>
        </p:spPr>
        <p:txBody>
          <a:bodyPr anchorCtr="0" anchor="ctr" bIns="45700" lIns="91425" spcFirstLastPara="1" rIns="91425" wrap="square" tIns="45700">
            <a:noAutofit/>
          </a:bodyPr>
          <a:lstStyle>
            <a:lvl1pPr lvl="0" rtl="0" algn="ctr">
              <a:spcBef>
                <a:spcPts val="64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56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48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40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40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40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40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40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400"/>
              </a:spcBef>
              <a:spcAft>
                <a:spcPts val="0"/>
              </a:spcAft>
              <a:buSzPts val="2400"/>
              <a:buFont typeface="DM Sans"/>
              <a:buNone/>
              <a:defRPr b="1" sz="2400">
                <a:latin typeface="DM Sans"/>
                <a:ea typeface="DM Sans"/>
                <a:cs typeface="DM Sans"/>
                <a:sym typeface="DM Sans"/>
              </a:defRPr>
            </a:lvl9pPr>
          </a:lstStyle>
          <a:p/>
        </p:txBody>
      </p:sp>
      <p:sp>
        <p:nvSpPr>
          <p:cNvPr id="185" name="Google Shape;185;p17"/>
          <p:cNvSpPr txBox="1"/>
          <p:nvPr>
            <p:ph idx="7" type="subTitle"/>
          </p:nvPr>
        </p:nvSpPr>
        <p:spPr>
          <a:xfrm>
            <a:off x="2982341" y="4091278"/>
            <a:ext cx="1978200" cy="611100"/>
          </a:xfrm>
          <a:prstGeom prst="rect">
            <a:avLst/>
          </a:prstGeom>
        </p:spPr>
        <p:txBody>
          <a:bodyPr anchorCtr="0" anchor="ctr" bIns="45700" lIns="91425" spcFirstLastPara="1" rIns="91425" wrap="square" tIns="45700">
            <a:noAutofit/>
          </a:bodyPr>
          <a:lstStyle>
            <a:lvl1pPr lvl="0" rtl="0" algn="ctr">
              <a:spcBef>
                <a:spcPts val="64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56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48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40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40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40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40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40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400"/>
              </a:spcBef>
              <a:spcAft>
                <a:spcPts val="0"/>
              </a:spcAft>
              <a:buSzPts val="2400"/>
              <a:buFont typeface="DM Sans"/>
              <a:buNone/>
              <a:defRPr b="1" sz="2400">
                <a:latin typeface="DM Sans"/>
                <a:ea typeface="DM Sans"/>
                <a:cs typeface="DM Sans"/>
                <a:sym typeface="DM Sans"/>
              </a:defRPr>
            </a:lvl9pPr>
          </a:lstStyle>
          <a:p/>
        </p:txBody>
      </p:sp>
      <p:sp>
        <p:nvSpPr>
          <p:cNvPr id="186" name="Google Shape;186;p17"/>
          <p:cNvSpPr txBox="1"/>
          <p:nvPr>
            <p:ph idx="8" type="subTitle"/>
          </p:nvPr>
        </p:nvSpPr>
        <p:spPr>
          <a:xfrm>
            <a:off x="2982341" y="5066933"/>
            <a:ext cx="1978200" cy="611100"/>
          </a:xfrm>
          <a:prstGeom prst="rect">
            <a:avLst/>
          </a:prstGeom>
        </p:spPr>
        <p:txBody>
          <a:bodyPr anchorCtr="0" anchor="ctr" bIns="45700" lIns="91425" spcFirstLastPara="1" rIns="91425" wrap="square" tIns="45700">
            <a:noAutofit/>
          </a:bodyPr>
          <a:lstStyle>
            <a:lvl1pPr lvl="0" rtl="0" algn="ctr">
              <a:spcBef>
                <a:spcPts val="64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56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48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40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40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40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40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40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400"/>
              </a:spcBef>
              <a:spcAft>
                <a:spcPts val="0"/>
              </a:spcAft>
              <a:buSzPts val="2400"/>
              <a:buFont typeface="DM Sans"/>
              <a:buNone/>
              <a:defRPr b="1" sz="2400">
                <a:latin typeface="DM Sans"/>
                <a:ea typeface="DM Sans"/>
                <a:cs typeface="DM Sans"/>
                <a:sym typeface="DM Sans"/>
              </a:defRPr>
            </a:lvl9pPr>
          </a:lstStyle>
          <a:p/>
        </p:txBody>
      </p:sp>
      <p:grpSp>
        <p:nvGrpSpPr>
          <p:cNvPr id="187" name="Google Shape;187;p17"/>
          <p:cNvGrpSpPr/>
          <p:nvPr/>
        </p:nvGrpSpPr>
        <p:grpSpPr>
          <a:xfrm>
            <a:off x="0" y="33"/>
            <a:ext cx="9144000" cy="6857829"/>
            <a:chOff x="0" y="25"/>
            <a:chExt cx="9144000" cy="5143500"/>
          </a:xfrm>
        </p:grpSpPr>
        <p:sp>
          <p:nvSpPr>
            <p:cNvPr id="188" name="Google Shape;188;p17"/>
            <p:cNvSpPr/>
            <p:nvPr/>
          </p:nvSpPr>
          <p:spPr>
            <a:xfrm>
              <a:off x="0" y="25"/>
              <a:ext cx="713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17"/>
            <p:cNvSpPr/>
            <p:nvPr/>
          </p:nvSpPr>
          <p:spPr>
            <a:xfrm>
              <a:off x="8430900" y="25"/>
              <a:ext cx="713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0" name="Google Shape;190;p17"/>
          <p:cNvGrpSpPr/>
          <p:nvPr/>
        </p:nvGrpSpPr>
        <p:grpSpPr>
          <a:xfrm>
            <a:off x="-744434" y="-1807961"/>
            <a:ext cx="10587905" cy="9725764"/>
            <a:chOff x="-744434" y="-1356005"/>
            <a:chExt cx="10587905" cy="7294506"/>
          </a:xfrm>
        </p:grpSpPr>
        <p:grpSp>
          <p:nvGrpSpPr>
            <p:cNvPr id="191" name="Google Shape;191;p17"/>
            <p:cNvGrpSpPr/>
            <p:nvPr/>
          </p:nvGrpSpPr>
          <p:grpSpPr>
            <a:xfrm>
              <a:off x="8300440" y="777359"/>
              <a:ext cx="1276633" cy="1370165"/>
              <a:chOff x="5678975" y="1221450"/>
              <a:chExt cx="916200" cy="983325"/>
            </a:xfrm>
          </p:grpSpPr>
          <p:sp>
            <p:nvSpPr>
              <p:cNvPr id="192" name="Google Shape;192;p17"/>
              <p:cNvSpPr/>
              <p:nvPr/>
            </p:nvSpPr>
            <p:spPr>
              <a:xfrm>
                <a:off x="5678975" y="1221450"/>
                <a:ext cx="916200" cy="983325"/>
              </a:xfrm>
              <a:custGeom>
                <a:rect b="b" l="l" r="r" t="t"/>
                <a:pathLst>
                  <a:path extrusionOk="0" h="39333" w="36648">
                    <a:moveTo>
                      <a:pt x="16681" y="475"/>
                    </a:moveTo>
                    <a:cubicBezTo>
                      <a:pt x="16705" y="511"/>
                      <a:pt x="16741" y="559"/>
                      <a:pt x="16741" y="594"/>
                    </a:cubicBezTo>
                    <a:cubicBezTo>
                      <a:pt x="16741" y="618"/>
                      <a:pt x="16693" y="642"/>
                      <a:pt x="16657" y="678"/>
                    </a:cubicBezTo>
                    <a:cubicBezTo>
                      <a:pt x="16633" y="642"/>
                      <a:pt x="16598" y="606"/>
                      <a:pt x="16598" y="570"/>
                    </a:cubicBezTo>
                    <a:cubicBezTo>
                      <a:pt x="16586" y="547"/>
                      <a:pt x="16621" y="511"/>
                      <a:pt x="16645" y="475"/>
                    </a:cubicBezTo>
                    <a:close/>
                    <a:moveTo>
                      <a:pt x="23432" y="1190"/>
                    </a:moveTo>
                    <a:cubicBezTo>
                      <a:pt x="23456" y="1213"/>
                      <a:pt x="23503" y="1237"/>
                      <a:pt x="23551" y="1273"/>
                    </a:cubicBezTo>
                    <a:cubicBezTo>
                      <a:pt x="23527" y="1309"/>
                      <a:pt x="23515" y="1332"/>
                      <a:pt x="23503" y="1344"/>
                    </a:cubicBezTo>
                    <a:cubicBezTo>
                      <a:pt x="23420" y="1416"/>
                      <a:pt x="23432" y="1487"/>
                      <a:pt x="23503" y="1559"/>
                    </a:cubicBezTo>
                    <a:cubicBezTo>
                      <a:pt x="23515" y="1571"/>
                      <a:pt x="23527" y="1571"/>
                      <a:pt x="23527" y="1582"/>
                    </a:cubicBezTo>
                    <a:cubicBezTo>
                      <a:pt x="23551" y="1618"/>
                      <a:pt x="23563" y="1666"/>
                      <a:pt x="23587" y="1702"/>
                    </a:cubicBezTo>
                    <a:cubicBezTo>
                      <a:pt x="23549" y="1702"/>
                      <a:pt x="23510" y="1717"/>
                      <a:pt x="23478" y="1717"/>
                    </a:cubicBezTo>
                    <a:cubicBezTo>
                      <a:pt x="23470" y="1717"/>
                      <a:pt x="23463" y="1716"/>
                      <a:pt x="23456" y="1713"/>
                    </a:cubicBezTo>
                    <a:cubicBezTo>
                      <a:pt x="23420" y="1702"/>
                      <a:pt x="23360" y="1630"/>
                      <a:pt x="23372" y="1618"/>
                    </a:cubicBezTo>
                    <a:cubicBezTo>
                      <a:pt x="23420" y="1499"/>
                      <a:pt x="23349" y="1416"/>
                      <a:pt x="23289" y="1344"/>
                    </a:cubicBezTo>
                    <a:cubicBezTo>
                      <a:pt x="23337" y="1285"/>
                      <a:pt x="23384" y="1249"/>
                      <a:pt x="23432" y="1190"/>
                    </a:cubicBezTo>
                    <a:close/>
                    <a:moveTo>
                      <a:pt x="27230" y="2083"/>
                    </a:moveTo>
                    <a:cubicBezTo>
                      <a:pt x="27373" y="2142"/>
                      <a:pt x="27373" y="2154"/>
                      <a:pt x="27230" y="2380"/>
                    </a:cubicBezTo>
                    <a:cubicBezTo>
                      <a:pt x="27087" y="2297"/>
                      <a:pt x="27087" y="2297"/>
                      <a:pt x="27230" y="2083"/>
                    </a:cubicBezTo>
                    <a:close/>
                    <a:moveTo>
                      <a:pt x="28790" y="2856"/>
                    </a:moveTo>
                    <a:cubicBezTo>
                      <a:pt x="28873" y="2892"/>
                      <a:pt x="28944" y="2928"/>
                      <a:pt x="28921" y="3011"/>
                    </a:cubicBezTo>
                    <a:cubicBezTo>
                      <a:pt x="28912" y="3028"/>
                      <a:pt x="28856" y="3045"/>
                      <a:pt x="28816" y="3045"/>
                    </a:cubicBezTo>
                    <a:cubicBezTo>
                      <a:pt x="28799" y="3045"/>
                      <a:pt x="28785" y="3042"/>
                      <a:pt x="28778" y="3035"/>
                    </a:cubicBezTo>
                    <a:cubicBezTo>
                      <a:pt x="28683" y="2975"/>
                      <a:pt x="28790" y="2928"/>
                      <a:pt x="28790" y="2856"/>
                    </a:cubicBezTo>
                    <a:close/>
                    <a:moveTo>
                      <a:pt x="19204" y="3780"/>
                    </a:moveTo>
                    <a:cubicBezTo>
                      <a:pt x="19221" y="3780"/>
                      <a:pt x="19237" y="3781"/>
                      <a:pt x="19253" y="3785"/>
                    </a:cubicBezTo>
                    <a:cubicBezTo>
                      <a:pt x="19288" y="3797"/>
                      <a:pt x="19324" y="3845"/>
                      <a:pt x="19348" y="3880"/>
                    </a:cubicBezTo>
                    <a:cubicBezTo>
                      <a:pt x="19348" y="3892"/>
                      <a:pt x="19312" y="3952"/>
                      <a:pt x="19300" y="3952"/>
                    </a:cubicBezTo>
                    <a:cubicBezTo>
                      <a:pt x="19265" y="3940"/>
                      <a:pt x="19217" y="3928"/>
                      <a:pt x="19193" y="3904"/>
                    </a:cubicBezTo>
                    <a:cubicBezTo>
                      <a:pt x="19158" y="3880"/>
                      <a:pt x="19134" y="3845"/>
                      <a:pt x="19086" y="3785"/>
                    </a:cubicBezTo>
                    <a:cubicBezTo>
                      <a:pt x="19134" y="3785"/>
                      <a:pt x="19171" y="3780"/>
                      <a:pt x="19204" y="3780"/>
                    </a:cubicBezTo>
                    <a:close/>
                    <a:moveTo>
                      <a:pt x="19789" y="4130"/>
                    </a:moveTo>
                    <a:cubicBezTo>
                      <a:pt x="19836" y="4154"/>
                      <a:pt x="19872" y="4190"/>
                      <a:pt x="19920" y="4226"/>
                    </a:cubicBezTo>
                    <a:cubicBezTo>
                      <a:pt x="19908" y="4249"/>
                      <a:pt x="19896" y="4273"/>
                      <a:pt x="19884" y="4297"/>
                    </a:cubicBezTo>
                    <a:cubicBezTo>
                      <a:pt x="19824" y="4273"/>
                      <a:pt x="19765" y="4261"/>
                      <a:pt x="19705" y="4238"/>
                    </a:cubicBezTo>
                    <a:cubicBezTo>
                      <a:pt x="19729" y="4202"/>
                      <a:pt x="19765" y="4130"/>
                      <a:pt x="19789" y="4130"/>
                    </a:cubicBezTo>
                    <a:close/>
                    <a:moveTo>
                      <a:pt x="26444" y="5738"/>
                    </a:moveTo>
                    <a:cubicBezTo>
                      <a:pt x="26480" y="5785"/>
                      <a:pt x="26516" y="5821"/>
                      <a:pt x="26539" y="5857"/>
                    </a:cubicBezTo>
                    <a:cubicBezTo>
                      <a:pt x="26492" y="5893"/>
                      <a:pt x="26444" y="5928"/>
                      <a:pt x="26397" y="5952"/>
                    </a:cubicBezTo>
                    <a:cubicBezTo>
                      <a:pt x="26373" y="5940"/>
                      <a:pt x="26361" y="5916"/>
                      <a:pt x="26337" y="5904"/>
                    </a:cubicBezTo>
                    <a:cubicBezTo>
                      <a:pt x="26373" y="5845"/>
                      <a:pt x="26408" y="5797"/>
                      <a:pt x="26444" y="5738"/>
                    </a:cubicBezTo>
                    <a:close/>
                    <a:moveTo>
                      <a:pt x="31469" y="5881"/>
                    </a:moveTo>
                    <a:lnTo>
                      <a:pt x="31469" y="5881"/>
                    </a:lnTo>
                    <a:cubicBezTo>
                      <a:pt x="31516" y="5928"/>
                      <a:pt x="31576" y="5952"/>
                      <a:pt x="31588" y="5988"/>
                    </a:cubicBezTo>
                    <a:cubicBezTo>
                      <a:pt x="31600" y="6023"/>
                      <a:pt x="31552" y="6071"/>
                      <a:pt x="31540" y="6107"/>
                    </a:cubicBezTo>
                    <a:cubicBezTo>
                      <a:pt x="31421" y="6059"/>
                      <a:pt x="31397" y="6000"/>
                      <a:pt x="31469" y="5881"/>
                    </a:cubicBezTo>
                    <a:close/>
                    <a:moveTo>
                      <a:pt x="27635" y="6512"/>
                    </a:moveTo>
                    <a:cubicBezTo>
                      <a:pt x="27694" y="6547"/>
                      <a:pt x="27754" y="6583"/>
                      <a:pt x="27813" y="6619"/>
                    </a:cubicBezTo>
                    <a:cubicBezTo>
                      <a:pt x="27801" y="6643"/>
                      <a:pt x="27801" y="6655"/>
                      <a:pt x="27801" y="6678"/>
                    </a:cubicBezTo>
                    <a:cubicBezTo>
                      <a:pt x="27761" y="6678"/>
                      <a:pt x="27702" y="6705"/>
                      <a:pt x="27671" y="6705"/>
                    </a:cubicBezTo>
                    <a:cubicBezTo>
                      <a:pt x="27666" y="6705"/>
                      <a:pt x="27662" y="6704"/>
                      <a:pt x="27659" y="6702"/>
                    </a:cubicBezTo>
                    <a:cubicBezTo>
                      <a:pt x="27623" y="6666"/>
                      <a:pt x="27611" y="6595"/>
                      <a:pt x="27587" y="6547"/>
                    </a:cubicBezTo>
                    <a:cubicBezTo>
                      <a:pt x="27599" y="6535"/>
                      <a:pt x="27623" y="6524"/>
                      <a:pt x="27635" y="6512"/>
                    </a:cubicBezTo>
                    <a:close/>
                    <a:moveTo>
                      <a:pt x="21979" y="6714"/>
                    </a:moveTo>
                    <a:cubicBezTo>
                      <a:pt x="22015" y="6714"/>
                      <a:pt x="22051" y="6774"/>
                      <a:pt x="22134" y="6821"/>
                    </a:cubicBezTo>
                    <a:cubicBezTo>
                      <a:pt x="22039" y="6881"/>
                      <a:pt x="21991" y="6928"/>
                      <a:pt x="21932" y="6952"/>
                    </a:cubicBezTo>
                    <a:cubicBezTo>
                      <a:pt x="21931" y="6953"/>
                      <a:pt x="21929" y="6954"/>
                      <a:pt x="21927" y="6954"/>
                    </a:cubicBezTo>
                    <a:cubicBezTo>
                      <a:pt x="21910" y="6954"/>
                      <a:pt x="21860" y="6903"/>
                      <a:pt x="21860" y="6893"/>
                    </a:cubicBezTo>
                    <a:cubicBezTo>
                      <a:pt x="21896" y="6821"/>
                      <a:pt x="21860" y="6714"/>
                      <a:pt x="21979" y="6714"/>
                    </a:cubicBezTo>
                    <a:close/>
                    <a:moveTo>
                      <a:pt x="32635" y="7381"/>
                    </a:moveTo>
                    <a:cubicBezTo>
                      <a:pt x="32671" y="7417"/>
                      <a:pt x="32707" y="7452"/>
                      <a:pt x="32766" y="7500"/>
                    </a:cubicBezTo>
                    <a:cubicBezTo>
                      <a:pt x="32719" y="7547"/>
                      <a:pt x="32671" y="7595"/>
                      <a:pt x="32659" y="7595"/>
                    </a:cubicBezTo>
                    <a:cubicBezTo>
                      <a:pt x="32623" y="7559"/>
                      <a:pt x="32576" y="7524"/>
                      <a:pt x="32552" y="7488"/>
                    </a:cubicBezTo>
                    <a:cubicBezTo>
                      <a:pt x="32552" y="7464"/>
                      <a:pt x="32600" y="7417"/>
                      <a:pt x="32635" y="7381"/>
                    </a:cubicBezTo>
                    <a:close/>
                    <a:moveTo>
                      <a:pt x="26766" y="7583"/>
                    </a:moveTo>
                    <a:cubicBezTo>
                      <a:pt x="26897" y="7619"/>
                      <a:pt x="26908" y="7667"/>
                      <a:pt x="26837" y="7762"/>
                    </a:cubicBezTo>
                    <a:cubicBezTo>
                      <a:pt x="26789" y="7821"/>
                      <a:pt x="26766" y="7881"/>
                      <a:pt x="26730" y="7964"/>
                    </a:cubicBezTo>
                    <a:cubicBezTo>
                      <a:pt x="26694" y="7940"/>
                      <a:pt x="26623" y="7905"/>
                      <a:pt x="26623" y="7869"/>
                    </a:cubicBezTo>
                    <a:cubicBezTo>
                      <a:pt x="26611" y="7821"/>
                      <a:pt x="26658" y="7762"/>
                      <a:pt x="26682" y="7714"/>
                    </a:cubicBezTo>
                    <a:cubicBezTo>
                      <a:pt x="26706" y="7667"/>
                      <a:pt x="26742" y="7631"/>
                      <a:pt x="26766" y="7583"/>
                    </a:cubicBezTo>
                    <a:close/>
                    <a:moveTo>
                      <a:pt x="20053" y="7104"/>
                    </a:moveTo>
                    <a:cubicBezTo>
                      <a:pt x="20095" y="7104"/>
                      <a:pt x="20140" y="7125"/>
                      <a:pt x="20170" y="7155"/>
                    </a:cubicBezTo>
                    <a:cubicBezTo>
                      <a:pt x="20253" y="7202"/>
                      <a:pt x="20324" y="7262"/>
                      <a:pt x="20384" y="7345"/>
                    </a:cubicBezTo>
                    <a:cubicBezTo>
                      <a:pt x="20420" y="7393"/>
                      <a:pt x="20431" y="7464"/>
                      <a:pt x="20455" y="7536"/>
                    </a:cubicBezTo>
                    <a:cubicBezTo>
                      <a:pt x="20431" y="7571"/>
                      <a:pt x="20420" y="7595"/>
                      <a:pt x="20408" y="7631"/>
                    </a:cubicBezTo>
                    <a:cubicBezTo>
                      <a:pt x="20396" y="7667"/>
                      <a:pt x="20360" y="7690"/>
                      <a:pt x="20372" y="7726"/>
                    </a:cubicBezTo>
                    <a:cubicBezTo>
                      <a:pt x="20384" y="7833"/>
                      <a:pt x="20324" y="7893"/>
                      <a:pt x="20241" y="7940"/>
                    </a:cubicBezTo>
                    <a:cubicBezTo>
                      <a:pt x="20148" y="7981"/>
                      <a:pt x="20057" y="8016"/>
                      <a:pt x="19971" y="8016"/>
                    </a:cubicBezTo>
                    <a:cubicBezTo>
                      <a:pt x="19881" y="8016"/>
                      <a:pt x="19796" y="7978"/>
                      <a:pt x="19717" y="7869"/>
                    </a:cubicBezTo>
                    <a:cubicBezTo>
                      <a:pt x="19693" y="7845"/>
                      <a:pt x="19681" y="7833"/>
                      <a:pt x="19658" y="7833"/>
                    </a:cubicBezTo>
                    <a:cubicBezTo>
                      <a:pt x="19574" y="7809"/>
                      <a:pt x="19550" y="7750"/>
                      <a:pt x="19539" y="7678"/>
                    </a:cubicBezTo>
                    <a:cubicBezTo>
                      <a:pt x="19491" y="7476"/>
                      <a:pt x="19622" y="7190"/>
                      <a:pt x="19789" y="7155"/>
                    </a:cubicBezTo>
                    <a:cubicBezTo>
                      <a:pt x="19872" y="7131"/>
                      <a:pt x="19943" y="7107"/>
                      <a:pt x="20027" y="7107"/>
                    </a:cubicBezTo>
                    <a:cubicBezTo>
                      <a:pt x="20035" y="7105"/>
                      <a:pt x="20044" y="7104"/>
                      <a:pt x="20053" y="7104"/>
                    </a:cubicBezTo>
                    <a:close/>
                    <a:moveTo>
                      <a:pt x="25611" y="7798"/>
                    </a:moveTo>
                    <a:cubicBezTo>
                      <a:pt x="25682" y="7857"/>
                      <a:pt x="25742" y="7905"/>
                      <a:pt x="25801" y="7964"/>
                    </a:cubicBezTo>
                    <a:cubicBezTo>
                      <a:pt x="25765" y="8012"/>
                      <a:pt x="25727" y="8030"/>
                      <a:pt x="25690" y="8030"/>
                    </a:cubicBezTo>
                    <a:cubicBezTo>
                      <a:pt x="25652" y="8030"/>
                      <a:pt x="25617" y="8012"/>
                      <a:pt x="25587" y="7988"/>
                    </a:cubicBezTo>
                    <a:cubicBezTo>
                      <a:pt x="25504" y="7928"/>
                      <a:pt x="25575" y="7869"/>
                      <a:pt x="25611" y="7798"/>
                    </a:cubicBezTo>
                    <a:close/>
                    <a:moveTo>
                      <a:pt x="25337" y="7869"/>
                    </a:moveTo>
                    <a:cubicBezTo>
                      <a:pt x="25349" y="7905"/>
                      <a:pt x="25396" y="7952"/>
                      <a:pt x="25384" y="7988"/>
                    </a:cubicBezTo>
                    <a:cubicBezTo>
                      <a:pt x="25361" y="8024"/>
                      <a:pt x="25313" y="8059"/>
                      <a:pt x="25277" y="8083"/>
                    </a:cubicBezTo>
                    <a:cubicBezTo>
                      <a:pt x="25265" y="8083"/>
                      <a:pt x="25254" y="8071"/>
                      <a:pt x="25242" y="8071"/>
                    </a:cubicBezTo>
                    <a:cubicBezTo>
                      <a:pt x="25254" y="8024"/>
                      <a:pt x="25254" y="7976"/>
                      <a:pt x="25265" y="7928"/>
                    </a:cubicBezTo>
                    <a:cubicBezTo>
                      <a:pt x="25277" y="7905"/>
                      <a:pt x="25313" y="7893"/>
                      <a:pt x="25337" y="7869"/>
                    </a:cubicBezTo>
                    <a:close/>
                    <a:moveTo>
                      <a:pt x="27266" y="7940"/>
                    </a:moveTo>
                    <a:cubicBezTo>
                      <a:pt x="27397" y="7940"/>
                      <a:pt x="27432" y="7976"/>
                      <a:pt x="27409" y="8107"/>
                    </a:cubicBezTo>
                    <a:cubicBezTo>
                      <a:pt x="27361" y="8059"/>
                      <a:pt x="27313" y="8012"/>
                      <a:pt x="27266" y="7940"/>
                    </a:cubicBezTo>
                    <a:close/>
                    <a:moveTo>
                      <a:pt x="28028" y="8369"/>
                    </a:moveTo>
                    <a:cubicBezTo>
                      <a:pt x="28075" y="8417"/>
                      <a:pt x="28123" y="8464"/>
                      <a:pt x="28182" y="8512"/>
                    </a:cubicBezTo>
                    <a:cubicBezTo>
                      <a:pt x="28159" y="8524"/>
                      <a:pt x="28147" y="8536"/>
                      <a:pt x="28135" y="8560"/>
                    </a:cubicBezTo>
                    <a:cubicBezTo>
                      <a:pt x="28087" y="8512"/>
                      <a:pt x="28028" y="8464"/>
                      <a:pt x="27980" y="8417"/>
                    </a:cubicBezTo>
                    <a:cubicBezTo>
                      <a:pt x="27992" y="8405"/>
                      <a:pt x="28004" y="8381"/>
                      <a:pt x="28028" y="8369"/>
                    </a:cubicBezTo>
                    <a:close/>
                    <a:moveTo>
                      <a:pt x="26647" y="8143"/>
                    </a:moveTo>
                    <a:cubicBezTo>
                      <a:pt x="26742" y="8202"/>
                      <a:pt x="26825" y="8250"/>
                      <a:pt x="26908" y="8309"/>
                    </a:cubicBezTo>
                    <a:cubicBezTo>
                      <a:pt x="26944" y="8333"/>
                      <a:pt x="26980" y="8381"/>
                      <a:pt x="26968" y="8393"/>
                    </a:cubicBezTo>
                    <a:cubicBezTo>
                      <a:pt x="26944" y="8464"/>
                      <a:pt x="26908" y="8536"/>
                      <a:pt x="26861" y="8583"/>
                    </a:cubicBezTo>
                    <a:cubicBezTo>
                      <a:pt x="26858" y="8585"/>
                      <a:pt x="26855" y="8585"/>
                      <a:pt x="26852" y="8585"/>
                    </a:cubicBezTo>
                    <a:cubicBezTo>
                      <a:pt x="26822" y="8585"/>
                      <a:pt x="26761" y="8544"/>
                      <a:pt x="26718" y="8512"/>
                    </a:cubicBezTo>
                    <a:cubicBezTo>
                      <a:pt x="26682" y="8500"/>
                      <a:pt x="26647" y="8476"/>
                      <a:pt x="26611" y="8452"/>
                    </a:cubicBezTo>
                    <a:cubicBezTo>
                      <a:pt x="26492" y="8369"/>
                      <a:pt x="26492" y="8369"/>
                      <a:pt x="26575" y="8238"/>
                    </a:cubicBezTo>
                    <a:cubicBezTo>
                      <a:pt x="26599" y="8202"/>
                      <a:pt x="26635" y="8167"/>
                      <a:pt x="26647" y="8143"/>
                    </a:cubicBezTo>
                    <a:close/>
                    <a:moveTo>
                      <a:pt x="26897" y="8643"/>
                    </a:moveTo>
                    <a:cubicBezTo>
                      <a:pt x="26932" y="8667"/>
                      <a:pt x="26956" y="8702"/>
                      <a:pt x="27016" y="8750"/>
                    </a:cubicBezTo>
                    <a:cubicBezTo>
                      <a:pt x="26962" y="8793"/>
                      <a:pt x="26928" y="8835"/>
                      <a:pt x="26905" y="8835"/>
                    </a:cubicBezTo>
                    <a:cubicBezTo>
                      <a:pt x="26902" y="8835"/>
                      <a:pt x="26899" y="8835"/>
                      <a:pt x="26897" y="8833"/>
                    </a:cubicBezTo>
                    <a:cubicBezTo>
                      <a:pt x="26861" y="8810"/>
                      <a:pt x="26825" y="8774"/>
                      <a:pt x="26813" y="8738"/>
                    </a:cubicBezTo>
                    <a:cubicBezTo>
                      <a:pt x="26813" y="8702"/>
                      <a:pt x="26873" y="8679"/>
                      <a:pt x="26897" y="8643"/>
                    </a:cubicBezTo>
                    <a:close/>
                    <a:moveTo>
                      <a:pt x="24193" y="6808"/>
                    </a:moveTo>
                    <a:cubicBezTo>
                      <a:pt x="24230" y="6808"/>
                      <a:pt x="24267" y="6823"/>
                      <a:pt x="24301" y="6869"/>
                    </a:cubicBezTo>
                    <a:cubicBezTo>
                      <a:pt x="24361" y="6940"/>
                      <a:pt x="24432" y="7012"/>
                      <a:pt x="24503" y="7083"/>
                    </a:cubicBezTo>
                    <a:cubicBezTo>
                      <a:pt x="24527" y="7119"/>
                      <a:pt x="24563" y="7155"/>
                      <a:pt x="24587" y="7155"/>
                    </a:cubicBezTo>
                    <a:cubicBezTo>
                      <a:pt x="24742" y="7155"/>
                      <a:pt x="24801" y="7262"/>
                      <a:pt x="24861" y="7381"/>
                    </a:cubicBezTo>
                    <a:cubicBezTo>
                      <a:pt x="24883" y="7425"/>
                      <a:pt x="24905" y="7484"/>
                      <a:pt x="24939" y="7484"/>
                    </a:cubicBezTo>
                    <a:cubicBezTo>
                      <a:pt x="24959" y="7484"/>
                      <a:pt x="24984" y="7463"/>
                      <a:pt x="25015" y="7405"/>
                    </a:cubicBezTo>
                    <a:cubicBezTo>
                      <a:pt x="25015" y="7405"/>
                      <a:pt x="25051" y="7393"/>
                      <a:pt x="25051" y="7393"/>
                    </a:cubicBezTo>
                    <a:cubicBezTo>
                      <a:pt x="25063" y="7405"/>
                      <a:pt x="25087" y="7428"/>
                      <a:pt x="25087" y="7440"/>
                    </a:cubicBezTo>
                    <a:cubicBezTo>
                      <a:pt x="25087" y="7524"/>
                      <a:pt x="25087" y="7607"/>
                      <a:pt x="25087" y="7690"/>
                    </a:cubicBezTo>
                    <a:lnTo>
                      <a:pt x="25051" y="7690"/>
                    </a:lnTo>
                    <a:cubicBezTo>
                      <a:pt x="25087" y="7833"/>
                      <a:pt x="25123" y="7964"/>
                      <a:pt x="25146" y="8107"/>
                    </a:cubicBezTo>
                    <a:cubicBezTo>
                      <a:pt x="25146" y="8155"/>
                      <a:pt x="25123" y="8226"/>
                      <a:pt x="25087" y="8250"/>
                    </a:cubicBezTo>
                    <a:cubicBezTo>
                      <a:pt x="24992" y="8298"/>
                      <a:pt x="24992" y="8381"/>
                      <a:pt x="24980" y="8464"/>
                    </a:cubicBezTo>
                    <a:cubicBezTo>
                      <a:pt x="24968" y="8500"/>
                      <a:pt x="24932" y="8548"/>
                      <a:pt x="24908" y="8560"/>
                    </a:cubicBezTo>
                    <a:cubicBezTo>
                      <a:pt x="24753" y="8655"/>
                      <a:pt x="24599" y="8750"/>
                      <a:pt x="24444" y="8833"/>
                    </a:cubicBezTo>
                    <a:cubicBezTo>
                      <a:pt x="24372" y="8869"/>
                      <a:pt x="24301" y="8893"/>
                      <a:pt x="24230" y="8893"/>
                    </a:cubicBezTo>
                    <a:cubicBezTo>
                      <a:pt x="24111" y="8893"/>
                      <a:pt x="23980" y="8881"/>
                      <a:pt x="23872" y="8845"/>
                    </a:cubicBezTo>
                    <a:cubicBezTo>
                      <a:pt x="23823" y="8829"/>
                      <a:pt x="23778" y="8820"/>
                      <a:pt x="23736" y="8820"/>
                    </a:cubicBezTo>
                    <a:cubicBezTo>
                      <a:pt x="23688" y="8820"/>
                      <a:pt x="23643" y="8832"/>
                      <a:pt x="23599" y="8857"/>
                    </a:cubicBezTo>
                    <a:cubicBezTo>
                      <a:pt x="23572" y="8875"/>
                      <a:pt x="23549" y="8883"/>
                      <a:pt x="23530" y="8883"/>
                    </a:cubicBezTo>
                    <a:cubicBezTo>
                      <a:pt x="23495" y="8883"/>
                      <a:pt x="23471" y="8859"/>
                      <a:pt x="23456" y="8821"/>
                    </a:cubicBezTo>
                    <a:cubicBezTo>
                      <a:pt x="23337" y="8667"/>
                      <a:pt x="23229" y="8500"/>
                      <a:pt x="23134" y="8333"/>
                    </a:cubicBezTo>
                    <a:cubicBezTo>
                      <a:pt x="23122" y="8309"/>
                      <a:pt x="23134" y="8262"/>
                      <a:pt x="23146" y="8238"/>
                    </a:cubicBezTo>
                    <a:cubicBezTo>
                      <a:pt x="23289" y="7976"/>
                      <a:pt x="23337" y="7714"/>
                      <a:pt x="23229" y="7440"/>
                    </a:cubicBezTo>
                    <a:cubicBezTo>
                      <a:pt x="23206" y="7381"/>
                      <a:pt x="23277" y="7250"/>
                      <a:pt x="23360" y="7214"/>
                    </a:cubicBezTo>
                    <a:cubicBezTo>
                      <a:pt x="23599" y="7095"/>
                      <a:pt x="23837" y="6964"/>
                      <a:pt x="24075" y="6845"/>
                    </a:cubicBezTo>
                    <a:cubicBezTo>
                      <a:pt x="24112" y="6826"/>
                      <a:pt x="24153" y="6808"/>
                      <a:pt x="24193" y="6808"/>
                    </a:cubicBezTo>
                    <a:close/>
                    <a:moveTo>
                      <a:pt x="21396" y="8714"/>
                    </a:moveTo>
                    <a:lnTo>
                      <a:pt x="21396" y="8714"/>
                    </a:lnTo>
                    <a:cubicBezTo>
                      <a:pt x="21444" y="8774"/>
                      <a:pt x="21491" y="8833"/>
                      <a:pt x="21563" y="8893"/>
                    </a:cubicBezTo>
                    <a:cubicBezTo>
                      <a:pt x="21553" y="8894"/>
                      <a:pt x="21544" y="8894"/>
                      <a:pt x="21535" y="8894"/>
                    </a:cubicBezTo>
                    <a:cubicBezTo>
                      <a:pt x="21425" y="8894"/>
                      <a:pt x="21385" y="8825"/>
                      <a:pt x="21396" y="8714"/>
                    </a:cubicBezTo>
                    <a:close/>
                    <a:moveTo>
                      <a:pt x="25444" y="8786"/>
                    </a:moveTo>
                    <a:lnTo>
                      <a:pt x="25444" y="8786"/>
                    </a:lnTo>
                    <a:cubicBezTo>
                      <a:pt x="25462" y="8792"/>
                      <a:pt x="25483" y="8792"/>
                      <a:pt x="25502" y="8792"/>
                    </a:cubicBezTo>
                    <a:cubicBezTo>
                      <a:pt x="25521" y="8792"/>
                      <a:pt x="25539" y="8792"/>
                      <a:pt x="25551" y="8798"/>
                    </a:cubicBezTo>
                    <a:cubicBezTo>
                      <a:pt x="25694" y="8869"/>
                      <a:pt x="25825" y="8941"/>
                      <a:pt x="25944" y="9012"/>
                    </a:cubicBezTo>
                    <a:cubicBezTo>
                      <a:pt x="25980" y="9036"/>
                      <a:pt x="26004" y="9071"/>
                      <a:pt x="26027" y="9107"/>
                    </a:cubicBezTo>
                    <a:cubicBezTo>
                      <a:pt x="26004" y="9143"/>
                      <a:pt x="25992" y="9179"/>
                      <a:pt x="25956" y="9202"/>
                    </a:cubicBezTo>
                    <a:cubicBezTo>
                      <a:pt x="25952" y="9206"/>
                      <a:pt x="25946" y="9207"/>
                      <a:pt x="25938" y="9207"/>
                    </a:cubicBezTo>
                    <a:cubicBezTo>
                      <a:pt x="25918" y="9207"/>
                      <a:pt x="25889" y="9199"/>
                      <a:pt x="25873" y="9191"/>
                    </a:cubicBezTo>
                    <a:cubicBezTo>
                      <a:pt x="25742" y="9095"/>
                      <a:pt x="25611" y="9000"/>
                      <a:pt x="25492" y="8905"/>
                    </a:cubicBezTo>
                    <a:cubicBezTo>
                      <a:pt x="25468" y="8881"/>
                      <a:pt x="25456" y="8833"/>
                      <a:pt x="25444" y="8786"/>
                    </a:cubicBezTo>
                    <a:close/>
                    <a:moveTo>
                      <a:pt x="27968" y="9345"/>
                    </a:moveTo>
                    <a:cubicBezTo>
                      <a:pt x="28087" y="9357"/>
                      <a:pt x="28063" y="9464"/>
                      <a:pt x="28087" y="9536"/>
                    </a:cubicBezTo>
                    <a:cubicBezTo>
                      <a:pt x="28075" y="9548"/>
                      <a:pt x="28063" y="9560"/>
                      <a:pt x="28051" y="9572"/>
                    </a:cubicBezTo>
                    <a:cubicBezTo>
                      <a:pt x="28004" y="9524"/>
                      <a:pt x="27956" y="9476"/>
                      <a:pt x="27921" y="9429"/>
                    </a:cubicBezTo>
                    <a:cubicBezTo>
                      <a:pt x="27909" y="9417"/>
                      <a:pt x="27956" y="9345"/>
                      <a:pt x="27968" y="9345"/>
                    </a:cubicBezTo>
                    <a:close/>
                    <a:moveTo>
                      <a:pt x="27416" y="9414"/>
                    </a:moveTo>
                    <a:cubicBezTo>
                      <a:pt x="27422" y="9414"/>
                      <a:pt x="27427" y="9415"/>
                      <a:pt x="27432" y="9417"/>
                    </a:cubicBezTo>
                    <a:cubicBezTo>
                      <a:pt x="27516" y="9441"/>
                      <a:pt x="27516" y="9512"/>
                      <a:pt x="27456" y="9619"/>
                    </a:cubicBezTo>
                    <a:cubicBezTo>
                      <a:pt x="27373" y="9595"/>
                      <a:pt x="27289" y="9572"/>
                      <a:pt x="27313" y="9464"/>
                    </a:cubicBezTo>
                    <a:cubicBezTo>
                      <a:pt x="27324" y="9444"/>
                      <a:pt x="27378" y="9414"/>
                      <a:pt x="27416" y="9414"/>
                    </a:cubicBezTo>
                    <a:close/>
                    <a:moveTo>
                      <a:pt x="25313" y="9417"/>
                    </a:moveTo>
                    <a:lnTo>
                      <a:pt x="25313" y="9417"/>
                    </a:lnTo>
                    <a:cubicBezTo>
                      <a:pt x="25444" y="9429"/>
                      <a:pt x="25492" y="9488"/>
                      <a:pt x="25468" y="9583"/>
                    </a:cubicBezTo>
                    <a:cubicBezTo>
                      <a:pt x="25458" y="9603"/>
                      <a:pt x="25425" y="9622"/>
                      <a:pt x="25400" y="9622"/>
                    </a:cubicBezTo>
                    <a:cubicBezTo>
                      <a:pt x="25394" y="9622"/>
                      <a:pt x="25389" y="9621"/>
                      <a:pt x="25384" y="9619"/>
                    </a:cubicBezTo>
                    <a:cubicBezTo>
                      <a:pt x="25254" y="9583"/>
                      <a:pt x="25337" y="9488"/>
                      <a:pt x="25313" y="9417"/>
                    </a:cubicBezTo>
                    <a:close/>
                    <a:moveTo>
                      <a:pt x="24753" y="9602"/>
                    </a:moveTo>
                    <a:cubicBezTo>
                      <a:pt x="24785" y="9602"/>
                      <a:pt x="24817" y="9607"/>
                      <a:pt x="24849" y="9607"/>
                    </a:cubicBezTo>
                    <a:cubicBezTo>
                      <a:pt x="24849" y="9619"/>
                      <a:pt x="24861" y="9631"/>
                      <a:pt x="24861" y="9643"/>
                    </a:cubicBezTo>
                    <a:cubicBezTo>
                      <a:pt x="24837" y="9691"/>
                      <a:pt x="24801" y="9738"/>
                      <a:pt x="24765" y="9774"/>
                    </a:cubicBezTo>
                    <a:cubicBezTo>
                      <a:pt x="24742" y="9750"/>
                      <a:pt x="24694" y="9738"/>
                      <a:pt x="24694" y="9703"/>
                    </a:cubicBezTo>
                    <a:cubicBezTo>
                      <a:pt x="24682" y="9679"/>
                      <a:pt x="24694" y="9619"/>
                      <a:pt x="24706" y="9607"/>
                    </a:cubicBezTo>
                    <a:cubicBezTo>
                      <a:pt x="24722" y="9603"/>
                      <a:pt x="24738" y="9602"/>
                      <a:pt x="24753" y="9602"/>
                    </a:cubicBezTo>
                    <a:close/>
                    <a:moveTo>
                      <a:pt x="32242" y="10750"/>
                    </a:moveTo>
                    <a:cubicBezTo>
                      <a:pt x="32278" y="10786"/>
                      <a:pt x="32302" y="10810"/>
                      <a:pt x="32350" y="10857"/>
                    </a:cubicBezTo>
                    <a:cubicBezTo>
                      <a:pt x="32318" y="10889"/>
                      <a:pt x="32286" y="10931"/>
                      <a:pt x="32271" y="10931"/>
                    </a:cubicBezTo>
                    <a:cubicBezTo>
                      <a:pt x="32269" y="10931"/>
                      <a:pt x="32268" y="10930"/>
                      <a:pt x="32266" y="10929"/>
                    </a:cubicBezTo>
                    <a:cubicBezTo>
                      <a:pt x="32231" y="10905"/>
                      <a:pt x="32195" y="10869"/>
                      <a:pt x="32159" y="10846"/>
                    </a:cubicBezTo>
                    <a:cubicBezTo>
                      <a:pt x="32183" y="10810"/>
                      <a:pt x="32207" y="10774"/>
                      <a:pt x="32242" y="10750"/>
                    </a:cubicBezTo>
                    <a:close/>
                    <a:moveTo>
                      <a:pt x="26980" y="10798"/>
                    </a:moveTo>
                    <a:lnTo>
                      <a:pt x="26980" y="10798"/>
                    </a:lnTo>
                    <a:cubicBezTo>
                      <a:pt x="27123" y="10810"/>
                      <a:pt x="27159" y="10857"/>
                      <a:pt x="27135" y="10976"/>
                    </a:cubicBezTo>
                    <a:cubicBezTo>
                      <a:pt x="27087" y="10905"/>
                      <a:pt x="26944" y="10929"/>
                      <a:pt x="26980" y="10798"/>
                    </a:cubicBezTo>
                    <a:close/>
                    <a:moveTo>
                      <a:pt x="31489" y="11047"/>
                    </a:moveTo>
                    <a:cubicBezTo>
                      <a:pt x="31490" y="11047"/>
                      <a:pt x="31491" y="11047"/>
                      <a:pt x="31492" y="11048"/>
                    </a:cubicBezTo>
                    <a:cubicBezTo>
                      <a:pt x="31528" y="11060"/>
                      <a:pt x="31576" y="11107"/>
                      <a:pt x="31635" y="11155"/>
                    </a:cubicBezTo>
                    <a:cubicBezTo>
                      <a:pt x="31582" y="11187"/>
                      <a:pt x="31538" y="11228"/>
                      <a:pt x="31521" y="11228"/>
                    </a:cubicBezTo>
                    <a:cubicBezTo>
                      <a:pt x="31519" y="11228"/>
                      <a:pt x="31517" y="11228"/>
                      <a:pt x="31516" y="11227"/>
                    </a:cubicBezTo>
                    <a:cubicBezTo>
                      <a:pt x="31480" y="11203"/>
                      <a:pt x="31445" y="11155"/>
                      <a:pt x="31421" y="11107"/>
                    </a:cubicBezTo>
                    <a:cubicBezTo>
                      <a:pt x="31410" y="11107"/>
                      <a:pt x="31470" y="11047"/>
                      <a:pt x="31489" y="11047"/>
                    </a:cubicBezTo>
                    <a:close/>
                    <a:moveTo>
                      <a:pt x="32004" y="11107"/>
                    </a:moveTo>
                    <a:cubicBezTo>
                      <a:pt x="32040" y="11155"/>
                      <a:pt x="32076" y="11203"/>
                      <a:pt x="32100" y="11250"/>
                    </a:cubicBezTo>
                    <a:cubicBezTo>
                      <a:pt x="32100" y="11262"/>
                      <a:pt x="32088" y="11274"/>
                      <a:pt x="32088" y="11286"/>
                    </a:cubicBezTo>
                    <a:cubicBezTo>
                      <a:pt x="32040" y="11286"/>
                      <a:pt x="31981" y="11286"/>
                      <a:pt x="31957" y="11262"/>
                    </a:cubicBezTo>
                    <a:cubicBezTo>
                      <a:pt x="31933" y="11238"/>
                      <a:pt x="31957" y="11167"/>
                      <a:pt x="31957" y="11119"/>
                    </a:cubicBezTo>
                    <a:cubicBezTo>
                      <a:pt x="31969" y="11119"/>
                      <a:pt x="31981" y="11119"/>
                      <a:pt x="32004" y="11107"/>
                    </a:cubicBezTo>
                    <a:close/>
                    <a:moveTo>
                      <a:pt x="35350" y="11143"/>
                    </a:moveTo>
                    <a:cubicBezTo>
                      <a:pt x="35386" y="11179"/>
                      <a:pt x="35433" y="11215"/>
                      <a:pt x="35493" y="11274"/>
                    </a:cubicBezTo>
                    <a:cubicBezTo>
                      <a:pt x="35438" y="11318"/>
                      <a:pt x="35393" y="11383"/>
                      <a:pt x="35358" y="11383"/>
                    </a:cubicBezTo>
                    <a:cubicBezTo>
                      <a:pt x="35355" y="11383"/>
                      <a:pt x="35353" y="11382"/>
                      <a:pt x="35350" y="11381"/>
                    </a:cubicBezTo>
                    <a:cubicBezTo>
                      <a:pt x="35314" y="11369"/>
                      <a:pt x="35255" y="11310"/>
                      <a:pt x="35255" y="11274"/>
                    </a:cubicBezTo>
                    <a:cubicBezTo>
                      <a:pt x="35255" y="11227"/>
                      <a:pt x="35314" y="11191"/>
                      <a:pt x="35350" y="11143"/>
                    </a:cubicBezTo>
                    <a:close/>
                    <a:moveTo>
                      <a:pt x="31754" y="11738"/>
                    </a:moveTo>
                    <a:cubicBezTo>
                      <a:pt x="31873" y="11750"/>
                      <a:pt x="31873" y="11750"/>
                      <a:pt x="31909" y="11917"/>
                    </a:cubicBezTo>
                    <a:cubicBezTo>
                      <a:pt x="31900" y="11918"/>
                      <a:pt x="31892" y="11919"/>
                      <a:pt x="31883" y="11919"/>
                    </a:cubicBezTo>
                    <a:cubicBezTo>
                      <a:pt x="31793" y="11919"/>
                      <a:pt x="31743" y="11859"/>
                      <a:pt x="31754" y="11738"/>
                    </a:cubicBezTo>
                    <a:close/>
                    <a:moveTo>
                      <a:pt x="30397" y="12429"/>
                    </a:moveTo>
                    <a:cubicBezTo>
                      <a:pt x="30433" y="12453"/>
                      <a:pt x="30468" y="12477"/>
                      <a:pt x="30516" y="12524"/>
                    </a:cubicBezTo>
                    <a:cubicBezTo>
                      <a:pt x="30468" y="12560"/>
                      <a:pt x="30433" y="12596"/>
                      <a:pt x="30433" y="12596"/>
                    </a:cubicBezTo>
                    <a:cubicBezTo>
                      <a:pt x="30397" y="12572"/>
                      <a:pt x="30361" y="12536"/>
                      <a:pt x="30337" y="12500"/>
                    </a:cubicBezTo>
                    <a:cubicBezTo>
                      <a:pt x="30326" y="12500"/>
                      <a:pt x="30373" y="12453"/>
                      <a:pt x="30397" y="12429"/>
                    </a:cubicBezTo>
                    <a:close/>
                    <a:moveTo>
                      <a:pt x="25635" y="12965"/>
                    </a:moveTo>
                    <a:lnTo>
                      <a:pt x="25777" y="13108"/>
                    </a:lnTo>
                    <a:cubicBezTo>
                      <a:pt x="25765" y="13120"/>
                      <a:pt x="25765" y="13132"/>
                      <a:pt x="25754" y="13143"/>
                    </a:cubicBezTo>
                    <a:cubicBezTo>
                      <a:pt x="25658" y="13132"/>
                      <a:pt x="25599" y="13096"/>
                      <a:pt x="25599" y="13001"/>
                    </a:cubicBezTo>
                    <a:cubicBezTo>
                      <a:pt x="25611" y="12989"/>
                      <a:pt x="25623" y="12977"/>
                      <a:pt x="25635" y="12965"/>
                    </a:cubicBezTo>
                    <a:close/>
                    <a:moveTo>
                      <a:pt x="18288" y="13667"/>
                    </a:moveTo>
                    <a:cubicBezTo>
                      <a:pt x="18384" y="13715"/>
                      <a:pt x="18396" y="13774"/>
                      <a:pt x="18336" y="13870"/>
                    </a:cubicBezTo>
                    <a:cubicBezTo>
                      <a:pt x="18193" y="13810"/>
                      <a:pt x="18181" y="13774"/>
                      <a:pt x="18288" y="13667"/>
                    </a:cubicBezTo>
                    <a:close/>
                    <a:moveTo>
                      <a:pt x="12905" y="14225"/>
                    </a:moveTo>
                    <a:cubicBezTo>
                      <a:pt x="12975" y="14225"/>
                      <a:pt x="13036" y="14258"/>
                      <a:pt x="13097" y="14310"/>
                    </a:cubicBezTo>
                    <a:cubicBezTo>
                      <a:pt x="13137" y="14333"/>
                      <a:pt x="13179" y="14345"/>
                      <a:pt x="13219" y="14345"/>
                    </a:cubicBezTo>
                    <a:cubicBezTo>
                      <a:pt x="13265" y="14345"/>
                      <a:pt x="13310" y="14330"/>
                      <a:pt x="13347" y="14298"/>
                    </a:cubicBezTo>
                    <a:cubicBezTo>
                      <a:pt x="13371" y="14284"/>
                      <a:pt x="13391" y="14278"/>
                      <a:pt x="13409" y="14278"/>
                    </a:cubicBezTo>
                    <a:cubicBezTo>
                      <a:pt x="13437" y="14278"/>
                      <a:pt x="13461" y="14293"/>
                      <a:pt x="13490" y="14322"/>
                    </a:cubicBezTo>
                    <a:cubicBezTo>
                      <a:pt x="13526" y="14382"/>
                      <a:pt x="13573" y="14441"/>
                      <a:pt x="13621" y="14477"/>
                    </a:cubicBezTo>
                    <a:cubicBezTo>
                      <a:pt x="13669" y="14513"/>
                      <a:pt x="13728" y="14548"/>
                      <a:pt x="13776" y="14548"/>
                    </a:cubicBezTo>
                    <a:cubicBezTo>
                      <a:pt x="13871" y="14548"/>
                      <a:pt x="13907" y="14584"/>
                      <a:pt x="13919" y="14679"/>
                    </a:cubicBezTo>
                    <a:cubicBezTo>
                      <a:pt x="13919" y="14822"/>
                      <a:pt x="13978" y="14941"/>
                      <a:pt x="14097" y="15025"/>
                    </a:cubicBezTo>
                    <a:cubicBezTo>
                      <a:pt x="14109" y="15048"/>
                      <a:pt x="14133" y="15084"/>
                      <a:pt x="14133" y="15120"/>
                    </a:cubicBezTo>
                    <a:cubicBezTo>
                      <a:pt x="14121" y="15251"/>
                      <a:pt x="14062" y="15382"/>
                      <a:pt x="14121" y="15525"/>
                    </a:cubicBezTo>
                    <a:cubicBezTo>
                      <a:pt x="14133" y="15572"/>
                      <a:pt x="14085" y="15656"/>
                      <a:pt x="14062" y="15715"/>
                    </a:cubicBezTo>
                    <a:cubicBezTo>
                      <a:pt x="14014" y="15834"/>
                      <a:pt x="13954" y="15941"/>
                      <a:pt x="13895" y="16084"/>
                    </a:cubicBezTo>
                    <a:cubicBezTo>
                      <a:pt x="13812" y="16084"/>
                      <a:pt x="13716" y="16156"/>
                      <a:pt x="13645" y="16263"/>
                    </a:cubicBezTo>
                    <a:cubicBezTo>
                      <a:pt x="13621" y="16287"/>
                      <a:pt x="13550" y="16287"/>
                      <a:pt x="13478" y="16299"/>
                    </a:cubicBezTo>
                    <a:cubicBezTo>
                      <a:pt x="13490" y="16382"/>
                      <a:pt x="13419" y="16430"/>
                      <a:pt x="13312" y="16430"/>
                    </a:cubicBezTo>
                    <a:cubicBezTo>
                      <a:pt x="13216" y="16441"/>
                      <a:pt x="13121" y="16441"/>
                      <a:pt x="13038" y="16465"/>
                    </a:cubicBezTo>
                    <a:cubicBezTo>
                      <a:pt x="13025" y="16467"/>
                      <a:pt x="13013" y="16468"/>
                      <a:pt x="13001" y="16468"/>
                    </a:cubicBezTo>
                    <a:cubicBezTo>
                      <a:pt x="12924" y="16468"/>
                      <a:pt x="12862" y="16435"/>
                      <a:pt x="12800" y="16394"/>
                    </a:cubicBezTo>
                    <a:cubicBezTo>
                      <a:pt x="12793" y="16391"/>
                      <a:pt x="12785" y="16389"/>
                      <a:pt x="12776" y="16389"/>
                    </a:cubicBezTo>
                    <a:cubicBezTo>
                      <a:pt x="12753" y="16389"/>
                      <a:pt x="12725" y="16400"/>
                      <a:pt x="12716" y="16418"/>
                    </a:cubicBezTo>
                    <a:cubicBezTo>
                      <a:pt x="12689" y="16444"/>
                      <a:pt x="12665" y="16457"/>
                      <a:pt x="12642" y="16457"/>
                    </a:cubicBezTo>
                    <a:cubicBezTo>
                      <a:pt x="12614" y="16457"/>
                      <a:pt x="12588" y="16438"/>
                      <a:pt x="12561" y="16406"/>
                    </a:cubicBezTo>
                    <a:cubicBezTo>
                      <a:pt x="12430" y="16299"/>
                      <a:pt x="12300" y="16203"/>
                      <a:pt x="12169" y="16084"/>
                    </a:cubicBezTo>
                    <a:cubicBezTo>
                      <a:pt x="12049" y="15977"/>
                      <a:pt x="12002" y="15858"/>
                      <a:pt x="12038" y="15679"/>
                    </a:cubicBezTo>
                    <a:cubicBezTo>
                      <a:pt x="12073" y="15513"/>
                      <a:pt x="12061" y="15346"/>
                      <a:pt x="12073" y="15179"/>
                    </a:cubicBezTo>
                    <a:cubicBezTo>
                      <a:pt x="12073" y="15156"/>
                      <a:pt x="12061" y="15144"/>
                      <a:pt x="12061" y="15120"/>
                    </a:cubicBezTo>
                    <a:cubicBezTo>
                      <a:pt x="11978" y="14977"/>
                      <a:pt x="11990" y="14929"/>
                      <a:pt x="12121" y="14846"/>
                    </a:cubicBezTo>
                    <a:cubicBezTo>
                      <a:pt x="12216" y="14786"/>
                      <a:pt x="12300" y="14727"/>
                      <a:pt x="12288" y="14596"/>
                    </a:cubicBezTo>
                    <a:cubicBezTo>
                      <a:pt x="12288" y="14572"/>
                      <a:pt x="12323" y="14536"/>
                      <a:pt x="12347" y="14525"/>
                    </a:cubicBezTo>
                    <a:cubicBezTo>
                      <a:pt x="12490" y="14465"/>
                      <a:pt x="12633" y="14405"/>
                      <a:pt x="12764" y="14346"/>
                    </a:cubicBezTo>
                    <a:cubicBezTo>
                      <a:pt x="12800" y="14334"/>
                      <a:pt x="12811" y="14275"/>
                      <a:pt x="12823" y="14239"/>
                    </a:cubicBezTo>
                    <a:cubicBezTo>
                      <a:pt x="12852" y="14229"/>
                      <a:pt x="12879" y="14225"/>
                      <a:pt x="12905" y="14225"/>
                    </a:cubicBezTo>
                    <a:close/>
                    <a:moveTo>
                      <a:pt x="6013" y="18073"/>
                    </a:moveTo>
                    <a:cubicBezTo>
                      <a:pt x="6061" y="18108"/>
                      <a:pt x="6108" y="18144"/>
                      <a:pt x="6156" y="18192"/>
                    </a:cubicBezTo>
                    <a:cubicBezTo>
                      <a:pt x="6108" y="18251"/>
                      <a:pt x="6084" y="18275"/>
                      <a:pt x="6049" y="18311"/>
                    </a:cubicBezTo>
                    <a:cubicBezTo>
                      <a:pt x="6013" y="18275"/>
                      <a:pt x="5953" y="18239"/>
                      <a:pt x="5942" y="18180"/>
                    </a:cubicBezTo>
                    <a:cubicBezTo>
                      <a:pt x="5930" y="18168"/>
                      <a:pt x="5989" y="18120"/>
                      <a:pt x="6013" y="18073"/>
                    </a:cubicBezTo>
                    <a:close/>
                    <a:moveTo>
                      <a:pt x="32258" y="16780"/>
                    </a:moveTo>
                    <a:cubicBezTo>
                      <a:pt x="32317" y="16780"/>
                      <a:pt x="32357" y="16844"/>
                      <a:pt x="32409" y="16870"/>
                    </a:cubicBezTo>
                    <a:cubicBezTo>
                      <a:pt x="32457" y="16894"/>
                      <a:pt x="32504" y="16894"/>
                      <a:pt x="32540" y="16906"/>
                    </a:cubicBezTo>
                    <a:cubicBezTo>
                      <a:pt x="32552" y="16894"/>
                      <a:pt x="32552" y="16894"/>
                      <a:pt x="32564" y="16882"/>
                    </a:cubicBezTo>
                    <a:cubicBezTo>
                      <a:pt x="32576" y="16918"/>
                      <a:pt x="32600" y="16965"/>
                      <a:pt x="32612" y="17001"/>
                    </a:cubicBezTo>
                    <a:cubicBezTo>
                      <a:pt x="32635" y="17037"/>
                      <a:pt x="32659" y="17084"/>
                      <a:pt x="32695" y="17096"/>
                    </a:cubicBezTo>
                    <a:cubicBezTo>
                      <a:pt x="32897" y="17156"/>
                      <a:pt x="32933" y="17299"/>
                      <a:pt x="32945" y="17489"/>
                    </a:cubicBezTo>
                    <a:cubicBezTo>
                      <a:pt x="32945" y="17561"/>
                      <a:pt x="32993" y="17632"/>
                      <a:pt x="33004" y="17703"/>
                    </a:cubicBezTo>
                    <a:cubicBezTo>
                      <a:pt x="33016" y="17763"/>
                      <a:pt x="33016" y="17823"/>
                      <a:pt x="33016" y="17870"/>
                    </a:cubicBezTo>
                    <a:cubicBezTo>
                      <a:pt x="32993" y="17942"/>
                      <a:pt x="32969" y="18001"/>
                      <a:pt x="32945" y="18061"/>
                    </a:cubicBezTo>
                    <a:cubicBezTo>
                      <a:pt x="32909" y="18120"/>
                      <a:pt x="32874" y="18156"/>
                      <a:pt x="32838" y="18204"/>
                    </a:cubicBezTo>
                    <a:cubicBezTo>
                      <a:pt x="32826" y="18227"/>
                      <a:pt x="32790" y="18251"/>
                      <a:pt x="32778" y="18287"/>
                    </a:cubicBezTo>
                    <a:cubicBezTo>
                      <a:pt x="32731" y="18382"/>
                      <a:pt x="32707" y="18477"/>
                      <a:pt x="32647" y="18561"/>
                    </a:cubicBezTo>
                    <a:cubicBezTo>
                      <a:pt x="32612" y="18608"/>
                      <a:pt x="32528" y="18632"/>
                      <a:pt x="32481" y="18668"/>
                    </a:cubicBezTo>
                    <a:cubicBezTo>
                      <a:pt x="32433" y="18692"/>
                      <a:pt x="32385" y="18727"/>
                      <a:pt x="32373" y="18763"/>
                    </a:cubicBezTo>
                    <a:cubicBezTo>
                      <a:pt x="32350" y="18858"/>
                      <a:pt x="32302" y="18835"/>
                      <a:pt x="32231" y="18846"/>
                    </a:cubicBezTo>
                    <a:cubicBezTo>
                      <a:pt x="32154" y="18846"/>
                      <a:pt x="32083" y="18807"/>
                      <a:pt x="32010" y="18807"/>
                    </a:cubicBezTo>
                    <a:cubicBezTo>
                      <a:pt x="31969" y="18807"/>
                      <a:pt x="31928" y="18820"/>
                      <a:pt x="31885" y="18858"/>
                    </a:cubicBezTo>
                    <a:cubicBezTo>
                      <a:pt x="31878" y="18865"/>
                      <a:pt x="31866" y="18868"/>
                      <a:pt x="31851" y="18868"/>
                    </a:cubicBezTo>
                    <a:cubicBezTo>
                      <a:pt x="31816" y="18868"/>
                      <a:pt x="31764" y="18851"/>
                      <a:pt x="31731" y="18835"/>
                    </a:cubicBezTo>
                    <a:cubicBezTo>
                      <a:pt x="31622" y="18769"/>
                      <a:pt x="31533" y="18665"/>
                      <a:pt x="31392" y="18665"/>
                    </a:cubicBezTo>
                    <a:cubicBezTo>
                      <a:pt x="31378" y="18665"/>
                      <a:pt x="31364" y="18666"/>
                      <a:pt x="31350" y="18668"/>
                    </a:cubicBezTo>
                    <a:cubicBezTo>
                      <a:pt x="31326" y="18668"/>
                      <a:pt x="31290" y="18585"/>
                      <a:pt x="31266" y="18537"/>
                    </a:cubicBezTo>
                    <a:cubicBezTo>
                      <a:pt x="31207" y="18465"/>
                      <a:pt x="31171" y="18370"/>
                      <a:pt x="31099" y="18311"/>
                    </a:cubicBezTo>
                    <a:cubicBezTo>
                      <a:pt x="31028" y="18263"/>
                      <a:pt x="31004" y="18204"/>
                      <a:pt x="31004" y="18120"/>
                    </a:cubicBezTo>
                    <a:cubicBezTo>
                      <a:pt x="31004" y="18049"/>
                      <a:pt x="31004" y="17965"/>
                      <a:pt x="31004" y="17894"/>
                    </a:cubicBezTo>
                    <a:cubicBezTo>
                      <a:pt x="30992" y="17858"/>
                      <a:pt x="30980" y="17823"/>
                      <a:pt x="30957" y="17787"/>
                    </a:cubicBezTo>
                    <a:cubicBezTo>
                      <a:pt x="30933" y="17751"/>
                      <a:pt x="30873" y="17715"/>
                      <a:pt x="30873" y="17692"/>
                    </a:cubicBezTo>
                    <a:cubicBezTo>
                      <a:pt x="30873" y="17632"/>
                      <a:pt x="30909" y="17561"/>
                      <a:pt x="30933" y="17501"/>
                    </a:cubicBezTo>
                    <a:cubicBezTo>
                      <a:pt x="31004" y="17382"/>
                      <a:pt x="31076" y="17275"/>
                      <a:pt x="31147" y="17168"/>
                    </a:cubicBezTo>
                    <a:cubicBezTo>
                      <a:pt x="31153" y="17162"/>
                      <a:pt x="31168" y="17159"/>
                      <a:pt x="31184" y="17159"/>
                    </a:cubicBezTo>
                    <a:cubicBezTo>
                      <a:pt x="31201" y="17159"/>
                      <a:pt x="31219" y="17162"/>
                      <a:pt x="31230" y="17168"/>
                    </a:cubicBezTo>
                    <a:cubicBezTo>
                      <a:pt x="31254" y="17168"/>
                      <a:pt x="31266" y="17203"/>
                      <a:pt x="31278" y="17227"/>
                    </a:cubicBezTo>
                    <a:cubicBezTo>
                      <a:pt x="31308" y="17269"/>
                      <a:pt x="31335" y="17290"/>
                      <a:pt x="31360" y="17290"/>
                    </a:cubicBezTo>
                    <a:cubicBezTo>
                      <a:pt x="31385" y="17290"/>
                      <a:pt x="31409" y="17269"/>
                      <a:pt x="31433" y="17227"/>
                    </a:cubicBezTo>
                    <a:cubicBezTo>
                      <a:pt x="31480" y="17168"/>
                      <a:pt x="31516" y="17108"/>
                      <a:pt x="31552" y="17049"/>
                    </a:cubicBezTo>
                    <a:cubicBezTo>
                      <a:pt x="31623" y="17108"/>
                      <a:pt x="31683" y="17168"/>
                      <a:pt x="31754" y="17227"/>
                    </a:cubicBezTo>
                    <a:cubicBezTo>
                      <a:pt x="31885" y="17084"/>
                      <a:pt x="31873" y="17084"/>
                      <a:pt x="31742" y="16977"/>
                    </a:cubicBezTo>
                    <a:cubicBezTo>
                      <a:pt x="31707" y="16953"/>
                      <a:pt x="31695" y="16906"/>
                      <a:pt x="31671" y="16870"/>
                    </a:cubicBezTo>
                    <a:cubicBezTo>
                      <a:pt x="31719" y="16870"/>
                      <a:pt x="31754" y="16870"/>
                      <a:pt x="31802" y="16858"/>
                    </a:cubicBezTo>
                    <a:cubicBezTo>
                      <a:pt x="31850" y="16846"/>
                      <a:pt x="31885" y="16834"/>
                      <a:pt x="31945" y="16822"/>
                    </a:cubicBezTo>
                    <a:cubicBezTo>
                      <a:pt x="31981" y="16870"/>
                      <a:pt x="32028" y="16941"/>
                      <a:pt x="32076" y="17001"/>
                    </a:cubicBezTo>
                    <a:cubicBezTo>
                      <a:pt x="32147" y="16965"/>
                      <a:pt x="32123" y="16930"/>
                      <a:pt x="32088" y="16894"/>
                    </a:cubicBezTo>
                    <a:cubicBezTo>
                      <a:pt x="32076" y="16870"/>
                      <a:pt x="32076" y="16834"/>
                      <a:pt x="32064" y="16799"/>
                    </a:cubicBezTo>
                    <a:lnTo>
                      <a:pt x="32147" y="16799"/>
                    </a:lnTo>
                    <a:cubicBezTo>
                      <a:pt x="32157" y="16799"/>
                      <a:pt x="32174" y="16814"/>
                      <a:pt x="32180" y="16814"/>
                    </a:cubicBezTo>
                    <a:cubicBezTo>
                      <a:pt x="32182" y="16814"/>
                      <a:pt x="32183" y="16813"/>
                      <a:pt x="32183" y="16811"/>
                    </a:cubicBezTo>
                    <a:cubicBezTo>
                      <a:pt x="32212" y="16788"/>
                      <a:pt x="32236" y="16780"/>
                      <a:pt x="32258" y="16780"/>
                    </a:cubicBezTo>
                    <a:close/>
                    <a:moveTo>
                      <a:pt x="21484" y="19142"/>
                    </a:moveTo>
                    <a:cubicBezTo>
                      <a:pt x="21591" y="19142"/>
                      <a:pt x="21702" y="19172"/>
                      <a:pt x="21813" y="19192"/>
                    </a:cubicBezTo>
                    <a:cubicBezTo>
                      <a:pt x="22039" y="19216"/>
                      <a:pt x="22146" y="19382"/>
                      <a:pt x="22253" y="19549"/>
                    </a:cubicBezTo>
                    <a:cubicBezTo>
                      <a:pt x="22301" y="19620"/>
                      <a:pt x="22301" y="19704"/>
                      <a:pt x="22336" y="19775"/>
                    </a:cubicBezTo>
                    <a:cubicBezTo>
                      <a:pt x="22348" y="19811"/>
                      <a:pt x="22372" y="19847"/>
                      <a:pt x="22408" y="19882"/>
                    </a:cubicBezTo>
                    <a:cubicBezTo>
                      <a:pt x="22467" y="19954"/>
                      <a:pt x="22467" y="20013"/>
                      <a:pt x="22444" y="20097"/>
                    </a:cubicBezTo>
                    <a:cubicBezTo>
                      <a:pt x="22396" y="20204"/>
                      <a:pt x="22301" y="20323"/>
                      <a:pt x="22384" y="20454"/>
                    </a:cubicBezTo>
                    <a:cubicBezTo>
                      <a:pt x="22396" y="20466"/>
                      <a:pt x="22372" y="20525"/>
                      <a:pt x="22348" y="20549"/>
                    </a:cubicBezTo>
                    <a:cubicBezTo>
                      <a:pt x="22289" y="20609"/>
                      <a:pt x="22229" y="20668"/>
                      <a:pt x="22241" y="20763"/>
                    </a:cubicBezTo>
                    <a:cubicBezTo>
                      <a:pt x="22241" y="20787"/>
                      <a:pt x="22194" y="20823"/>
                      <a:pt x="22170" y="20859"/>
                    </a:cubicBezTo>
                    <a:lnTo>
                      <a:pt x="22146" y="20859"/>
                    </a:lnTo>
                    <a:cubicBezTo>
                      <a:pt x="22229" y="20668"/>
                      <a:pt x="22027" y="20668"/>
                      <a:pt x="21979" y="20573"/>
                    </a:cubicBezTo>
                    <a:cubicBezTo>
                      <a:pt x="21872" y="20644"/>
                      <a:pt x="21860" y="20692"/>
                      <a:pt x="21944" y="20799"/>
                    </a:cubicBezTo>
                    <a:cubicBezTo>
                      <a:pt x="21967" y="20835"/>
                      <a:pt x="21991" y="20894"/>
                      <a:pt x="21979" y="20918"/>
                    </a:cubicBezTo>
                    <a:cubicBezTo>
                      <a:pt x="21967" y="20942"/>
                      <a:pt x="21908" y="20954"/>
                      <a:pt x="21872" y="20966"/>
                    </a:cubicBezTo>
                    <a:cubicBezTo>
                      <a:pt x="21741" y="20990"/>
                      <a:pt x="21610" y="21002"/>
                      <a:pt x="21491" y="21013"/>
                    </a:cubicBezTo>
                    <a:cubicBezTo>
                      <a:pt x="21432" y="21013"/>
                      <a:pt x="21372" y="20978"/>
                      <a:pt x="21324" y="20942"/>
                    </a:cubicBezTo>
                    <a:cubicBezTo>
                      <a:pt x="21285" y="20919"/>
                      <a:pt x="21257" y="20895"/>
                      <a:pt x="21221" y="20895"/>
                    </a:cubicBezTo>
                    <a:cubicBezTo>
                      <a:pt x="21203" y="20895"/>
                      <a:pt x="21182" y="20902"/>
                      <a:pt x="21158" y="20918"/>
                    </a:cubicBezTo>
                    <a:cubicBezTo>
                      <a:pt x="21146" y="20924"/>
                      <a:pt x="21128" y="20927"/>
                      <a:pt x="21110" y="20927"/>
                    </a:cubicBezTo>
                    <a:cubicBezTo>
                      <a:pt x="21092" y="20927"/>
                      <a:pt x="21074" y="20924"/>
                      <a:pt x="21063" y="20918"/>
                    </a:cubicBezTo>
                    <a:cubicBezTo>
                      <a:pt x="20991" y="20859"/>
                      <a:pt x="20908" y="20799"/>
                      <a:pt x="20848" y="20716"/>
                    </a:cubicBezTo>
                    <a:cubicBezTo>
                      <a:pt x="20812" y="20680"/>
                      <a:pt x="20812" y="20597"/>
                      <a:pt x="20836" y="20549"/>
                    </a:cubicBezTo>
                    <a:cubicBezTo>
                      <a:pt x="20860" y="20490"/>
                      <a:pt x="20896" y="20430"/>
                      <a:pt x="20836" y="20359"/>
                    </a:cubicBezTo>
                    <a:cubicBezTo>
                      <a:pt x="20824" y="20323"/>
                      <a:pt x="20824" y="20263"/>
                      <a:pt x="20836" y="20216"/>
                    </a:cubicBezTo>
                    <a:cubicBezTo>
                      <a:pt x="20872" y="20132"/>
                      <a:pt x="20836" y="20097"/>
                      <a:pt x="20777" y="20049"/>
                    </a:cubicBezTo>
                    <a:cubicBezTo>
                      <a:pt x="20705" y="20001"/>
                      <a:pt x="20658" y="19942"/>
                      <a:pt x="20717" y="19847"/>
                    </a:cubicBezTo>
                    <a:cubicBezTo>
                      <a:pt x="20741" y="19811"/>
                      <a:pt x="20717" y="19763"/>
                      <a:pt x="20717" y="19716"/>
                    </a:cubicBezTo>
                    <a:cubicBezTo>
                      <a:pt x="20705" y="19644"/>
                      <a:pt x="20705" y="19573"/>
                      <a:pt x="20789" y="19537"/>
                    </a:cubicBezTo>
                    <a:cubicBezTo>
                      <a:pt x="20824" y="19525"/>
                      <a:pt x="20848" y="19489"/>
                      <a:pt x="20872" y="19466"/>
                    </a:cubicBezTo>
                    <a:cubicBezTo>
                      <a:pt x="20943" y="19418"/>
                      <a:pt x="20967" y="19323"/>
                      <a:pt x="21086" y="19323"/>
                    </a:cubicBezTo>
                    <a:cubicBezTo>
                      <a:pt x="21134" y="19323"/>
                      <a:pt x="21182" y="19251"/>
                      <a:pt x="21229" y="19227"/>
                    </a:cubicBezTo>
                    <a:cubicBezTo>
                      <a:pt x="21310" y="19163"/>
                      <a:pt x="21396" y="19142"/>
                      <a:pt x="21484" y="19142"/>
                    </a:cubicBezTo>
                    <a:close/>
                    <a:moveTo>
                      <a:pt x="5646" y="22183"/>
                    </a:moveTo>
                    <a:cubicBezTo>
                      <a:pt x="5676" y="22183"/>
                      <a:pt x="5706" y="22186"/>
                      <a:pt x="5739" y="22192"/>
                    </a:cubicBezTo>
                    <a:cubicBezTo>
                      <a:pt x="5834" y="22204"/>
                      <a:pt x="5942" y="22192"/>
                      <a:pt x="6037" y="22252"/>
                    </a:cubicBezTo>
                    <a:cubicBezTo>
                      <a:pt x="6215" y="22371"/>
                      <a:pt x="6311" y="22645"/>
                      <a:pt x="6215" y="22835"/>
                    </a:cubicBezTo>
                    <a:cubicBezTo>
                      <a:pt x="6180" y="22895"/>
                      <a:pt x="6144" y="22954"/>
                      <a:pt x="6108" y="23026"/>
                    </a:cubicBezTo>
                    <a:cubicBezTo>
                      <a:pt x="6061" y="23109"/>
                      <a:pt x="5989" y="23133"/>
                      <a:pt x="5882" y="23133"/>
                    </a:cubicBezTo>
                    <a:cubicBezTo>
                      <a:pt x="5811" y="23133"/>
                      <a:pt x="5739" y="23180"/>
                      <a:pt x="5668" y="23204"/>
                    </a:cubicBezTo>
                    <a:cubicBezTo>
                      <a:pt x="5657" y="23029"/>
                      <a:pt x="5596" y="22965"/>
                      <a:pt x="5447" y="22965"/>
                    </a:cubicBezTo>
                    <a:cubicBezTo>
                      <a:pt x="5434" y="22965"/>
                      <a:pt x="5420" y="22965"/>
                      <a:pt x="5406" y="22966"/>
                    </a:cubicBezTo>
                    <a:cubicBezTo>
                      <a:pt x="5263" y="22966"/>
                      <a:pt x="5203" y="22918"/>
                      <a:pt x="5203" y="22764"/>
                    </a:cubicBezTo>
                    <a:cubicBezTo>
                      <a:pt x="5203" y="22633"/>
                      <a:pt x="5227" y="22490"/>
                      <a:pt x="5311" y="22371"/>
                    </a:cubicBezTo>
                    <a:cubicBezTo>
                      <a:pt x="5399" y="22252"/>
                      <a:pt x="5504" y="22183"/>
                      <a:pt x="5646" y="22183"/>
                    </a:cubicBezTo>
                    <a:close/>
                    <a:moveTo>
                      <a:pt x="6668" y="23026"/>
                    </a:moveTo>
                    <a:cubicBezTo>
                      <a:pt x="6656" y="23109"/>
                      <a:pt x="6644" y="23180"/>
                      <a:pt x="6644" y="23252"/>
                    </a:cubicBezTo>
                    <a:cubicBezTo>
                      <a:pt x="6632" y="23240"/>
                      <a:pt x="6608" y="23240"/>
                      <a:pt x="6596" y="23240"/>
                    </a:cubicBezTo>
                    <a:cubicBezTo>
                      <a:pt x="6549" y="23145"/>
                      <a:pt x="6561" y="23085"/>
                      <a:pt x="6668" y="23026"/>
                    </a:cubicBezTo>
                    <a:close/>
                    <a:moveTo>
                      <a:pt x="7997" y="25018"/>
                    </a:moveTo>
                    <a:cubicBezTo>
                      <a:pt x="8043" y="25018"/>
                      <a:pt x="8089" y="25042"/>
                      <a:pt x="8132" y="25085"/>
                    </a:cubicBezTo>
                    <a:cubicBezTo>
                      <a:pt x="8201" y="25146"/>
                      <a:pt x="8271" y="25162"/>
                      <a:pt x="8344" y="25162"/>
                    </a:cubicBezTo>
                    <a:cubicBezTo>
                      <a:pt x="8372" y="25162"/>
                      <a:pt x="8401" y="25160"/>
                      <a:pt x="8430" y="25157"/>
                    </a:cubicBezTo>
                    <a:cubicBezTo>
                      <a:pt x="8478" y="25157"/>
                      <a:pt x="8537" y="25181"/>
                      <a:pt x="8549" y="25204"/>
                    </a:cubicBezTo>
                    <a:cubicBezTo>
                      <a:pt x="8644" y="25335"/>
                      <a:pt x="8728" y="25454"/>
                      <a:pt x="8894" y="25502"/>
                    </a:cubicBezTo>
                    <a:cubicBezTo>
                      <a:pt x="8918" y="25502"/>
                      <a:pt x="8942" y="25538"/>
                      <a:pt x="8954" y="25562"/>
                    </a:cubicBezTo>
                    <a:cubicBezTo>
                      <a:pt x="8966" y="25764"/>
                      <a:pt x="8978" y="25966"/>
                      <a:pt x="8990" y="26193"/>
                    </a:cubicBezTo>
                    <a:lnTo>
                      <a:pt x="8906" y="26193"/>
                    </a:lnTo>
                    <a:cubicBezTo>
                      <a:pt x="8871" y="26193"/>
                      <a:pt x="8835" y="26205"/>
                      <a:pt x="8787" y="26216"/>
                    </a:cubicBezTo>
                    <a:cubicBezTo>
                      <a:pt x="8811" y="26264"/>
                      <a:pt x="8823" y="26336"/>
                      <a:pt x="8859" y="26347"/>
                    </a:cubicBezTo>
                    <a:cubicBezTo>
                      <a:pt x="8978" y="26383"/>
                      <a:pt x="8978" y="26431"/>
                      <a:pt x="8906" y="26514"/>
                    </a:cubicBezTo>
                    <a:cubicBezTo>
                      <a:pt x="8882" y="26538"/>
                      <a:pt x="8906" y="26597"/>
                      <a:pt x="8918" y="26633"/>
                    </a:cubicBezTo>
                    <a:cubicBezTo>
                      <a:pt x="8930" y="26717"/>
                      <a:pt x="8954" y="26800"/>
                      <a:pt x="8835" y="26824"/>
                    </a:cubicBezTo>
                    <a:cubicBezTo>
                      <a:pt x="8823" y="26836"/>
                      <a:pt x="8799" y="26859"/>
                      <a:pt x="8787" y="26871"/>
                    </a:cubicBezTo>
                    <a:cubicBezTo>
                      <a:pt x="8585" y="27133"/>
                      <a:pt x="8287" y="27181"/>
                      <a:pt x="8001" y="27228"/>
                    </a:cubicBezTo>
                    <a:cubicBezTo>
                      <a:pt x="7918" y="27240"/>
                      <a:pt x="7835" y="27240"/>
                      <a:pt x="7763" y="27240"/>
                    </a:cubicBezTo>
                    <a:cubicBezTo>
                      <a:pt x="7728" y="27240"/>
                      <a:pt x="7668" y="27240"/>
                      <a:pt x="7644" y="27217"/>
                    </a:cubicBezTo>
                    <a:cubicBezTo>
                      <a:pt x="7579" y="27144"/>
                      <a:pt x="7509" y="27120"/>
                      <a:pt x="7433" y="27120"/>
                    </a:cubicBezTo>
                    <a:cubicBezTo>
                      <a:pt x="7398" y="27120"/>
                      <a:pt x="7361" y="27126"/>
                      <a:pt x="7323" y="27133"/>
                    </a:cubicBezTo>
                    <a:cubicBezTo>
                      <a:pt x="7303" y="27137"/>
                      <a:pt x="7285" y="27138"/>
                      <a:pt x="7269" y="27138"/>
                    </a:cubicBezTo>
                    <a:cubicBezTo>
                      <a:pt x="7174" y="27138"/>
                      <a:pt x="7125" y="27083"/>
                      <a:pt x="7085" y="27002"/>
                    </a:cubicBezTo>
                    <a:cubicBezTo>
                      <a:pt x="6954" y="26812"/>
                      <a:pt x="6846" y="26621"/>
                      <a:pt x="6835" y="26371"/>
                    </a:cubicBezTo>
                    <a:cubicBezTo>
                      <a:pt x="6835" y="26240"/>
                      <a:pt x="6787" y="26121"/>
                      <a:pt x="6906" y="26014"/>
                    </a:cubicBezTo>
                    <a:cubicBezTo>
                      <a:pt x="6966" y="25955"/>
                      <a:pt x="6942" y="25883"/>
                      <a:pt x="6906" y="25824"/>
                    </a:cubicBezTo>
                    <a:cubicBezTo>
                      <a:pt x="6894" y="25764"/>
                      <a:pt x="6882" y="25704"/>
                      <a:pt x="6858" y="25633"/>
                    </a:cubicBezTo>
                    <a:lnTo>
                      <a:pt x="6858" y="25633"/>
                    </a:lnTo>
                    <a:cubicBezTo>
                      <a:pt x="6881" y="25639"/>
                      <a:pt x="6902" y="25642"/>
                      <a:pt x="6921" y="25642"/>
                    </a:cubicBezTo>
                    <a:cubicBezTo>
                      <a:pt x="7016" y="25642"/>
                      <a:pt x="7077" y="25573"/>
                      <a:pt x="7096" y="25454"/>
                    </a:cubicBezTo>
                    <a:cubicBezTo>
                      <a:pt x="7106" y="25395"/>
                      <a:pt x="7084" y="25312"/>
                      <a:pt x="7156" y="25312"/>
                    </a:cubicBezTo>
                    <a:cubicBezTo>
                      <a:pt x="7172" y="25312"/>
                      <a:pt x="7191" y="25315"/>
                      <a:pt x="7216" y="25323"/>
                    </a:cubicBezTo>
                    <a:cubicBezTo>
                      <a:pt x="7251" y="25228"/>
                      <a:pt x="7370" y="25276"/>
                      <a:pt x="7418" y="25216"/>
                    </a:cubicBezTo>
                    <a:cubicBezTo>
                      <a:pt x="7497" y="25146"/>
                      <a:pt x="7589" y="25128"/>
                      <a:pt x="7680" y="25128"/>
                    </a:cubicBezTo>
                    <a:cubicBezTo>
                      <a:pt x="7712" y="25128"/>
                      <a:pt x="7744" y="25130"/>
                      <a:pt x="7775" y="25133"/>
                    </a:cubicBezTo>
                    <a:cubicBezTo>
                      <a:pt x="7811" y="25133"/>
                      <a:pt x="7847" y="25109"/>
                      <a:pt x="7870" y="25085"/>
                    </a:cubicBezTo>
                    <a:cubicBezTo>
                      <a:pt x="7911" y="25039"/>
                      <a:pt x="7954" y="25018"/>
                      <a:pt x="7997" y="25018"/>
                    </a:cubicBezTo>
                    <a:close/>
                    <a:moveTo>
                      <a:pt x="20955" y="31586"/>
                    </a:moveTo>
                    <a:cubicBezTo>
                      <a:pt x="21122" y="31598"/>
                      <a:pt x="21265" y="31634"/>
                      <a:pt x="21324" y="31789"/>
                    </a:cubicBezTo>
                    <a:cubicBezTo>
                      <a:pt x="21336" y="31824"/>
                      <a:pt x="21372" y="31836"/>
                      <a:pt x="21384" y="31872"/>
                    </a:cubicBezTo>
                    <a:cubicBezTo>
                      <a:pt x="21396" y="31896"/>
                      <a:pt x="21408" y="31943"/>
                      <a:pt x="21408" y="31979"/>
                    </a:cubicBezTo>
                    <a:cubicBezTo>
                      <a:pt x="21408" y="32050"/>
                      <a:pt x="21384" y="32134"/>
                      <a:pt x="21372" y="32205"/>
                    </a:cubicBezTo>
                    <a:cubicBezTo>
                      <a:pt x="21360" y="32277"/>
                      <a:pt x="21348" y="32312"/>
                      <a:pt x="21265" y="32312"/>
                    </a:cubicBezTo>
                    <a:cubicBezTo>
                      <a:pt x="21217" y="32312"/>
                      <a:pt x="21170" y="32336"/>
                      <a:pt x="21134" y="32372"/>
                    </a:cubicBezTo>
                    <a:cubicBezTo>
                      <a:pt x="21054" y="32436"/>
                      <a:pt x="20991" y="32469"/>
                      <a:pt x="20935" y="32469"/>
                    </a:cubicBezTo>
                    <a:cubicBezTo>
                      <a:pt x="20866" y="32469"/>
                      <a:pt x="20807" y="32418"/>
                      <a:pt x="20741" y="32312"/>
                    </a:cubicBezTo>
                    <a:cubicBezTo>
                      <a:pt x="20717" y="32289"/>
                      <a:pt x="20705" y="32265"/>
                      <a:pt x="20682" y="32253"/>
                    </a:cubicBezTo>
                    <a:cubicBezTo>
                      <a:pt x="20586" y="32193"/>
                      <a:pt x="20503" y="32122"/>
                      <a:pt x="20598" y="32003"/>
                    </a:cubicBezTo>
                    <a:cubicBezTo>
                      <a:pt x="20598" y="31991"/>
                      <a:pt x="20586" y="31967"/>
                      <a:pt x="20586" y="31943"/>
                    </a:cubicBezTo>
                    <a:cubicBezTo>
                      <a:pt x="20551" y="31789"/>
                      <a:pt x="20610" y="31693"/>
                      <a:pt x="20753" y="31646"/>
                    </a:cubicBezTo>
                    <a:cubicBezTo>
                      <a:pt x="20824" y="31622"/>
                      <a:pt x="20908" y="31598"/>
                      <a:pt x="20955" y="31586"/>
                    </a:cubicBezTo>
                    <a:close/>
                    <a:moveTo>
                      <a:pt x="17050" y="33408"/>
                    </a:moveTo>
                    <a:cubicBezTo>
                      <a:pt x="17062" y="33432"/>
                      <a:pt x="17074" y="33467"/>
                      <a:pt x="17086" y="33491"/>
                    </a:cubicBezTo>
                    <a:cubicBezTo>
                      <a:pt x="17074" y="33503"/>
                      <a:pt x="17062" y="33503"/>
                      <a:pt x="17050" y="33515"/>
                    </a:cubicBezTo>
                    <a:cubicBezTo>
                      <a:pt x="17038" y="33479"/>
                      <a:pt x="17026" y="33444"/>
                      <a:pt x="17014" y="33420"/>
                    </a:cubicBezTo>
                    <a:cubicBezTo>
                      <a:pt x="17014" y="33408"/>
                      <a:pt x="17038" y="33408"/>
                      <a:pt x="17050" y="33408"/>
                    </a:cubicBezTo>
                    <a:close/>
                    <a:moveTo>
                      <a:pt x="17098" y="31336"/>
                    </a:moveTo>
                    <a:cubicBezTo>
                      <a:pt x="17228" y="31369"/>
                      <a:pt x="17365" y="31435"/>
                      <a:pt x="17503" y="31435"/>
                    </a:cubicBezTo>
                    <a:cubicBezTo>
                      <a:pt x="17566" y="31435"/>
                      <a:pt x="17629" y="31421"/>
                      <a:pt x="17693" y="31384"/>
                    </a:cubicBezTo>
                    <a:cubicBezTo>
                      <a:pt x="17788" y="31467"/>
                      <a:pt x="17872" y="31550"/>
                      <a:pt x="17979" y="31622"/>
                    </a:cubicBezTo>
                    <a:cubicBezTo>
                      <a:pt x="18015" y="31646"/>
                      <a:pt x="18086" y="31634"/>
                      <a:pt x="18134" y="31658"/>
                    </a:cubicBezTo>
                    <a:cubicBezTo>
                      <a:pt x="18169" y="31669"/>
                      <a:pt x="18217" y="31693"/>
                      <a:pt x="18229" y="31717"/>
                    </a:cubicBezTo>
                    <a:cubicBezTo>
                      <a:pt x="18276" y="31872"/>
                      <a:pt x="18324" y="32039"/>
                      <a:pt x="18372" y="32193"/>
                    </a:cubicBezTo>
                    <a:cubicBezTo>
                      <a:pt x="18443" y="32396"/>
                      <a:pt x="18372" y="32562"/>
                      <a:pt x="18229" y="32705"/>
                    </a:cubicBezTo>
                    <a:cubicBezTo>
                      <a:pt x="18253" y="32741"/>
                      <a:pt x="18288" y="32777"/>
                      <a:pt x="18312" y="32812"/>
                    </a:cubicBezTo>
                    <a:cubicBezTo>
                      <a:pt x="18384" y="32920"/>
                      <a:pt x="18348" y="32991"/>
                      <a:pt x="18276" y="33086"/>
                    </a:cubicBezTo>
                    <a:cubicBezTo>
                      <a:pt x="18181" y="33229"/>
                      <a:pt x="18074" y="33336"/>
                      <a:pt x="17919" y="33408"/>
                    </a:cubicBezTo>
                    <a:cubicBezTo>
                      <a:pt x="17860" y="33432"/>
                      <a:pt x="17812" y="33515"/>
                      <a:pt x="17753" y="33551"/>
                    </a:cubicBezTo>
                    <a:cubicBezTo>
                      <a:pt x="17681" y="33586"/>
                      <a:pt x="17598" y="33622"/>
                      <a:pt x="17514" y="33634"/>
                    </a:cubicBezTo>
                    <a:cubicBezTo>
                      <a:pt x="17511" y="33635"/>
                      <a:pt x="17507" y="33636"/>
                      <a:pt x="17503" y="33636"/>
                    </a:cubicBezTo>
                    <a:cubicBezTo>
                      <a:pt x="17468" y="33636"/>
                      <a:pt x="17423" y="33594"/>
                      <a:pt x="17360" y="33563"/>
                    </a:cubicBezTo>
                    <a:cubicBezTo>
                      <a:pt x="17312" y="33598"/>
                      <a:pt x="17253" y="33646"/>
                      <a:pt x="17169" y="33694"/>
                    </a:cubicBezTo>
                    <a:cubicBezTo>
                      <a:pt x="17062" y="33658"/>
                      <a:pt x="17062" y="33610"/>
                      <a:pt x="17157" y="33527"/>
                    </a:cubicBezTo>
                    <a:cubicBezTo>
                      <a:pt x="17169" y="33503"/>
                      <a:pt x="17157" y="33444"/>
                      <a:pt x="17145" y="33432"/>
                    </a:cubicBezTo>
                    <a:cubicBezTo>
                      <a:pt x="17062" y="33384"/>
                      <a:pt x="17050" y="33241"/>
                      <a:pt x="16919" y="33241"/>
                    </a:cubicBezTo>
                    <a:cubicBezTo>
                      <a:pt x="16907" y="33241"/>
                      <a:pt x="16872" y="33146"/>
                      <a:pt x="16883" y="33098"/>
                    </a:cubicBezTo>
                    <a:cubicBezTo>
                      <a:pt x="16883" y="33015"/>
                      <a:pt x="16848" y="32967"/>
                      <a:pt x="16776" y="32932"/>
                    </a:cubicBezTo>
                    <a:lnTo>
                      <a:pt x="16776" y="32932"/>
                    </a:lnTo>
                    <a:cubicBezTo>
                      <a:pt x="16657" y="33051"/>
                      <a:pt x="16657" y="33051"/>
                      <a:pt x="16824" y="33193"/>
                    </a:cubicBezTo>
                    <a:cubicBezTo>
                      <a:pt x="16681" y="33360"/>
                      <a:pt x="16955" y="33408"/>
                      <a:pt x="16943" y="33551"/>
                    </a:cubicBezTo>
                    <a:cubicBezTo>
                      <a:pt x="16752" y="33515"/>
                      <a:pt x="16717" y="33491"/>
                      <a:pt x="16705" y="33348"/>
                    </a:cubicBezTo>
                    <a:cubicBezTo>
                      <a:pt x="16550" y="33313"/>
                      <a:pt x="16538" y="33265"/>
                      <a:pt x="16598" y="33122"/>
                    </a:cubicBezTo>
                    <a:cubicBezTo>
                      <a:pt x="16610" y="33098"/>
                      <a:pt x="16610" y="33051"/>
                      <a:pt x="16586" y="33039"/>
                    </a:cubicBezTo>
                    <a:cubicBezTo>
                      <a:pt x="16569" y="33030"/>
                      <a:pt x="16536" y="33017"/>
                      <a:pt x="16509" y="33017"/>
                    </a:cubicBezTo>
                    <a:cubicBezTo>
                      <a:pt x="16497" y="33017"/>
                      <a:pt x="16486" y="33019"/>
                      <a:pt x="16479" y="33027"/>
                    </a:cubicBezTo>
                    <a:cubicBezTo>
                      <a:pt x="16448" y="33044"/>
                      <a:pt x="16425" y="33051"/>
                      <a:pt x="16406" y="33051"/>
                    </a:cubicBezTo>
                    <a:cubicBezTo>
                      <a:pt x="16359" y="33051"/>
                      <a:pt x="16344" y="33003"/>
                      <a:pt x="16336" y="32943"/>
                    </a:cubicBezTo>
                    <a:cubicBezTo>
                      <a:pt x="16336" y="32872"/>
                      <a:pt x="16264" y="32812"/>
                      <a:pt x="16336" y="32741"/>
                    </a:cubicBezTo>
                    <a:cubicBezTo>
                      <a:pt x="16336" y="32729"/>
                      <a:pt x="16324" y="32705"/>
                      <a:pt x="16312" y="32682"/>
                    </a:cubicBezTo>
                    <a:cubicBezTo>
                      <a:pt x="16264" y="32610"/>
                      <a:pt x="16217" y="32539"/>
                      <a:pt x="16252" y="32443"/>
                    </a:cubicBezTo>
                    <a:cubicBezTo>
                      <a:pt x="16264" y="32420"/>
                      <a:pt x="16240" y="32396"/>
                      <a:pt x="16240" y="32360"/>
                    </a:cubicBezTo>
                    <a:cubicBezTo>
                      <a:pt x="16252" y="32301"/>
                      <a:pt x="16252" y="32229"/>
                      <a:pt x="16276" y="32158"/>
                    </a:cubicBezTo>
                    <a:cubicBezTo>
                      <a:pt x="16300" y="32086"/>
                      <a:pt x="16371" y="32015"/>
                      <a:pt x="16395" y="31931"/>
                    </a:cubicBezTo>
                    <a:cubicBezTo>
                      <a:pt x="16431" y="31824"/>
                      <a:pt x="16502" y="31765"/>
                      <a:pt x="16574" y="31693"/>
                    </a:cubicBezTo>
                    <a:cubicBezTo>
                      <a:pt x="16598" y="31681"/>
                      <a:pt x="16645" y="31658"/>
                      <a:pt x="16645" y="31634"/>
                    </a:cubicBezTo>
                    <a:cubicBezTo>
                      <a:pt x="16661" y="31539"/>
                      <a:pt x="16703" y="31517"/>
                      <a:pt x="16758" y="31517"/>
                    </a:cubicBezTo>
                    <a:cubicBezTo>
                      <a:pt x="16786" y="31517"/>
                      <a:pt x="16816" y="31523"/>
                      <a:pt x="16848" y="31527"/>
                    </a:cubicBezTo>
                    <a:cubicBezTo>
                      <a:pt x="16856" y="31527"/>
                      <a:pt x="16865" y="31528"/>
                      <a:pt x="16873" y="31528"/>
                    </a:cubicBezTo>
                    <a:cubicBezTo>
                      <a:pt x="16979" y="31528"/>
                      <a:pt x="17054" y="31458"/>
                      <a:pt x="17098" y="31336"/>
                    </a:cubicBezTo>
                    <a:close/>
                    <a:moveTo>
                      <a:pt x="7466" y="35658"/>
                    </a:moveTo>
                    <a:cubicBezTo>
                      <a:pt x="7513" y="35670"/>
                      <a:pt x="7561" y="35658"/>
                      <a:pt x="7585" y="35682"/>
                    </a:cubicBezTo>
                    <a:cubicBezTo>
                      <a:pt x="7608" y="35694"/>
                      <a:pt x="7597" y="35753"/>
                      <a:pt x="7597" y="35789"/>
                    </a:cubicBezTo>
                    <a:cubicBezTo>
                      <a:pt x="7585" y="35801"/>
                      <a:pt x="7573" y="35801"/>
                      <a:pt x="7561" y="35813"/>
                    </a:cubicBezTo>
                    <a:cubicBezTo>
                      <a:pt x="7525" y="35777"/>
                      <a:pt x="7489" y="35730"/>
                      <a:pt x="7442" y="35694"/>
                    </a:cubicBezTo>
                    <a:cubicBezTo>
                      <a:pt x="7454" y="35682"/>
                      <a:pt x="7466" y="35670"/>
                      <a:pt x="7466" y="35658"/>
                    </a:cubicBezTo>
                    <a:close/>
                    <a:moveTo>
                      <a:pt x="4846" y="36158"/>
                    </a:moveTo>
                    <a:cubicBezTo>
                      <a:pt x="4882" y="36206"/>
                      <a:pt x="4930" y="36241"/>
                      <a:pt x="4941" y="36289"/>
                    </a:cubicBezTo>
                    <a:cubicBezTo>
                      <a:pt x="4953" y="36301"/>
                      <a:pt x="4894" y="36337"/>
                      <a:pt x="4858" y="36361"/>
                    </a:cubicBezTo>
                    <a:cubicBezTo>
                      <a:pt x="4834" y="36337"/>
                      <a:pt x="4799" y="36313"/>
                      <a:pt x="4787" y="36277"/>
                    </a:cubicBezTo>
                    <a:cubicBezTo>
                      <a:pt x="4775" y="36241"/>
                      <a:pt x="4799" y="36206"/>
                      <a:pt x="4810" y="36170"/>
                    </a:cubicBezTo>
                    <a:lnTo>
                      <a:pt x="4846" y="36158"/>
                    </a:lnTo>
                    <a:close/>
                    <a:moveTo>
                      <a:pt x="6120" y="36182"/>
                    </a:moveTo>
                    <a:cubicBezTo>
                      <a:pt x="6180" y="36253"/>
                      <a:pt x="6215" y="36289"/>
                      <a:pt x="6251" y="36325"/>
                    </a:cubicBezTo>
                    <a:cubicBezTo>
                      <a:pt x="6215" y="36361"/>
                      <a:pt x="6180" y="36396"/>
                      <a:pt x="6132" y="36420"/>
                    </a:cubicBezTo>
                    <a:cubicBezTo>
                      <a:pt x="6120" y="36420"/>
                      <a:pt x="6049" y="36384"/>
                      <a:pt x="6061" y="36372"/>
                    </a:cubicBezTo>
                    <a:cubicBezTo>
                      <a:pt x="6061" y="36313"/>
                      <a:pt x="6096" y="36265"/>
                      <a:pt x="6120" y="36182"/>
                    </a:cubicBezTo>
                    <a:close/>
                    <a:moveTo>
                      <a:pt x="6477" y="36468"/>
                    </a:moveTo>
                    <a:cubicBezTo>
                      <a:pt x="6537" y="36492"/>
                      <a:pt x="6585" y="36527"/>
                      <a:pt x="6644" y="36551"/>
                    </a:cubicBezTo>
                    <a:lnTo>
                      <a:pt x="6644" y="36599"/>
                    </a:lnTo>
                    <a:cubicBezTo>
                      <a:pt x="6612" y="36620"/>
                      <a:pt x="6561" y="36660"/>
                      <a:pt x="6542" y="36660"/>
                    </a:cubicBezTo>
                    <a:cubicBezTo>
                      <a:pt x="6540" y="36660"/>
                      <a:pt x="6538" y="36659"/>
                      <a:pt x="6537" y="36658"/>
                    </a:cubicBezTo>
                    <a:cubicBezTo>
                      <a:pt x="6489" y="36622"/>
                      <a:pt x="6454" y="36575"/>
                      <a:pt x="6418" y="36527"/>
                    </a:cubicBezTo>
                    <a:cubicBezTo>
                      <a:pt x="6418" y="36527"/>
                      <a:pt x="6465" y="36468"/>
                      <a:pt x="6477" y="36468"/>
                    </a:cubicBezTo>
                    <a:close/>
                    <a:moveTo>
                      <a:pt x="6585" y="36682"/>
                    </a:moveTo>
                    <a:cubicBezTo>
                      <a:pt x="6632" y="36753"/>
                      <a:pt x="6704" y="36813"/>
                      <a:pt x="6692" y="36849"/>
                    </a:cubicBezTo>
                    <a:cubicBezTo>
                      <a:pt x="6680" y="36908"/>
                      <a:pt x="6608" y="36956"/>
                      <a:pt x="6549" y="37003"/>
                    </a:cubicBezTo>
                    <a:cubicBezTo>
                      <a:pt x="6545" y="37007"/>
                      <a:pt x="6539" y="37008"/>
                      <a:pt x="6531" y="37008"/>
                    </a:cubicBezTo>
                    <a:cubicBezTo>
                      <a:pt x="6512" y="37008"/>
                      <a:pt x="6486" y="37000"/>
                      <a:pt x="6477" y="36992"/>
                    </a:cubicBezTo>
                    <a:cubicBezTo>
                      <a:pt x="6465" y="36956"/>
                      <a:pt x="6454" y="36908"/>
                      <a:pt x="6465" y="36884"/>
                    </a:cubicBezTo>
                    <a:cubicBezTo>
                      <a:pt x="6489" y="36825"/>
                      <a:pt x="6525" y="36765"/>
                      <a:pt x="6585" y="36682"/>
                    </a:cubicBezTo>
                    <a:close/>
                    <a:moveTo>
                      <a:pt x="6943" y="36977"/>
                    </a:moveTo>
                    <a:cubicBezTo>
                      <a:pt x="6970" y="36977"/>
                      <a:pt x="7029" y="36996"/>
                      <a:pt x="7049" y="37015"/>
                    </a:cubicBezTo>
                    <a:cubicBezTo>
                      <a:pt x="7073" y="37039"/>
                      <a:pt x="7073" y="37099"/>
                      <a:pt x="7061" y="37123"/>
                    </a:cubicBezTo>
                    <a:cubicBezTo>
                      <a:pt x="7037" y="37182"/>
                      <a:pt x="6989" y="37230"/>
                      <a:pt x="6930" y="37313"/>
                    </a:cubicBezTo>
                    <a:cubicBezTo>
                      <a:pt x="6894" y="37254"/>
                      <a:pt x="6823" y="37194"/>
                      <a:pt x="6823" y="37146"/>
                    </a:cubicBezTo>
                    <a:cubicBezTo>
                      <a:pt x="6835" y="37087"/>
                      <a:pt x="6882" y="37027"/>
                      <a:pt x="6930" y="36980"/>
                    </a:cubicBezTo>
                    <a:cubicBezTo>
                      <a:pt x="6932" y="36977"/>
                      <a:pt x="6937" y="36977"/>
                      <a:pt x="6943" y="36977"/>
                    </a:cubicBezTo>
                    <a:close/>
                    <a:moveTo>
                      <a:pt x="6037" y="36670"/>
                    </a:moveTo>
                    <a:lnTo>
                      <a:pt x="6037" y="36670"/>
                    </a:lnTo>
                    <a:cubicBezTo>
                      <a:pt x="6144" y="36742"/>
                      <a:pt x="6239" y="36813"/>
                      <a:pt x="6334" y="36884"/>
                    </a:cubicBezTo>
                    <a:cubicBezTo>
                      <a:pt x="6358" y="36920"/>
                      <a:pt x="6382" y="36992"/>
                      <a:pt x="6358" y="37027"/>
                    </a:cubicBezTo>
                    <a:cubicBezTo>
                      <a:pt x="6287" y="37158"/>
                      <a:pt x="6192" y="37277"/>
                      <a:pt x="6108" y="37396"/>
                    </a:cubicBezTo>
                    <a:cubicBezTo>
                      <a:pt x="6082" y="37443"/>
                      <a:pt x="6059" y="37467"/>
                      <a:pt x="6031" y="37467"/>
                    </a:cubicBezTo>
                    <a:cubicBezTo>
                      <a:pt x="6010" y="37467"/>
                      <a:pt x="5985" y="37452"/>
                      <a:pt x="5953" y="37420"/>
                    </a:cubicBezTo>
                    <a:cubicBezTo>
                      <a:pt x="5870" y="37349"/>
                      <a:pt x="5763" y="37277"/>
                      <a:pt x="5668" y="37218"/>
                    </a:cubicBezTo>
                    <a:cubicBezTo>
                      <a:pt x="5663" y="37216"/>
                      <a:pt x="5658" y="37215"/>
                      <a:pt x="5653" y="37215"/>
                    </a:cubicBezTo>
                    <a:cubicBezTo>
                      <a:pt x="5630" y="37215"/>
                      <a:pt x="5601" y="37232"/>
                      <a:pt x="5572" y="37242"/>
                    </a:cubicBezTo>
                    <a:cubicBezTo>
                      <a:pt x="5549" y="37254"/>
                      <a:pt x="5537" y="37277"/>
                      <a:pt x="5525" y="37289"/>
                    </a:cubicBezTo>
                    <a:lnTo>
                      <a:pt x="5489" y="37289"/>
                    </a:lnTo>
                    <a:cubicBezTo>
                      <a:pt x="5525" y="37170"/>
                      <a:pt x="5513" y="37087"/>
                      <a:pt x="5418" y="37027"/>
                    </a:cubicBezTo>
                    <a:cubicBezTo>
                      <a:pt x="5406" y="37015"/>
                      <a:pt x="5418" y="36956"/>
                      <a:pt x="5430" y="36944"/>
                    </a:cubicBezTo>
                    <a:cubicBezTo>
                      <a:pt x="5447" y="36927"/>
                      <a:pt x="5477" y="36915"/>
                      <a:pt x="5497" y="36915"/>
                    </a:cubicBezTo>
                    <a:cubicBezTo>
                      <a:pt x="5504" y="36915"/>
                      <a:pt x="5510" y="36917"/>
                      <a:pt x="5513" y="36920"/>
                    </a:cubicBezTo>
                    <a:cubicBezTo>
                      <a:pt x="5541" y="36952"/>
                      <a:pt x="5565" y="36965"/>
                      <a:pt x="5587" y="36965"/>
                    </a:cubicBezTo>
                    <a:cubicBezTo>
                      <a:pt x="5623" y="36965"/>
                      <a:pt x="5655" y="36933"/>
                      <a:pt x="5692" y="36896"/>
                    </a:cubicBezTo>
                    <a:cubicBezTo>
                      <a:pt x="5787" y="36956"/>
                      <a:pt x="5870" y="37027"/>
                      <a:pt x="5953" y="37075"/>
                    </a:cubicBezTo>
                    <a:cubicBezTo>
                      <a:pt x="5983" y="37097"/>
                      <a:pt x="6017" y="37124"/>
                      <a:pt x="6053" y="37124"/>
                    </a:cubicBezTo>
                    <a:cubicBezTo>
                      <a:pt x="6075" y="37124"/>
                      <a:pt x="6098" y="37114"/>
                      <a:pt x="6120" y="37087"/>
                    </a:cubicBezTo>
                    <a:cubicBezTo>
                      <a:pt x="6168" y="37015"/>
                      <a:pt x="6120" y="36968"/>
                      <a:pt x="6061" y="36932"/>
                    </a:cubicBezTo>
                    <a:cubicBezTo>
                      <a:pt x="5930" y="36825"/>
                      <a:pt x="5918" y="36789"/>
                      <a:pt x="6037" y="36670"/>
                    </a:cubicBezTo>
                    <a:close/>
                    <a:moveTo>
                      <a:pt x="5584" y="37373"/>
                    </a:moveTo>
                    <a:cubicBezTo>
                      <a:pt x="5656" y="37432"/>
                      <a:pt x="5715" y="37492"/>
                      <a:pt x="5763" y="37539"/>
                    </a:cubicBezTo>
                    <a:cubicBezTo>
                      <a:pt x="5715" y="37611"/>
                      <a:pt x="5680" y="37658"/>
                      <a:pt x="5656" y="37706"/>
                    </a:cubicBezTo>
                    <a:cubicBezTo>
                      <a:pt x="5634" y="37719"/>
                      <a:pt x="5615" y="37725"/>
                      <a:pt x="5598" y="37725"/>
                    </a:cubicBezTo>
                    <a:cubicBezTo>
                      <a:pt x="5538" y="37725"/>
                      <a:pt x="5500" y="37659"/>
                      <a:pt x="5453" y="37623"/>
                    </a:cubicBezTo>
                    <a:cubicBezTo>
                      <a:pt x="5442" y="37623"/>
                      <a:pt x="5442" y="37575"/>
                      <a:pt x="5453" y="37563"/>
                    </a:cubicBezTo>
                    <a:cubicBezTo>
                      <a:pt x="5489" y="37504"/>
                      <a:pt x="5537" y="37444"/>
                      <a:pt x="5584" y="37373"/>
                    </a:cubicBezTo>
                    <a:close/>
                    <a:moveTo>
                      <a:pt x="11696" y="37681"/>
                    </a:moveTo>
                    <a:cubicBezTo>
                      <a:pt x="11715" y="37681"/>
                      <a:pt x="11768" y="37734"/>
                      <a:pt x="11811" y="37777"/>
                    </a:cubicBezTo>
                    <a:cubicBezTo>
                      <a:pt x="11752" y="37825"/>
                      <a:pt x="11716" y="37873"/>
                      <a:pt x="11668" y="37908"/>
                    </a:cubicBezTo>
                    <a:cubicBezTo>
                      <a:pt x="11633" y="37885"/>
                      <a:pt x="11573" y="37837"/>
                      <a:pt x="11585" y="37813"/>
                    </a:cubicBezTo>
                    <a:cubicBezTo>
                      <a:pt x="11597" y="37765"/>
                      <a:pt x="11645" y="37718"/>
                      <a:pt x="11692" y="37682"/>
                    </a:cubicBezTo>
                    <a:cubicBezTo>
                      <a:pt x="11693" y="37681"/>
                      <a:pt x="11695" y="37681"/>
                      <a:pt x="11696" y="37681"/>
                    </a:cubicBezTo>
                    <a:close/>
                    <a:moveTo>
                      <a:pt x="20622" y="37813"/>
                    </a:moveTo>
                    <a:cubicBezTo>
                      <a:pt x="20646" y="37837"/>
                      <a:pt x="20682" y="37861"/>
                      <a:pt x="20705" y="37885"/>
                    </a:cubicBezTo>
                    <a:cubicBezTo>
                      <a:pt x="20693" y="37896"/>
                      <a:pt x="20682" y="37908"/>
                      <a:pt x="20670" y="37920"/>
                    </a:cubicBezTo>
                    <a:cubicBezTo>
                      <a:pt x="20646" y="37896"/>
                      <a:pt x="20610" y="37873"/>
                      <a:pt x="20586" y="37849"/>
                    </a:cubicBezTo>
                    <a:cubicBezTo>
                      <a:pt x="20598" y="37837"/>
                      <a:pt x="20610" y="37825"/>
                      <a:pt x="20622" y="37813"/>
                    </a:cubicBezTo>
                    <a:close/>
                    <a:moveTo>
                      <a:pt x="12019" y="37941"/>
                    </a:moveTo>
                    <a:cubicBezTo>
                      <a:pt x="12109" y="37941"/>
                      <a:pt x="12167" y="37971"/>
                      <a:pt x="12157" y="38051"/>
                    </a:cubicBezTo>
                    <a:cubicBezTo>
                      <a:pt x="12145" y="38087"/>
                      <a:pt x="12085" y="38111"/>
                      <a:pt x="12049" y="38135"/>
                    </a:cubicBezTo>
                    <a:cubicBezTo>
                      <a:pt x="12026" y="38075"/>
                      <a:pt x="12002" y="38004"/>
                      <a:pt x="11966" y="37944"/>
                    </a:cubicBezTo>
                    <a:cubicBezTo>
                      <a:pt x="11985" y="37942"/>
                      <a:pt x="12002" y="37941"/>
                      <a:pt x="12019" y="37941"/>
                    </a:cubicBezTo>
                    <a:close/>
                    <a:moveTo>
                      <a:pt x="11418" y="38063"/>
                    </a:moveTo>
                    <a:cubicBezTo>
                      <a:pt x="11466" y="38087"/>
                      <a:pt x="11514" y="38123"/>
                      <a:pt x="11573" y="38170"/>
                    </a:cubicBezTo>
                    <a:cubicBezTo>
                      <a:pt x="11530" y="38214"/>
                      <a:pt x="11476" y="38267"/>
                      <a:pt x="11458" y="38267"/>
                    </a:cubicBezTo>
                    <a:cubicBezTo>
                      <a:pt x="11457" y="38267"/>
                      <a:pt x="11455" y="38267"/>
                      <a:pt x="11454" y="38266"/>
                    </a:cubicBezTo>
                    <a:cubicBezTo>
                      <a:pt x="11418" y="38230"/>
                      <a:pt x="11371" y="38182"/>
                      <a:pt x="11347" y="38135"/>
                    </a:cubicBezTo>
                    <a:cubicBezTo>
                      <a:pt x="11347" y="38123"/>
                      <a:pt x="11407" y="38063"/>
                      <a:pt x="11418" y="38063"/>
                    </a:cubicBezTo>
                    <a:close/>
                    <a:moveTo>
                      <a:pt x="12359" y="37801"/>
                    </a:moveTo>
                    <a:cubicBezTo>
                      <a:pt x="12430" y="37885"/>
                      <a:pt x="12514" y="37968"/>
                      <a:pt x="12585" y="38051"/>
                    </a:cubicBezTo>
                    <a:cubicBezTo>
                      <a:pt x="12597" y="38087"/>
                      <a:pt x="12597" y="38135"/>
                      <a:pt x="12585" y="38170"/>
                    </a:cubicBezTo>
                    <a:cubicBezTo>
                      <a:pt x="12561" y="38218"/>
                      <a:pt x="12526" y="38266"/>
                      <a:pt x="12490" y="38301"/>
                    </a:cubicBezTo>
                    <a:cubicBezTo>
                      <a:pt x="12460" y="38337"/>
                      <a:pt x="12425" y="38352"/>
                      <a:pt x="12390" y="38352"/>
                    </a:cubicBezTo>
                    <a:cubicBezTo>
                      <a:pt x="12356" y="38352"/>
                      <a:pt x="12323" y="38337"/>
                      <a:pt x="12300" y="38313"/>
                    </a:cubicBezTo>
                    <a:cubicBezTo>
                      <a:pt x="12276" y="38289"/>
                      <a:pt x="12311" y="38206"/>
                      <a:pt x="12323" y="38158"/>
                    </a:cubicBezTo>
                    <a:cubicBezTo>
                      <a:pt x="12335" y="38135"/>
                      <a:pt x="12359" y="38123"/>
                      <a:pt x="12383" y="38099"/>
                    </a:cubicBezTo>
                    <a:cubicBezTo>
                      <a:pt x="12478" y="38016"/>
                      <a:pt x="12478" y="37980"/>
                      <a:pt x="12395" y="37885"/>
                    </a:cubicBezTo>
                    <a:cubicBezTo>
                      <a:pt x="12383" y="37861"/>
                      <a:pt x="12359" y="37837"/>
                      <a:pt x="12347" y="37813"/>
                    </a:cubicBezTo>
                    <a:cubicBezTo>
                      <a:pt x="12347" y="37801"/>
                      <a:pt x="12359" y="37801"/>
                      <a:pt x="12359" y="37801"/>
                    </a:cubicBezTo>
                    <a:close/>
                    <a:moveTo>
                      <a:pt x="12871" y="38218"/>
                    </a:moveTo>
                    <a:cubicBezTo>
                      <a:pt x="12919" y="38266"/>
                      <a:pt x="12954" y="38313"/>
                      <a:pt x="13014" y="38373"/>
                    </a:cubicBezTo>
                    <a:cubicBezTo>
                      <a:pt x="12966" y="38420"/>
                      <a:pt x="12931" y="38444"/>
                      <a:pt x="12907" y="38468"/>
                    </a:cubicBezTo>
                    <a:cubicBezTo>
                      <a:pt x="12859" y="38420"/>
                      <a:pt x="12811" y="38361"/>
                      <a:pt x="12776" y="38301"/>
                    </a:cubicBezTo>
                    <a:cubicBezTo>
                      <a:pt x="12764" y="38301"/>
                      <a:pt x="12859" y="38218"/>
                      <a:pt x="12871" y="38218"/>
                    </a:cubicBezTo>
                    <a:close/>
                    <a:moveTo>
                      <a:pt x="10275" y="38647"/>
                    </a:moveTo>
                    <a:cubicBezTo>
                      <a:pt x="10311" y="38682"/>
                      <a:pt x="10359" y="38718"/>
                      <a:pt x="10383" y="38766"/>
                    </a:cubicBezTo>
                    <a:cubicBezTo>
                      <a:pt x="10383" y="38789"/>
                      <a:pt x="10335" y="38825"/>
                      <a:pt x="10287" y="38885"/>
                    </a:cubicBezTo>
                    <a:cubicBezTo>
                      <a:pt x="10252" y="38813"/>
                      <a:pt x="10216" y="38778"/>
                      <a:pt x="10216" y="38742"/>
                    </a:cubicBezTo>
                    <a:cubicBezTo>
                      <a:pt x="10216" y="38706"/>
                      <a:pt x="10252" y="38682"/>
                      <a:pt x="10275" y="38647"/>
                    </a:cubicBezTo>
                    <a:close/>
                    <a:moveTo>
                      <a:pt x="19684" y="0"/>
                    </a:moveTo>
                    <a:cubicBezTo>
                      <a:pt x="19315" y="0"/>
                      <a:pt x="18947" y="27"/>
                      <a:pt x="18574" y="58"/>
                    </a:cubicBezTo>
                    <a:cubicBezTo>
                      <a:pt x="18455" y="70"/>
                      <a:pt x="18336" y="82"/>
                      <a:pt x="18217" y="82"/>
                    </a:cubicBezTo>
                    <a:cubicBezTo>
                      <a:pt x="18110" y="94"/>
                      <a:pt x="18015" y="106"/>
                      <a:pt x="17919" y="118"/>
                    </a:cubicBezTo>
                    <a:cubicBezTo>
                      <a:pt x="17884" y="118"/>
                      <a:pt x="17848" y="130"/>
                      <a:pt x="17812" y="130"/>
                    </a:cubicBezTo>
                    <a:cubicBezTo>
                      <a:pt x="17669" y="166"/>
                      <a:pt x="17514" y="106"/>
                      <a:pt x="17395" y="237"/>
                    </a:cubicBezTo>
                    <a:cubicBezTo>
                      <a:pt x="17389" y="243"/>
                      <a:pt x="17381" y="246"/>
                      <a:pt x="17370" y="246"/>
                    </a:cubicBezTo>
                    <a:cubicBezTo>
                      <a:pt x="17360" y="246"/>
                      <a:pt x="17348" y="243"/>
                      <a:pt x="17336" y="237"/>
                    </a:cubicBezTo>
                    <a:cubicBezTo>
                      <a:pt x="17295" y="224"/>
                      <a:pt x="17255" y="219"/>
                      <a:pt x="17215" y="219"/>
                    </a:cubicBezTo>
                    <a:cubicBezTo>
                      <a:pt x="17104" y="219"/>
                      <a:pt x="16997" y="258"/>
                      <a:pt x="16883" y="285"/>
                    </a:cubicBezTo>
                    <a:cubicBezTo>
                      <a:pt x="16705" y="332"/>
                      <a:pt x="16526" y="356"/>
                      <a:pt x="16360" y="392"/>
                    </a:cubicBezTo>
                    <a:cubicBezTo>
                      <a:pt x="16217" y="404"/>
                      <a:pt x="16074" y="404"/>
                      <a:pt x="15943" y="439"/>
                    </a:cubicBezTo>
                    <a:cubicBezTo>
                      <a:pt x="15717" y="499"/>
                      <a:pt x="15502" y="594"/>
                      <a:pt x="15288" y="666"/>
                    </a:cubicBezTo>
                    <a:cubicBezTo>
                      <a:pt x="15181" y="689"/>
                      <a:pt x="15062" y="701"/>
                      <a:pt x="14967" y="749"/>
                    </a:cubicBezTo>
                    <a:cubicBezTo>
                      <a:pt x="14693" y="844"/>
                      <a:pt x="14431" y="951"/>
                      <a:pt x="14157" y="1059"/>
                    </a:cubicBezTo>
                    <a:cubicBezTo>
                      <a:pt x="13895" y="1166"/>
                      <a:pt x="13633" y="1261"/>
                      <a:pt x="13371" y="1380"/>
                    </a:cubicBezTo>
                    <a:cubicBezTo>
                      <a:pt x="13062" y="1535"/>
                      <a:pt x="12764" y="1713"/>
                      <a:pt x="12454" y="1868"/>
                    </a:cubicBezTo>
                    <a:cubicBezTo>
                      <a:pt x="12335" y="1928"/>
                      <a:pt x="12216" y="1952"/>
                      <a:pt x="12109" y="2011"/>
                    </a:cubicBezTo>
                    <a:cubicBezTo>
                      <a:pt x="11942" y="2106"/>
                      <a:pt x="11788" y="2213"/>
                      <a:pt x="11621" y="2321"/>
                    </a:cubicBezTo>
                    <a:cubicBezTo>
                      <a:pt x="11430" y="2428"/>
                      <a:pt x="11228" y="2523"/>
                      <a:pt x="11061" y="2654"/>
                    </a:cubicBezTo>
                    <a:cubicBezTo>
                      <a:pt x="10883" y="2785"/>
                      <a:pt x="10692" y="2892"/>
                      <a:pt x="10525" y="3035"/>
                    </a:cubicBezTo>
                    <a:cubicBezTo>
                      <a:pt x="10240" y="3273"/>
                      <a:pt x="9930" y="3464"/>
                      <a:pt x="9621" y="3678"/>
                    </a:cubicBezTo>
                    <a:cubicBezTo>
                      <a:pt x="9430" y="3809"/>
                      <a:pt x="9240" y="3940"/>
                      <a:pt x="9061" y="4095"/>
                    </a:cubicBezTo>
                    <a:cubicBezTo>
                      <a:pt x="8751" y="4357"/>
                      <a:pt x="8454" y="4619"/>
                      <a:pt x="8156" y="4880"/>
                    </a:cubicBezTo>
                    <a:cubicBezTo>
                      <a:pt x="8001" y="5011"/>
                      <a:pt x="7835" y="5154"/>
                      <a:pt x="7680" y="5297"/>
                    </a:cubicBezTo>
                    <a:cubicBezTo>
                      <a:pt x="7561" y="5416"/>
                      <a:pt x="7454" y="5547"/>
                      <a:pt x="7335" y="5678"/>
                    </a:cubicBezTo>
                    <a:cubicBezTo>
                      <a:pt x="7180" y="5821"/>
                      <a:pt x="7001" y="5940"/>
                      <a:pt x="6882" y="6107"/>
                    </a:cubicBezTo>
                    <a:cubicBezTo>
                      <a:pt x="6787" y="6238"/>
                      <a:pt x="6596" y="6297"/>
                      <a:pt x="6585" y="6488"/>
                    </a:cubicBezTo>
                    <a:cubicBezTo>
                      <a:pt x="6573" y="6512"/>
                      <a:pt x="6537" y="6524"/>
                      <a:pt x="6513" y="6535"/>
                    </a:cubicBezTo>
                    <a:cubicBezTo>
                      <a:pt x="6489" y="6559"/>
                      <a:pt x="6454" y="6571"/>
                      <a:pt x="6430" y="6607"/>
                    </a:cubicBezTo>
                    <a:cubicBezTo>
                      <a:pt x="6192" y="6869"/>
                      <a:pt x="5953" y="7143"/>
                      <a:pt x="5727" y="7405"/>
                    </a:cubicBezTo>
                    <a:cubicBezTo>
                      <a:pt x="5584" y="7583"/>
                      <a:pt x="5442" y="7762"/>
                      <a:pt x="5299" y="7940"/>
                    </a:cubicBezTo>
                    <a:cubicBezTo>
                      <a:pt x="5168" y="8107"/>
                      <a:pt x="5025" y="8286"/>
                      <a:pt x="4894" y="8464"/>
                    </a:cubicBezTo>
                    <a:cubicBezTo>
                      <a:pt x="4799" y="8595"/>
                      <a:pt x="4739" y="8762"/>
                      <a:pt x="4620" y="8869"/>
                    </a:cubicBezTo>
                    <a:cubicBezTo>
                      <a:pt x="4382" y="9095"/>
                      <a:pt x="4215" y="9381"/>
                      <a:pt x="4048" y="9655"/>
                    </a:cubicBezTo>
                    <a:cubicBezTo>
                      <a:pt x="3632" y="10322"/>
                      <a:pt x="3179" y="10965"/>
                      <a:pt x="2834" y="11679"/>
                    </a:cubicBezTo>
                    <a:cubicBezTo>
                      <a:pt x="2679" y="12024"/>
                      <a:pt x="2453" y="12322"/>
                      <a:pt x="2310" y="12667"/>
                    </a:cubicBezTo>
                    <a:cubicBezTo>
                      <a:pt x="2191" y="12989"/>
                      <a:pt x="2013" y="13298"/>
                      <a:pt x="1858" y="13608"/>
                    </a:cubicBezTo>
                    <a:cubicBezTo>
                      <a:pt x="1834" y="13643"/>
                      <a:pt x="1822" y="13691"/>
                      <a:pt x="1798" y="13739"/>
                    </a:cubicBezTo>
                    <a:cubicBezTo>
                      <a:pt x="1727" y="13953"/>
                      <a:pt x="1643" y="14167"/>
                      <a:pt x="1560" y="14370"/>
                    </a:cubicBezTo>
                    <a:cubicBezTo>
                      <a:pt x="1512" y="14513"/>
                      <a:pt x="1441" y="14644"/>
                      <a:pt x="1381" y="14786"/>
                    </a:cubicBezTo>
                    <a:cubicBezTo>
                      <a:pt x="1334" y="14929"/>
                      <a:pt x="1262" y="15048"/>
                      <a:pt x="1227" y="15191"/>
                    </a:cubicBezTo>
                    <a:cubicBezTo>
                      <a:pt x="1155" y="15477"/>
                      <a:pt x="1036" y="15751"/>
                      <a:pt x="953" y="16025"/>
                    </a:cubicBezTo>
                    <a:cubicBezTo>
                      <a:pt x="834" y="16370"/>
                      <a:pt x="739" y="16727"/>
                      <a:pt x="643" y="17072"/>
                    </a:cubicBezTo>
                    <a:cubicBezTo>
                      <a:pt x="560" y="17382"/>
                      <a:pt x="500" y="17692"/>
                      <a:pt x="441" y="17989"/>
                    </a:cubicBezTo>
                    <a:cubicBezTo>
                      <a:pt x="358" y="18418"/>
                      <a:pt x="274" y="18835"/>
                      <a:pt x="203" y="19263"/>
                    </a:cubicBezTo>
                    <a:cubicBezTo>
                      <a:pt x="155" y="19525"/>
                      <a:pt x="143" y="19811"/>
                      <a:pt x="119" y="20085"/>
                    </a:cubicBezTo>
                    <a:cubicBezTo>
                      <a:pt x="84" y="20478"/>
                      <a:pt x="36" y="20871"/>
                      <a:pt x="12" y="21275"/>
                    </a:cubicBezTo>
                    <a:cubicBezTo>
                      <a:pt x="0" y="21656"/>
                      <a:pt x="0" y="22049"/>
                      <a:pt x="12" y="22442"/>
                    </a:cubicBezTo>
                    <a:cubicBezTo>
                      <a:pt x="12" y="22835"/>
                      <a:pt x="24" y="23216"/>
                      <a:pt x="36" y="23597"/>
                    </a:cubicBezTo>
                    <a:cubicBezTo>
                      <a:pt x="36" y="23621"/>
                      <a:pt x="36" y="23645"/>
                      <a:pt x="36" y="23657"/>
                    </a:cubicBezTo>
                    <a:cubicBezTo>
                      <a:pt x="60" y="23859"/>
                      <a:pt x="84" y="24073"/>
                      <a:pt x="108" y="24276"/>
                    </a:cubicBezTo>
                    <a:cubicBezTo>
                      <a:pt x="155" y="24585"/>
                      <a:pt x="179" y="24895"/>
                      <a:pt x="250" y="25193"/>
                    </a:cubicBezTo>
                    <a:cubicBezTo>
                      <a:pt x="369" y="25704"/>
                      <a:pt x="500" y="26205"/>
                      <a:pt x="643" y="26705"/>
                    </a:cubicBezTo>
                    <a:cubicBezTo>
                      <a:pt x="739" y="27038"/>
                      <a:pt x="870" y="27348"/>
                      <a:pt x="989" y="27669"/>
                    </a:cubicBezTo>
                    <a:cubicBezTo>
                      <a:pt x="1060" y="27871"/>
                      <a:pt x="1155" y="28062"/>
                      <a:pt x="1239" y="28264"/>
                    </a:cubicBezTo>
                    <a:cubicBezTo>
                      <a:pt x="1310" y="28431"/>
                      <a:pt x="1381" y="28586"/>
                      <a:pt x="1441" y="28752"/>
                    </a:cubicBezTo>
                    <a:cubicBezTo>
                      <a:pt x="1501" y="28919"/>
                      <a:pt x="1620" y="29050"/>
                      <a:pt x="1679" y="29217"/>
                    </a:cubicBezTo>
                    <a:cubicBezTo>
                      <a:pt x="1715" y="29312"/>
                      <a:pt x="1739" y="29443"/>
                      <a:pt x="1870" y="29491"/>
                    </a:cubicBezTo>
                    <a:cubicBezTo>
                      <a:pt x="1870" y="29491"/>
                      <a:pt x="1870" y="29503"/>
                      <a:pt x="1870" y="29514"/>
                    </a:cubicBezTo>
                    <a:cubicBezTo>
                      <a:pt x="1882" y="29562"/>
                      <a:pt x="1882" y="29610"/>
                      <a:pt x="1905" y="29645"/>
                    </a:cubicBezTo>
                    <a:cubicBezTo>
                      <a:pt x="1989" y="29800"/>
                      <a:pt x="2072" y="29955"/>
                      <a:pt x="2167" y="30098"/>
                    </a:cubicBezTo>
                    <a:cubicBezTo>
                      <a:pt x="2310" y="30336"/>
                      <a:pt x="2453" y="30574"/>
                      <a:pt x="2608" y="30800"/>
                    </a:cubicBezTo>
                    <a:cubicBezTo>
                      <a:pt x="2739" y="30991"/>
                      <a:pt x="2882" y="31158"/>
                      <a:pt x="2917" y="31396"/>
                    </a:cubicBezTo>
                    <a:cubicBezTo>
                      <a:pt x="2941" y="31610"/>
                      <a:pt x="2989" y="31812"/>
                      <a:pt x="3025" y="32015"/>
                    </a:cubicBezTo>
                    <a:cubicBezTo>
                      <a:pt x="3036" y="32086"/>
                      <a:pt x="3025" y="32158"/>
                      <a:pt x="3025" y="32217"/>
                    </a:cubicBezTo>
                    <a:cubicBezTo>
                      <a:pt x="3048" y="32312"/>
                      <a:pt x="3072" y="32420"/>
                      <a:pt x="3096" y="32515"/>
                    </a:cubicBezTo>
                    <a:cubicBezTo>
                      <a:pt x="3108" y="32574"/>
                      <a:pt x="3108" y="32646"/>
                      <a:pt x="3120" y="32705"/>
                    </a:cubicBezTo>
                    <a:cubicBezTo>
                      <a:pt x="3156" y="32812"/>
                      <a:pt x="3191" y="32908"/>
                      <a:pt x="3227" y="33015"/>
                    </a:cubicBezTo>
                    <a:cubicBezTo>
                      <a:pt x="3322" y="33253"/>
                      <a:pt x="3417" y="33503"/>
                      <a:pt x="3489" y="33753"/>
                    </a:cubicBezTo>
                    <a:cubicBezTo>
                      <a:pt x="3584" y="34075"/>
                      <a:pt x="3667" y="34408"/>
                      <a:pt x="3763" y="34729"/>
                    </a:cubicBezTo>
                    <a:cubicBezTo>
                      <a:pt x="3894" y="35158"/>
                      <a:pt x="4037" y="35587"/>
                      <a:pt x="4168" y="36015"/>
                    </a:cubicBezTo>
                    <a:cubicBezTo>
                      <a:pt x="4239" y="36218"/>
                      <a:pt x="4418" y="36372"/>
                      <a:pt x="4418" y="36599"/>
                    </a:cubicBezTo>
                    <a:cubicBezTo>
                      <a:pt x="4418" y="36611"/>
                      <a:pt x="4418" y="36622"/>
                      <a:pt x="4429" y="36634"/>
                    </a:cubicBezTo>
                    <a:cubicBezTo>
                      <a:pt x="4489" y="36742"/>
                      <a:pt x="4560" y="36849"/>
                      <a:pt x="4620" y="36968"/>
                    </a:cubicBezTo>
                    <a:cubicBezTo>
                      <a:pt x="4662" y="37051"/>
                      <a:pt x="4687" y="37086"/>
                      <a:pt x="4730" y="37086"/>
                    </a:cubicBezTo>
                    <a:cubicBezTo>
                      <a:pt x="4760" y="37086"/>
                      <a:pt x="4799" y="37069"/>
                      <a:pt x="4858" y="37039"/>
                    </a:cubicBezTo>
                    <a:cubicBezTo>
                      <a:pt x="4882" y="37027"/>
                      <a:pt x="4918" y="37015"/>
                      <a:pt x="4953" y="37015"/>
                    </a:cubicBezTo>
                    <a:cubicBezTo>
                      <a:pt x="4941" y="37039"/>
                      <a:pt x="4941" y="37075"/>
                      <a:pt x="4930" y="37111"/>
                    </a:cubicBezTo>
                    <a:cubicBezTo>
                      <a:pt x="4858" y="37277"/>
                      <a:pt x="4918" y="37396"/>
                      <a:pt x="5096" y="37468"/>
                    </a:cubicBezTo>
                    <a:cubicBezTo>
                      <a:pt x="5132" y="37480"/>
                      <a:pt x="5180" y="37527"/>
                      <a:pt x="5180" y="37551"/>
                    </a:cubicBezTo>
                    <a:cubicBezTo>
                      <a:pt x="5168" y="37658"/>
                      <a:pt x="5251" y="37694"/>
                      <a:pt x="5311" y="37765"/>
                    </a:cubicBezTo>
                    <a:cubicBezTo>
                      <a:pt x="5382" y="37849"/>
                      <a:pt x="5465" y="37932"/>
                      <a:pt x="5525" y="38027"/>
                    </a:cubicBezTo>
                    <a:cubicBezTo>
                      <a:pt x="5556" y="38090"/>
                      <a:pt x="5578" y="38125"/>
                      <a:pt x="5639" y="38125"/>
                    </a:cubicBezTo>
                    <a:cubicBezTo>
                      <a:pt x="5648" y="38125"/>
                      <a:pt x="5657" y="38124"/>
                      <a:pt x="5668" y="38123"/>
                    </a:cubicBezTo>
                    <a:cubicBezTo>
                      <a:pt x="5751" y="38111"/>
                      <a:pt x="5727" y="38051"/>
                      <a:pt x="5751" y="38004"/>
                    </a:cubicBezTo>
                    <a:cubicBezTo>
                      <a:pt x="5763" y="37944"/>
                      <a:pt x="5811" y="37908"/>
                      <a:pt x="5846" y="37873"/>
                    </a:cubicBezTo>
                    <a:cubicBezTo>
                      <a:pt x="5848" y="37871"/>
                      <a:pt x="5851" y="37870"/>
                      <a:pt x="5854" y="37870"/>
                    </a:cubicBezTo>
                    <a:cubicBezTo>
                      <a:pt x="5874" y="37870"/>
                      <a:pt x="5918" y="37898"/>
                      <a:pt x="5918" y="37908"/>
                    </a:cubicBezTo>
                    <a:cubicBezTo>
                      <a:pt x="5930" y="37956"/>
                      <a:pt x="5918" y="38016"/>
                      <a:pt x="5906" y="38063"/>
                    </a:cubicBezTo>
                    <a:cubicBezTo>
                      <a:pt x="5906" y="38075"/>
                      <a:pt x="5894" y="38087"/>
                      <a:pt x="5882" y="38111"/>
                    </a:cubicBezTo>
                    <a:cubicBezTo>
                      <a:pt x="5953" y="38158"/>
                      <a:pt x="6037" y="38206"/>
                      <a:pt x="6096" y="38254"/>
                    </a:cubicBezTo>
                    <a:cubicBezTo>
                      <a:pt x="6251" y="38373"/>
                      <a:pt x="6251" y="38373"/>
                      <a:pt x="6168" y="38539"/>
                    </a:cubicBezTo>
                    <a:cubicBezTo>
                      <a:pt x="6168" y="38539"/>
                      <a:pt x="6168" y="38551"/>
                      <a:pt x="6180" y="38563"/>
                    </a:cubicBezTo>
                    <a:cubicBezTo>
                      <a:pt x="6204" y="38575"/>
                      <a:pt x="6239" y="38587"/>
                      <a:pt x="6275" y="38599"/>
                    </a:cubicBezTo>
                    <a:cubicBezTo>
                      <a:pt x="6263" y="38718"/>
                      <a:pt x="6263" y="38813"/>
                      <a:pt x="6418" y="38825"/>
                    </a:cubicBezTo>
                    <a:cubicBezTo>
                      <a:pt x="6430" y="38825"/>
                      <a:pt x="6442" y="38849"/>
                      <a:pt x="6454" y="38861"/>
                    </a:cubicBezTo>
                    <a:cubicBezTo>
                      <a:pt x="6501" y="38885"/>
                      <a:pt x="6549" y="38908"/>
                      <a:pt x="6596" y="38920"/>
                    </a:cubicBezTo>
                    <a:cubicBezTo>
                      <a:pt x="6692" y="38968"/>
                      <a:pt x="6811" y="38992"/>
                      <a:pt x="6870" y="39063"/>
                    </a:cubicBezTo>
                    <a:cubicBezTo>
                      <a:pt x="6913" y="39097"/>
                      <a:pt x="6937" y="39125"/>
                      <a:pt x="6974" y="39125"/>
                    </a:cubicBezTo>
                    <a:cubicBezTo>
                      <a:pt x="6988" y="39125"/>
                      <a:pt x="7005" y="39121"/>
                      <a:pt x="7025" y="39111"/>
                    </a:cubicBezTo>
                    <a:cubicBezTo>
                      <a:pt x="7049" y="39111"/>
                      <a:pt x="7085" y="39111"/>
                      <a:pt x="7120" y="39123"/>
                    </a:cubicBezTo>
                    <a:cubicBezTo>
                      <a:pt x="7311" y="39147"/>
                      <a:pt x="7489" y="39170"/>
                      <a:pt x="7680" y="39206"/>
                    </a:cubicBezTo>
                    <a:lnTo>
                      <a:pt x="7870" y="39206"/>
                    </a:lnTo>
                    <a:cubicBezTo>
                      <a:pt x="7894" y="39206"/>
                      <a:pt x="7930" y="39230"/>
                      <a:pt x="7942" y="39254"/>
                    </a:cubicBezTo>
                    <a:cubicBezTo>
                      <a:pt x="7963" y="39310"/>
                      <a:pt x="7988" y="39333"/>
                      <a:pt x="8024" y="39333"/>
                    </a:cubicBezTo>
                    <a:cubicBezTo>
                      <a:pt x="8050" y="39333"/>
                      <a:pt x="8081" y="39321"/>
                      <a:pt x="8120" y="39301"/>
                    </a:cubicBezTo>
                    <a:cubicBezTo>
                      <a:pt x="8172" y="39276"/>
                      <a:pt x="8242" y="39256"/>
                      <a:pt x="8304" y="39256"/>
                    </a:cubicBezTo>
                    <a:cubicBezTo>
                      <a:pt x="8328" y="39256"/>
                      <a:pt x="8350" y="39259"/>
                      <a:pt x="8370" y="39266"/>
                    </a:cubicBezTo>
                    <a:cubicBezTo>
                      <a:pt x="8441" y="39296"/>
                      <a:pt x="8501" y="39313"/>
                      <a:pt x="8557" y="39313"/>
                    </a:cubicBezTo>
                    <a:cubicBezTo>
                      <a:pt x="8632" y="39313"/>
                      <a:pt x="8700" y="39281"/>
                      <a:pt x="8775" y="39206"/>
                    </a:cubicBezTo>
                    <a:cubicBezTo>
                      <a:pt x="8787" y="39218"/>
                      <a:pt x="8799" y="39218"/>
                      <a:pt x="8811" y="39218"/>
                    </a:cubicBezTo>
                    <a:cubicBezTo>
                      <a:pt x="8871" y="39242"/>
                      <a:pt x="8930" y="39266"/>
                      <a:pt x="8990" y="39278"/>
                    </a:cubicBezTo>
                    <a:cubicBezTo>
                      <a:pt x="9006" y="39284"/>
                      <a:pt x="9019" y="39286"/>
                      <a:pt x="9031" y="39286"/>
                    </a:cubicBezTo>
                    <a:cubicBezTo>
                      <a:pt x="9090" y="39286"/>
                      <a:pt x="9105" y="39222"/>
                      <a:pt x="9144" y="39182"/>
                    </a:cubicBezTo>
                    <a:cubicBezTo>
                      <a:pt x="9156" y="39170"/>
                      <a:pt x="9180" y="39159"/>
                      <a:pt x="9192" y="39159"/>
                    </a:cubicBezTo>
                    <a:cubicBezTo>
                      <a:pt x="9394" y="39135"/>
                      <a:pt x="9585" y="39111"/>
                      <a:pt x="9775" y="39087"/>
                    </a:cubicBezTo>
                    <a:cubicBezTo>
                      <a:pt x="9966" y="39063"/>
                      <a:pt x="10156" y="39051"/>
                      <a:pt x="10347" y="39016"/>
                    </a:cubicBezTo>
                    <a:cubicBezTo>
                      <a:pt x="10395" y="39016"/>
                      <a:pt x="10430" y="38968"/>
                      <a:pt x="10466" y="38956"/>
                    </a:cubicBezTo>
                    <a:cubicBezTo>
                      <a:pt x="10502" y="38932"/>
                      <a:pt x="10537" y="38920"/>
                      <a:pt x="10561" y="38920"/>
                    </a:cubicBezTo>
                    <a:cubicBezTo>
                      <a:pt x="10569" y="38918"/>
                      <a:pt x="10576" y="38917"/>
                      <a:pt x="10584" y="38917"/>
                    </a:cubicBezTo>
                    <a:cubicBezTo>
                      <a:pt x="10604" y="38917"/>
                      <a:pt x="10625" y="38924"/>
                      <a:pt x="10646" y="38924"/>
                    </a:cubicBezTo>
                    <a:cubicBezTo>
                      <a:pt x="10653" y="38924"/>
                      <a:pt x="10661" y="38923"/>
                      <a:pt x="10668" y="38920"/>
                    </a:cubicBezTo>
                    <a:cubicBezTo>
                      <a:pt x="10906" y="38873"/>
                      <a:pt x="11157" y="38825"/>
                      <a:pt x="11395" y="38766"/>
                    </a:cubicBezTo>
                    <a:cubicBezTo>
                      <a:pt x="11478" y="38742"/>
                      <a:pt x="11561" y="38682"/>
                      <a:pt x="11621" y="38611"/>
                    </a:cubicBezTo>
                    <a:cubicBezTo>
                      <a:pt x="11678" y="38548"/>
                      <a:pt x="11705" y="38515"/>
                      <a:pt x="11727" y="38515"/>
                    </a:cubicBezTo>
                    <a:cubicBezTo>
                      <a:pt x="11750" y="38515"/>
                      <a:pt x="11768" y="38554"/>
                      <a:pt x="11811" y="38635"/>
                    </a:cubicBezTo>
                    <a:cubicBezTo>
                      <a:pt x="11811" y="38647"/>
                      <a:pt x="11859" y="38658"/>
                      <a:pt x="11883" y="38682"/>
                    </a:cubicBezTo>
                    <a:cubicBezTo>
                      <a:pt x="11895" y="38647"/>
                      <a:pt x="11919" y="38623"/>
                      <a:pt x="11919" y="38599"/>
                    </a:cubicBezTo>
                    <a:cubicBezTo>
                      <a:pt x="11919" y="38575"/>
                      <a:pt x="11895" y="38539"/>
                      <a:pt x="11907" y="38516"/>
                    </a:cubicBezTo>
                    <a:cubicBezTo>
                      <a:pt x="11907" y="38480"/>
                      <a:pt x="11919" y="38432"/>
                      <a:pt x="11942" y="38408"/>
                    </a:cubicBezTo>
                    <a:cubicBezTo>
                      <a:pt x="11942" y="38408"/>
                      <a:pt x="12002" y="38420"/>
                      <a:pt x="12026" y="38444"/>
                    </a:cubicBezTo>
                    <a:cubicBezTo>
                      <a:pt x="12061" y="38468"/>
                      <a:pt x="12097" y="38504"/>
                      <a:pt x="12145" y="38527"/>
                    </a:cubicBezTo>
                    <a:cubicBezTo>
                      <a:pt x="12203" y="38557"/>
                      <a:pt x="12277" y="38593"/>
                      <a:pt x="12328" y="38593"/>
                    </a:cubicBezTo>
                    <a:cubicBezTo>
                      <a:pt x="12340" y="38593"/>
                      <a:pt x="12350" y="38591"/>
                      <a:pt x="12359" y="38587"/>
                    </a:cubicBezTo>
                    <a:cubicBezTo>
                      <a:pt x="12514" y="38480"/>
                      <a:pt x="12692" y="38516"/>
                      <a:pt x="12859" y="38492"/>
                    </a:cubicBezTo>
                    <a:cubicBezTo>
                      <a:pt x="12942" y="38480"/>
                      <a:pt x="13050" y="38432"/>
                      <a:pt x="13097" y="38373"/>
                    </a:cubicBezTo>
                    <a:cubicBezTo>
                      <a:pt x="13157" y="38313"/>
                      <a:pt x="13264" y="38218"/>
                      <a:pt x="13169" y="38087"/>
                    </a:cubicBezTo>
                    <a:lnTo>
                      <a:pt x="13169" y="38087"/>
                    </a:lnTo>
                    <a:cubicBezTo>
                      <a:pt x="13216" y="38123"/>
                      <a:pt x="13252" y="38170"/>
                      <a:pt x="13288" y="38206"/>
                    </a:cubicBezTo>
                    <a:cubicBezTo>
                      <a:pt x="13312" y="38230"/>
                      <a:pt x="13347" y="38254"/>
                      <a:pt x="13383" y="38254"/>
                    </a:cubicBezTo>
                    <a:cubicBezTo>
                      <a:pt x="13431" y="38260"/>
                      <a:pt x="13481" y="38260"/>
                      <a:pt x="13532" y="38260"/>
                    </a:cubicBezTo>
                    <a:cubicBezTo>
                      <a:pt x="13582" y="38260"/>
                      <a:pt x="13633" y="38260"/>
                      <a:pt x="13681" y="38266"/>
                    </a:cubicBezTo>
                    <a:cubicBezTo>
                      <a:pt x="14157" y="38361"/>
                      <a:pt x="14633" y="38456"/>
                      <a:pt x="15109" y="38539"/>
                    </a:cubicBezTo>
                    <a:cubicBezTo>
                      <a:pt x="15114" y="38542"/>
                      <a:pt x="15118" y="38543"/>
                      <a:pt x="15123" y="38543"/>
                    </a:cubicBezTo>
                    <a:cubicBezTo>
                      <a:pt x="15142" y="38543"/>
                      <a:pt x="15162" y="38525"/>
                      <a:pt x="15181" y="38516"/>
                    </a:cubicBezTo>
                    <a:cubicBezTo>
                      <a:pt x="15244" y="38452"/>
                      <a:pt x="15304" y="38418"/>
                      <a:pt x="15371" y="38418"/>
                    </a:cubicBezTo>
                    <a:cubicBezTo>
                      <a:pt x="15418" y="38418"/>
                      <a:pt x="15468" y="38434"/>
                      <a:pt x="15526" y="38468"/>
                    </a:cubicBezTo>
                    <a:cubicBezTo>
                      <a:pt x="15562" y="38492"/>
                      <a:pt x="15609" y="38527"/>
                      <a:pt x="15657" y="38551"/>
                    </a:cubicBezTo>
                    <a:cubicBezTo>
                      <a:pt x="15711" y="38518"/>
                      <a:pt x="15761" y="38503"/>
                      <a:pt x="15817" y="38503"/>
                    </a:cubicBezTo>
                    <a:cubicBezTo>
                      <a:pt x="15861" y="38503"/>
                      <a:pt x="15909" y="38512"/>
                      <a:pt x="15967" y="38527"/>
                    </a:cubicBezTo>
                    <a:cubicBezTo>
                      <a:pt x="16008" y="38539"/>
                      <a:pt x="16053" y="38542"/>
                      <a:pt x="16099" y="38542"/>
                    </a:cubicBezTo>
                    <a:cubicBezTo>
                      <a:pt x="16145" y="38542"/>
                      <a:pt x="16193" y="38539"/>
                      <a:pt x="16240" y="38539"/>
                    </a:cubicBezTo>
                    <a:cubicBezTo>
                      <a:pt x="16298" y="38539"/>
                      <a:pt x="16355" y="38524"/>
                      <a:pt x="16406" y="38524"/>
                    </a:cubicBezTo>
                    <a:cubicBezTo>
                      <a:pt x="16419" y="38524"/>
                      <a:pt x="16431" y="38525"/>
                      <a:pt x="16443" y="38527"/>
                    </a:cubicBezTo>
                    <a:cubicBezTo>
                      <a:pt x="16568" y="38563"/>
                      <a:pt x="16693" y="38581"/>
                      <a:pt x="16819" y="38581"/>
                    </a:cubicBezTo>
                    <a:cubicBezTo>
                      <a:pt x="16946" y="38581"/>
                      <a:pt x="17074" y="38563"/>
                      <a:pt x="17205" y="38527"/>
                    </a:cubicBezTo>
                    <a:cubicBezTo>
                      <a:pt x="17276" y="38516"/>
                      <a:pt x="17360" y="38516"/>
                      <a:pt x="17443" y="38504"/>
                    </a:cubicBezTo>
                    <a:cubicBezTo>
                      <a:pt x="17486" y="38499"/>
                      <a:pt x="17528" y="38498"/>
                      <a:pt x="17571" y="38498"/>
                    </a:cubicBezTo>
                    <a:cubicBezTo>
                      <a:pt x="17662" y="38498"/>
                      <a:pt x="17752" y="38505"/>
                      <a:pt x="17843" y="38505"/>
                    </a:cubicBezTo>
                    <a:cubicBezTo>
                      <a:pt x="17936" y="38505"/>
                      <a:pt x="18029" y="38497"/>
                      <a:pt x="18122" y="38468"/>
                    </a:cubicBezTo>
                    <a:cubicBezTo>
                      <a:pt x="18209" y="38436"/>
                      <a:pt x="18312" y="38436"/>
                      <a:pt x="18417" y="38436"/>
                    </a:cubicBezTo>
                    <a:lnTo>
                      <a:pt x="18417" y="38436"/>
                    </a:lnTo>
                    <a:cubicBezTo>
                      <a:pt x="18470" y="38436"/>
                      <a:pt x="18523" y="38436"/>
                      <a:pt x="18574" y="38432"/>
                    </a:cubicBezTo>
                    <a:cubicBezTo>
                      <a:pt x="18705" y="38420"/>
                      <a:pt x="18836" y="38432"/>
                      <a:pt x="18943" y="38301"/>
                    </a:cubicBezTo>
                    <a:cubicBezTo>
                      <a:pt x="18951" y="38287"/>
                      <a:pt x="18990" y="38276"/>
                      <a:pt x="19024" y="38276"/>
                    </a:cubicBezTo>
                    <a:cubicBezTo>
                      <a:pt x="19046" y="38276"/>
                      <a:pt x="19065" y="38280"/>
                      <a:pt x="19074" y="38289"/>
                    </a:cubicBezTo>
                    <a:cubicBezTo>
                      <a:pt x="19125" y="38327"/>
                      <a:pt x="19175" y="38340"/>
                      <a:pt x="19225" y="38340"/>
                    </a:cubicBezTo>
                    <a:cubicBezTo>
                      <a:pt x="19318" y="38340"/>
                      <a:pt x="19410" y="38297"/>
                      <a:pt x="19503" y="38289"/>
                    </a:cubicBezTo>
                    <a:cubicBezTo>
                      <a:pt x="19574" y="38277"/>
                      <a:pt x="19646" y="38230"/>
                      <a:pt x="19729" y="38218"/>
                    </a:cubicBezTo>
                    <a:cubicBezTo>
                      <a:pt x="19742" y="38216"/>
                      <a:pt x="19754" y="38215"/>
                      <a:pt x="19767" y="38215"/>
                    </a:cubicBezTo>
                    <a:cubicBezTo>
                      <a:pt x="19818" y="38215"/>
                      <a:pt x="19872" y="38226"/>
                      <a:pt x="19924" y="38226"/>
                    </a:cubicBezTo>
                    <a:cubicBezTo>
                      <a:pt x="19947" y="38226"/>
                      <a:pt x="19969" y="38224"/>
                      <a:pt x="19991" y="38218"/>
                    </a:cubicBezTo>
                    <a:cubicBezTo>
                      <a:pt x="20241" y="38170"/>
                      <a:pt x="20515" y="38158"/>
                      <a:pt x="20717" y="37932"/>
                    </a:cubicBezTo>
                    <a:cubicBezTo>
                      <a:pt x="20767" y="37993"/>
                      <a:pt x="20814" y="38018"/>
                      <a:pt x="20860" y="38018"/>
                    </a:cubicBezTo>
                    <a:cubicBezTo>
                      <a:pt x="20915" y="38018"/>
                      <a:pt x="20969" y="37983"/>
                      <a:pt x="21027" y="37932"/>
                    </a:cubicBezTo>
                    <a:cubicBezTo>
                      <a:pt x="21045" y="37920"/>
                      <a:pt x="21065" y="37917"/>
                      <a:pt x="21088" y="37917"/>
                    </a:cubicBezTo>
                    <a:cubicBezTo>
                      <a:pt x="21110" y="37917"/>
                      <a:pt x="21134" y="37920"/>
                      <a:pt x="21158" y="37920"/>
                    </a:cubicBezTo>
                    <a:cubicBezTo>
                      <a:pt x="21193" y="37917"/>
                      <a:pt x="21231" y="37917"/>
                      <a:pt x="21268" y="37917"/>
                    </a:cubicBezTo>
                    <a:cubicBezTo>
                      <a:pt x="21306" y="37917"/>
                      <a:pt x="21345" y="37917"/>
                      <a:pt x="21382" y="37917"/>
                    </a:cubicBezTo>
                    <a:cubicBezTo>
                      <a:pt x="21458" y="37917"/>
                      <a:pt x="21533" y="37914"/>
                      <a:pt x="21598" y="37896"/>
                    </a:cubicBezTo>
                    <a:cubicBezTo>
                      <a:pt x="21825" y="37837"/>
                      <a:pt x="22039" y="37742"/>
                      <a:pt x="22253" y="37670"/>
                    </a:cubicBezTo>
                    <a:cubicBezTo>
                      <a:pt x="22289" y="37658"/>
                      <a:pt x="22336" y="37658"/>
                      <a:pt x="22384" y="37646"/>
                    </a:cubicBezTo>
                    <a:cubicBezTo>
                      <a:pt x="22515" y="37611"/>
                      <a:pt x="22634" y="37575"/>
                      <a:pt x="22765" y="37539"/>
                    </a:cubicBezTo>
                    <a:cubicBezTo>
                      <a:pt x="22789" y="37539"/>
                      <a:pt x="22813" y="37515"/>
                      <a:pt x="22813" y="37492"/>
                    </a:cubicBezTo>
                    <a:cubicBezTo>
                      <a:pt x="22825" y="37396"/>
                      <a:pt x="22896" y="37396"/>
                      <a:pt x="22968" y="37396"/>
                    </a:cubicBezTo>
                    <a:cubicBezTo>
                      <a:pt x="22983" y="37400"/>
                      <a:pt x="23001" y="37402"/>
                      <a:pt x="23018" y="37402"/>
                    </a:cubicBezTo>
                    <a:cubicBezTo>
                      <a:pt x="23053" y="37402"/>
                      <a:pt x="23091" y="37396"/>
                      <a:pt x="23122" y="37396"/>
                    </a:cubicBezTo>
                    <a:cubicBezTo>
                      <a:pt x="23206" y="37396"/>
                      <a:pt x="23277" y="37373"/>
                      <a:pt x="23313" y="37289"/>
                    </a:cubicBezTo>
                    <a:cubicBezTo>
                      <a:pt x="23337" y="37254"/>
                      <a:pt x="23372" y="37206"/>
                      <a:pt x="23408" y="37194"/>
                    </a:cubicBezTo>
                    <a:cubicBezTo>
                      <a:pt x="23422" y="37194"/>
                      <a:pt x="23436" y="37194"/>
                      <a:pt x="23450" y="37194"/>
                    </a:cubicBezTo>
                    <a:cubicBezTo>
                      <a:pt x="23521" y="37194"/>
                      <a:pt x="23589" y="37186"/>
                      <a:pt x="23599" y="37087"/>
                    </a:cubicBezTo>
                    <a:cubicBezTo>
                      <a:pt x="23599" y="37075"/>
                      <a:pt x="23622" y="37063"/>
                      <a:pt x="23634" y="37063"/>
                    </a:cubicBezTo>
                    <a:cubicBezTo>
                      <a:pt x="23653" y="37066"/>
                      <a:pt x="23672" y="37068"/>
                      <a:pt x="23690" y="37068"/>
                    </a:cubicBezTo>
                    <a:cubicBezTo>
                      <a:pt x="23862" y="37068"/>
                      <a:pt x="23983" y="36925"/>
                      <a:pt x="24134" y="36861"/>
                    </a:cubicBezTo>
                    <a:cubicBezTo>
                      <a:pt x="24349" y="36777"/>
                      <a:pt x="24563" y="36682"/>
                      <a:pt x="24765" y="36587"/>
                    </a:cubicBezTo>
                    <a:cubicBezTo>
                      <a:pt x="24956" y="36492"/>
                      <a:pt x="25146" y="36396"/>
                      <a:pt x="25337" y="36289"/>
                    </a:cubicBezTo>
                    <a:cubicBezTo>
                      <a:pt x="25718" y="36075"/>
                      <a:pt x="26111" y="35884"/>
                      <a:pt x="26480" y="35646"/>
                    </a:cubicBezTo>
                    <a:cubicBezTo>
                      <a:pt x="26932" y="35372"/>
                      <a:pt x="27373" y="35075"/>
                      <a:pt x="27801" y="34765"/>
                    </a:cubicBezTo>
                    <a:cubicBezTo>
                      <a:pt x="28087" y="34563"/>
                      <a:pt x="28337" y="34325"/>
                      <a:pt x="28611" y="34098"/>
                    </a:cubicBezTo>
                    <a:cubicBezTo>
                      <a:pt x="28623" y="34086"/>
                      <a:pt x="28647" y="34075"/>
                      <a:pt x="28671" y="34075"/>
                    </a:cubicBezTo>
                    <a:cubicBezTo>
                      <a:pt x="28718" y="34051"/>
                      <a:pt x="28754" y="34027"/>
                      <a:pt x="28802" y="33991"/>
                    </a:cubicBezTo>
                    <a:cubicBezTo>
                      <a:pt x="29004" y="33777"/>
                      <a:pt x="29230" y="33586"/>
                      <a:pt x="29433" y="33384"/>
                    </a:cubicBezTo>
                    <a:cubicBezTo>
                      <a:pt x="29683" y="33146"/>
                      <a:pt x="29933" y="32908"/>
                      <a:pt x="30183" y="32682"/>
                    </a:cubicBezTo>
                    <a:cubicBezTo>
                      <a:pt x="30468" y="32420"/>
                      <a:pt x="30671" y="32074"/>
                      <a:pt x="30945" y="31800"/>
                    </a:cubicBezTo>
                    <a:cubicBezTo>
                      <a:pt x="31147" y="31598"/>
                      <a:pt x="31338" y="31372"/>
                      <a:pt x="31504" y="31134"/>
                    </a:cubicBezTo>
                    <a:cubicBezTo>
                      <a:pt x="31897" y="30574"/>
                      <a:pt x="32290" y="30015"/>
                      <a:pt x="32671" y="29455"/>
                    </a:cubicBezTo>
                    <a:cubicBezTo>
                      <a:pt x="32826" y="29229"/>
                      <a:pt x="32957" y="29003"/>
                      <a:pt x="33088" y="28788"/>
                    </a:cubicBezTo>
                    <a:cubicBezTo>
                      <a:pt x="33219" y="28562"/>
                      <a:pt x="33338" y="28324"/>
                      <a:pt x="33481" y="28098"/>
                    </a:cubicBezTo>
                    <a:cubicBezTo>
                      <a:pt x="33647" y="27836"/>
                      <a:pt x="33790" y="27550"/>
                      <a:pt x="33921" y="27264"/>
                    </a:cubicBezTo>
                    <a:cubicBezTo>
                      <a:pt x="34028" y="27014"/>
                      <a:pt x="34183" y="26788"/>
                      <a:pt x="34278" y="26526"/>
                    </a:cubicBezTo>
                    <a:cubicBezTo>
                      <a:pt x="34314" y="26407"/>
                      <a:pt x="34409" y="26288"/>
                      <a:pt x="34469" y="26169"/>
                    </a:cubicBezTo>
                    <a:cubicBezTo>
                      <a:pt x="34576" y="25919"/>
                      <a:pt x="34659" y="25669"/>
                      <a:pt x="34767" y="25407"/>
                    </a:cubicBezTo>
                    <a:cubicBezTo>
                      <a:pt x="34862" y="25169"/>
                      <a:pt x="34969" y="24942"/>
                      <a:pt x="35064" y="24704"/>
                    </a:cubicBezTo>
                    <a:cubicBezTo>
                      <a:pt x="35219" y="24252"/>
                      <a:pt x="35386" y="23799"/>
                      <a:pt x="35541" y="23347"/>
                    </a:cubicBezTo>
                    <a:cubicBezTo>
                      <a:pt x="35648" y="23014"/>
                      <a:pt x="35743" y="22692"/>
                      <a:pt x="35838" y="22347"/>
                    </a:cubicBezTo>
                    <a:cubicBezTo>
                      <a:pt x="35933" y="22025"/>
                      <a:pt x="36017" y="21704"/>
                      <a:pt x="36088" y="21371"/>
                    </a:cubicBezTo>
                    <a:cubicBezTo>
                      <a:pt x="36219" y="20787"/>
                      <a:pt x="36338" y="20192"/>
                      <a:pt x="36445" y="19597"/>
                    </a:cubicBezTo>
                    <a:cubicBezTo>
                      <a:pt x="36469" y="19454"/>
                      <a:pt x="36457" y="19311"/>
                      <a:pt x="36469" y="19168"/>
                    </a:cubicBezTo>
                    <a:cubicBezTo>
                      <a:pt x="36481" y="19085"/>
                      <a:pt x="36517" y="19013"/>
                      <a:pt x="36529" y="18930"/>
                    </a:cubicBezTo>
                    <a:cubicBezTo>
                      <a:pt x="36564" y="18656"/>
                      <a:pt x="36588" y="18394"/>
                      <a:pt x="36600" y="18132"/>
                    </a:cubicBezTo>
                    <a:cubicBezTo>
                      <a:pt x="36624" y="17644"/>
                      <a:pt x="36636" y="17156"/>
                      <a:pt x="36624" y="16668"/>
                    </a:cubicBezTo>
                    <a:cubicBezTo>
                      <a:pt x="36624" y="16418"/>
                      <a:pt x="36648" y="16179"/>
                      <a:pt x="36588" y="15929"/>
                    </a:cubicBezTo>
                    <a:cubicBezTo>
                      <a:pt x="36541" y="15763"/>
                      <a:pt x="36564" y="15584"/>
                      <a:pt x="36541" y="15406"/>
                    </a:cubicBezTo>
                    <a:cubicBezTo>
                      <a:pt x="36505" y="15132"/>
                      <a:pt x="36541" y="14846"/>
                      <a:pt x="36457" y="14560"/>
                    </a:cubicBezTo>
                    <a:cubicBezTo>
                      <a:pt x="36410" y="14417"/>
                      <a:pt x="36433" y="14263"/>
                      <a:pt x="36410" y="14108"/>
                    </a:cubicBezTo>
                    <a:cubicBezTo>
                      <a:pt x="36314" y="13251"/>
                      <a:pt x="36100" y="12429"/>
                      <a:pt x="35862" y="11608"/>
                    </a:cubicBezTo>
                    <a:cubicBezTo>
                      <a:pt x="35814" y="11405"/>
                      <a:pt x="35731" y="11227"/>
                      <a:pt x="35660" y="11036"/>
                    </a:cubicBezTo>
                    <a:cubicBezTo>
                      <a:pt x="35564" y="10774"/>
                      <a:pt x="35493" y="10500"/>
                      <a:pt x="35386" y="10238"/>
                    </a:cubicBezTo>
                    <a:cubicBezTo>
                      <a:pt x="35279" y="9988"/>
                      <a:pt x="35160" y="9750"/>
                      <a:pt x="35040" y="9512"/>
                    </a:cubicBezTo>
                    <a:cubicBezTo>
                      <a:pt x="34969" y="9345"/>
                      <a:pt x="34898" y="9167"/>
                      <a:pt x="34790" y="9012"/>
                    </a:cubicBezTo>
                    <a:cubicBezTo>
                      <a:pt x="34683" y="8869"/>
                      <a:pt x="34683" y="8655"/>
                      <a:pt x="34505" y="8548"/>
                    </a:cubicBezTo>
                    <a:cubicBezTo>
                      <a:pt x="34493" y="8536"/>
                      <a:pt x="34481" y="8512"/>
                      <a:pt x="34481" y="8500"/>
                    </a:cubicBezTo>
                    <a:cubicBezTo>
                      <a:pt x="34386" y="8143"/>
                      <a:pt x="34088" y="7917"/>
                      <a:pt x="33933" y="7607"/>
                    </a:cubicBezTo>
                    <a:cubicBezTo>
                      <a:pt x="33766" y="7595"/>
                      <a:pt x="33802" y="7452"/>
                      <a:pt x="33755" y="7345"/>
                    </a:cubicBezTo>
                    <a:cubicBezTo>
                      <a:pt x="33683" y="7178"/>
                      <a:pt x="33564" y="7036"/>
                      <a:pt x="33457" y="6905"/>
                    </a:cubicBezTo>
                    <a:cubicBezTo>
                      <a:pt x="33314" y="6726"/>
                      <a:pt x="33159" y="6571"/>
                      <a:pt x="33016" y="6404"/>
                    </a:cubicBezTo>
                    <a:cubicBezTo>
                      <a:pt x="32874" y="6226"/>
                      <a:pt x="32743" y="6047"/>
                      <a:pt x="32612" y="5857"/>
                    </a:cubicBezTo>
                    <a:cubicBezTo>
                      <a:pt x="32582" y="5827"/>
                      <a:pt x="32561" y="5802"/>
                      <a:pt x="32533" y="5802"/>
                    </a:cubicBezTo>
                    <a:cubicBezTo>
                      <a:pt x="32515" y="5802"/>
                      <a:pt x="32495" y="5811"/>
                      <a:pt x="32469" y="5833"/>
                    </a:cubicBezTo>
                    <a:cubicBezTo>
                      <a:pt x="32457" y="5857"/>
                      <a:pt x="32409" y="5857"/>
                      <a:pt x="32373" y="5869"/>
                    </a:cubicBezTo>
                    <a:cubicBezTo>
                      <a:pt x="32362" y="5833"/>
                      <a:pt x="32338" y="5785"/>
                      <a:pt x="32350" y="5750"/>
                    </a:cubicBezTo>
                    <a:cubicBezTo>
                      <a:pt x="32385" y="5666"/>
                      <a:pt x="32373" y="5595"/>
                      <a:pt x="32290" y="5535"/>
                    </a:cubicBezTo>
                    <a:cubicBezTo>
                      <a:pt x="32207" y="5440"/>
                      <a:pt x="32135" y="5333"/>
                      <a:pt x="32040" y="5238"/>
                    </a:cubicBezTo>
                    <a:cubicBezTo>
                      <a:pt x="32016" y="5202"/>
                      <a:pt x="31981" y="5178"/>
                      <a:pt x="31945" y="5154"/>
                    </a:cubicBezTo>
                    <a:cubicBezTo>
                      <a:pt x="31873" y="5107"/>
                      <a:pt x="31778" y="5071"/>
                      <a:pt x="31742" y="5011"/>
                    </a:cubicBezTo>
                    <a:cubicBezTo>
                      <a:pt x="31635" y="4845"/>
                      <a:pt x="31528" y="4678"/>
                      <a:pt x="31338" y="4607"/>
                    </a:cubicBezTo>
                    <a:cubicBezTo>
                      <a:pt x="31314" y="4607"/>
                      <a:pt x="31290" y="4583"/>
                      <a:pt x="31290" y="4571"/>
                    </a:cubicBezTo>
                    <a:cubicBezTo>
                      <a:pt x="31266" y="4416"/>
                      <a:pt x="31123" y="4369"/>
                      <a:pt x="31016" y="4273"/>
                    </a:cubicBezTo>
                    <a:cubicBezTo>
                      <a:pt x="30933" y="4202"/>
                      <a:pt x="30861" y="4107"/>
                      <a:pt x="30778" y="4035"/>
                    </a:cubicBezTo>
                    <a:cubicBezTo>
                      <a:pt x="30480" y="3797"/>
                      <a:pt x="30183" y="3571"/>
                      <a:pt x="29873" y="3345"/>
                    </a:cubicBezTo>
                    <a:cubicBezTo>
                      <a:pt x="29504" y="3083"/>
                      <a:pt x="29135" y="2821"/>
                      <a:pt x="28754" y="2571"/>
                    </a:cubicBezTo>
                    <a:cubicBezTo>
                      <a:pt x="28385" y="2333"/>
                      <a:pt x="28016" y="2118"/>
                      <a:pt x="27635" y="1892"/>
                    </a:cubicBezTo>
                    <a:cubicBezTo>
                      <a:pt x="27551" y="1844"/>
                      <a:pt x="27444" y="1832"/>
                      <a:pt x="27349" y="1821"/>
                    </a:cubicBezTo>
                    <a:cubicBezTo>
                      <a:pt x="27254" y="1809"/>
                      <a:pt x="27182" y="1797"/>
                      <a:pt x="27111" y="1713"/>
                    </a:cubicBezTo>
                    <a:cubicBezTo>
                      <a:pt x="27028" y="1606"/>
                      <a:pt x="26920" y="1523"/>
                      <a:pt x="26778" y="1499"/>
                    </a:cubicBezTo>
                    <a:cubicBezTo>
                      <a:pt x="26694" y="1475"/>
                      <a:pt x="26623" y="1428"/>
                      <a:pt x="26539" y="1392"/>
                    </a:cubicBezTo>
                    <a:cubicBezTo>
                      <a:pt x="26492" y="1380"/>
                      <a:pt x="26444" y="1368"/>
                      <a:pt x="26385" y="1344"/>
                    </a:cubicBezTo>
                    <a:cubicBezTo>
                      <a:pt x="26313" y="1332"/>
                      <a:pt x="26242" y="1321"/>
                      <a:pt x="26182" y="1297"/>
                    </a:cubicBezTo>
                    <a:cubicBezTo>
                      <a:pt x="26063" y="1249"/>
                      <a:pt x="25944" y="1178"/>
                      <a:pt x="25825" y="1130"/>
                    </a:cubicBezTo>
                    <a:cubicBezTo>
                      <a:pt x="25611" y="1047"/>
                      <a:pt x="25396" y="963"/>
                      <a:pt x="25170" y="892"/>
                    </a:cubicBezTo>
                    <a:cubicBezTo>
                      <a:pt x="24932" y="809"/>
                      <a:pt x="24694" y="725"/>
                      <a:pt x="24456" y="654"/>
                    </a:cubicBezTo>
                    <a:cubicBezTo>
                      <a:pt x="24384" y="630"/>
                      <a:pt x="24313" y="642"/>
                      <a:pt x="24241" y="630"/>
                    </a:cubicBezTo>
                    <a:cubicBezTo>
                      <a:pt x="24241" y="642"/>
                      <a:pt x="24230" y="654"/>
                      <a:pt x="24230" y="666"/>
                    </a:cubicBezTo>
                    <a:cubicBezTo>
                      <a:pt x="24265" y="689"/>
                      <a:pt x="24301" y="713"/>
                      <a:pt x="24325" y="749"/>
                    </a:cubicBezTo>
                    <a:cubicBezTo>
                      <a:pt x="24349" y="785"/>
                      <a:pt x="24349" y="820"/>
                      <a:pt x="24361" y="856"/>
                    </a:cubicBezTo>
                    <a:cubicBezTo>
                      <a:pt x="24330" y="856"/>
                      <a:pt x="24291" y="882"/>
                      <a:pt x="24257" y="882"/>
                    </a:cubicBezTo>
                    <a:cubicBezTo>
                      <a:pt x="24252" y="882"/>
                      <a:pt x="24247" y="882"/>
                      <a:pt x="24241" y="880"/>
                    </a:cubicBezTo>
                    <a:cubicBezTo>
                      <a:pt x="24170" y="856"/>
                      <a:pt x="24099" y="820"/>
                      <a:pt x="24027" y="785"/>
                    </a:cubicBezTo>
                    <a:cubicBezTo>
                      <a:pt x="23991" y="761"/>
                      <a:pt x="23968" y="713"/>
                      <a:pt x="23932" y="678"/>
                    </a:cubicBezTo>
                    <a:cubicBezTo>
                      <a:pt x="23849" y="606"/>
                      <a:pt x="23777" y="511"/>
                      <a:pt x="23682" y="475"/>
                    </a:cubicBezTo>
                    <a:cubicBezTo>
                      <a:pt x="23563" y="416"/>
                      <a:pt x="23420" y="428"/>
                      <a:pt x="23289" y="380"/>
                    </a:cubicBezTo>
                    <a:cubicBezTo>
                      <a:pt x="23177" y="343"/>
                      <a:pt x="23059" y="313"/>
                      <a:pt x="22938" y="313"/>
                    </a:cubicBezTo>
                    <a:cubicBezTo>
                      <a:pt x="22904" y="313"/>
                      <a:pt x="22870" y="315"/>
                      <a:pt x="22837" y="320"/>
                    </a:cubicBezTo>
                    <a:cubicBezTo>
                      <a:pt x="22825" y="320"/>
                      <a:pt x="22801" y="309"/>
                      <a:pt x="22777" y="309"/>
                    </a:cubicBezTo>
                    <a:cubicBezTo>
                      <a:pt x="22682" y="285"/>
                      <a:pt x="22587" y="261"/>
                      <a:pt x="22479" y="237"/>
                    </a:cubicBezTo>
                    <a:cubicBezTo>
                      <a:pt x="22396" y="225"/>
                      <a:pt x="22313" y="213"/>
                      <a:pt x="22229" y="201"/>
                    </a:cubicBezTo>
                    <a:cubicBezTo>
                      <a:pt x="22003" y="166"/>
                      <a:pt x="21765" y="118"/>
                      <a:pt x="21527" y="106"/>
                    </a:cubicBezTo>
                    <a:cubicBezTo>
                      <a:pt x="21514" y="105"/>
                      <a:pt x="21500" y="105"/>
                      <a:pt x="21487" y="105"/>
                    </a:cubicBezTo>
                    <a:cubicBezTo>
                      <a:pt x="21387" y="105"/>
                      <a:pt x="21286" y="126"/>
                      <a:pt x="21186" y="126"/>
                    </a:cubicBezTo>
                    <a:cubicBezTo>
                      <a:pt x="21109" y="126"/>
                      <a:pt x="21032" y="114"/>
                      <a:pt x="20955" y="70"/>
                    </a:cubicBezTo>
                    <a:cubicBezTo>
                      <a:pt x="20943" y="58"/>
                      <a:pt x="20932" y="58"/>
                      <a:pt x="20920" y="58"/>
                    </a:cubicBezTo>
                    <a:cubicBezTo>
                      <a:pt x="20693" y="47"/>
                      <a:pt x="20467" y="35"/>
                      <a:pt x="20241" y="23"/>
                    </a:cubicBezTo>
                    <a:cubicBezTo>
                      <a:pt x="20054" y="7"/>
                      <a:pt x="19869" y="0"/>
                      <a:pt x="196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7"/>
              <p:cNvSpPr/>
              <p:nvPr/>
            </p:nvSpPr>
            <p:spPr>
              <a:xfrm>
                <a:off x="5848625" y="1847000"/>
                <a:ext cx="55100" cy="55475"/>
              </a:xfrm>
              <a:custGeom>
                <a:rect b="b" l="l" r="r" t="t"/>
                <a:pathLst>
                  <a:path extrusionOk="0" h="2219" w="2204">
                    <a:moveTo>
                      <a:pt x="1215" y="1"/>
                    </a:moveTo>
                    <a:cubicBezTo>
                      <a:pt x="1173" y="1"/>
                      <a:pt x="1129" y="19"/>
                      <a:pt x="1084" y="63"/>
                    </a:cubicBezTo>
                    <a:cubicBezTo>
                      <a:pt x="1061" y="87"/>
                      <a:pt x="1025" y="111"/>
                      <a:pt x="1001" y="111"/>
                    </a:cubicBezTo>
                    <a:cubicBezTo>
                      <a:pt x="967" y="108"/>
                      <a:pt x="933" y="106"/>
                      <a:pt x="901" y="106"/>
                    </a:cubicBezTo>
                    <a:cubicBezTo>
                      <a:pt x="809" y="106"/>
                      <a:pt x="723" y="124"/>
                      <a:pt x="644" y="194"/>
                    </a:cubicBezTo>
                    <a:cubicBezTo>
                      <a:pt x="584" y="254"/>
                      <a:pt x="477" y="206"/>
                      <a:pt x="430" y="301"/>
                    </a:cubicBezTo>
                    <a:cubicBezTo>
                      <a:pt x="407" y="294"/>
                      <a:pt x="389" y="290"/>
                      <a:pt x="374" y="290"/>
                    </a:cubicBezTo>
                    <a:cubicBezTo>
                      <a:pt x="300" y="290"/>
                      <a:pt x="330" y="382"/>
                      <a:pt x="310" y="432"/>
                    </a:cubicBezTo>
                    <a:cubicBezTo>
                      <a:pt x="291" y="551"/>
                      <a:pt x="230" y="620"/>
                      <a:pt x="135" y="620"/>
                    </a:cubicBezTo>
                    <a:cubicBezTo>
                      <a:pt x="116" y="620"/>
                      <a:pt x="95" y="617"/>
                      <a:pt x="72" y="611"/>
                    </a:cubicBezTo>
                    <a:lnTo>
                      <a:pt x="72" y="611"/>
                    </a:lnTo>
                    <a:cubicBezTo>
                      <a:pt x="84" y="682"/>
                      <a:pt x="96" y="742"/>
                      <a:pt x="120" y="802"/>
                    </a:cubicBezTo>
                    <a:cubicBezTo>
                      <a:pt x="144" y="873"/>
                      <a:pt x="180" y="933"/>
                      <a:pt x="108" y="992"/>
                    </a:cubicBezTo>
                    <a:cubicBezTo>
                      <a:pt x="1" y="1099"/>
                      <a:pt x="49" y="1218"/>
                      <a:pt x="49" y="1349"/>
                    </a:cubicBezTo>
                    <a:cubicBezTo>
                      <a:pt x="60" y="1599"/>
                      <a:pt x="168" y="1790"/>
                      <a:pt x="287" y="1980"/>
                    </a:cubicBezTo>
                    <a:cubicBezTo>
                      <a:pt x="337" y="2061"/>
                      <a:pt x="388" y="2116"/>
                      <a:pt x="483" y="2116"/>
                    </a:cubicBezTo>
                    <a:cubicBezTo>
                      <a:pt x="499" y="2116"/>
                      <a:pt x="517" y="2115"/>
                      <a:pt x="537" y="2111"/>
                    </a:cubicBezTo>
                    <a:cubicBezTo>
                      <a:pt x="571" y="2104"/>
                      <a:pt x="607" y="2098"/>
                      <a:pt x="642" y="2098"/>
                    </a:cubicBezTo>
                    <a:cubicBezTo>
                      <a:pt x="718" y="2098"/>
                      <a:pt x="793" y="2122"/>
                      <a:pt x="858" y="2195"/>
                    </a:cubicBezTo>
                    <a:cubicBezTo>
                      <a:pt x="882" y="2218"/>
                      <a:pt x="930" y="2218"/>
                      <a:pt x="977" y="2218"/>
                    </a:cubicBezTo>
                    <a:cubicBezTo>
                      <a:pt x="1049" y="2218"/>
                      <a:pt x="1132" y="2218"/>
                      <a:pt x="1215" y="2206"/>
                    </a:cubicBezTo>
                    <a:cubicBezTo>
                      <a:pt x="1501" y="2159"/>
                      <a:pt x="1799" y="2111"/>
                      <a:pt x="2001" y="1849"/>
                    </a:cubicBezTo>
                    <a:cubicBezTo>
                      <a:pt x="2013" y="1837"/>
                      <a:pt x="2025" y="1814"/>
                      <a:pt x="2049" y="1814"/>
                    </a:cubicBezTo>
                    <a:cubicBezTo>
                      <a:pt x="2156" y="1778"/>
                      <a:pt x="2144" y="1695"/>
                      <a:pt x="2132" y="1611"/>
                    </a:cubicBezTo>
                    <a:cubicBezTo>
                      <a:pt x="2120" y="1575"/>
                      <a:pt x="2096" y="1516"/>
                      <a:pt x="2120" y="1492"/>
                    </a:cubicBezTo>
                    <a:cubicBezTo>
                      <a:pt x="2180" y="1409"/>
                      <a:pt x="2192" y="1361"/>
                      <a:pt x="2073" y="1325"/>
                    </a:cubicBezTo>
                    <a:cubicBezTo>
                      <a:pt x="2037" y="1314"/>
                      <a:pt x="2025" y="1242"/>
                      <a:pt x="2001" y="1194"/>
                    </a:cubicBezTo>
                    <a:cubicBezTo>
                      <a:pt x="2049" y="1183"/>
                      <a:pt x="2085" y="1183"/>
                      <a:pt x="2120" y="1171"/>
                    </a:cubicBezTo>
                    <a:lnTo>
                      <a:pt x="2204" y="1171"/>
                    </a:lnTo>
                    <a:cubicBezTo>
                      <a:pt x="2192" y="944"/>
                      <a:pt x="2180" y="742"/>
                      <a:pt x="2156" y="540"/>
                    </a:cubicBezTo>
                    <a:cubicBezTo>
                      <a:pt x="2168" y="516"/>
                      <a:pt x="2132" y="480"/>
                      <a:pt x="2108" y="480"/>
                    </a:cubicBezTo>
                    <a:cubicBezTo>
                      <a:pt x="1942" y="444"/>
                      <a:pt x="1858" y="325"/>
                      <a:pt x="1775" y="194"/>
                    </a:cubicBezTo>
                    <a:cubicBezTo>
                      <a:pt x="1751" y="159"/>
                      <a:pt x="1692" y="135"/>
                      <a:pt x="1656" y="135"/>
                    </a:cubicBezTo>
                    <a:cubicBezTo>
                      <a:pt x="1623" y="138"/>
                      <a:pt x="1592" y="140"/>
                      <a:pt x="1563" y="140"/>
                    </a:cubicBezTo>
                    <a:cubicBezTo>
                      <a:pt x="1485" y="140"/>
                      <a:pt x="1415" y="124"/>
                      <a:pt x="1346" y="63"/>
                    </a:cubicBezTo>
                    <a:cubicBezTo>
                      <a:pt x="1308" y="25"/>
                      <a:pt x="1263"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4" name="Google Shape;194;p17"/>
              <p:cNvSpPr/>
              <p:nvPr/>
            </p:nvSpPr>
            <p:spPr>
              <a:xfrm>
                <a:off x="6084375" y="2004850"/>
                <a:ext cx="55700" cy="58950"/>
              </a:xfrm>
              <a:custGeom>
                <a:rect b="b" l="l" r="r" t="t"/>
                <a:pathLst>
                  <a:path extrusionOk="0" h="2358" w="2228">
                    <a:moveTo>
                      <a:pt x="882" y="0"/>
                    </a:moveTo>
                    <a:cubicBezTo>
                      <a:pt x="838" y="122"/>
                      <a:pt x="763" y="192"/>
                      <a:pt x="666" y="192"/>
                    </a:cubicBezTo>
                    <a:cubicBezTo>
                      <a:pt x="659" y="192"/>
                      <a:pt x="651" y="191"/>
                      <a:pt x="644" y="191"/>
                    </a:cubicBezTo>
                    <a:cubicBezTo>
                      <a:pt x="608" y="187"/>
                      <a:pt x="575" y="181"/>
                      <a:pt x="546" y="181"/>
                    </a:cubicBezTo>
                    <a:cubicBezTo>
                      <a:pt x="489" y="181"/>
                      <a:pt x="449" y="203"/>
                      <a:pt x="441" y="298"/>
                    </a:cubicBezTo>
                    <a:cubicBezTo>
                      <a:pt x="429" y="322"/>
                      <a:pt x="394" y="345"/>
                      <a:pt x="358" y="357"/>
                    </a:cubicBezTo>
                    <a:cubicBezTo>
                      <a:pt x="286" y="429"/>
                      <a:pt x="215" y="488"/>
                      <a:pt x="179" y="595"/>
                    </a:cubicBezTo>
                    <a:cubicBezTo>
                      <a:pt x="155" y="679"/>
                      <a:pt x="96" y="750"/>
                      <a:pt x="60" y="822"/>
                    </a:cubicBezTo>
                    <a:cubicBezTo>
                      <a:pt x="36" y="893"/>
                      <a:pt x="36" y="965"/>
                      <a:pt x="24" y="1024"/>
                    </a:cubicBezTo>
                    <a:cubicBezTo>
                      <a:pt x="24" y="1060"/>
                      <a:pt x="48" y="1084"/>
                      <a:pt x="48" y="1107"/>
                    </a:cubicBezTo>
                    <a:cubicBezTo>
                      <a:pt x="1" y="1203"/>
                      <a:pt x="60" y="1274"/>
                      <a:pt x="96" y="1346"/>
                    </a:cubicBezTo>
                    <a:cubicBezTo>
                      <a:pt x="108" y="1369"/>
                      <a:pt x="132" y="1393"/>
                      <a:pt x="120" y="1405"/>
                    </a:cubicBezTo>
                    <a:cubicBezTo>
                      <a:pt x="48" y="1476"/>
                      <a:pt x="120" y="1536"/>
                      <a:pt x="132" y="1607"/>
                    </a:cubicBezTo>
                    <a:cubicBezTo>
                      <a:pt x="132" y="1667"/>
                      <a:pt x="150" y="1715"/>
                      <a:pt x="196" y="1715"/>
                    </a:cubicBezTo>
                    <a:cubicBezTo>
                      <a:pt x="214" y="1715"/>
                      <a:pt x="236" y="1708"/>
                      <a:pt x="263" y="1691"/>
                    </a:cubicBezTo>
                    <a:cubicBezTo>
                      <a:pt x="270" y="1683"/>
                      <a:pt x="281" y="1681"/>
                      <a:pt x="293" y="1681"/>
                    </a:cubicBezTo>
                    <a:cubicBezTo>
                      <a:pt x="321" y="1681"/>
                      <a:pt x="357" y="1694"/>
                      <a:pt x="382" y="1703"/>
                    </a:cubicBezTo>
                    <a:cubicBezTo>
                      <a:pt x="394" y="1715"/>
                      <a:pt x="394" y="1762"/>
                      <a:pt x="394" y="1786"/>
                    </a:cubicBezTo>
                    <a:cubicBezTo>
                      <a:pt x="322" y="1929"/>
                      <a:pt x="334" y="1977"/>
                      <a:pt x="489" y="2012"/>
                    </a:cubicBezTo>
                    <a:cubicBezTo>
                      <a:pt x="501" y="2155"/>
                      <a:pt x="536" y="2179"/>
                      <a:pt x="727" y="2215"/>
                    </a:cubicBezTo>
                    <a:cubicBezTo>
                      <a:pt x="739" y="2072"/>
                      <a:pt x="465" y="2024"/>
                      <a:pt x="620" y="1857"/>
                    </a:cubicBezTo>
                    <a:cubicBezTo>
                      <a:pt x="441" y="1715"/>
                      <a:pt x="441" y="1715"/>
                      <a:pt x="560" y="1596"/>
                    </a:cubicBezTo>
                    <a:lnTo>
                      <a:pt x="560" y="1596"/>
                    </a:lnTo>
                    <a:cubicBezTo>
                      <a:pt x="632" y="1631"/>
                      <a:pt x="667" y="1679"/>
                      <a:pt x="667" y="1762"/>
                    </a:cubicBezTo>
                    <a:cubicBezTo>
                      <a:pt x="667" y="1810"/>
                      <a:pt x="691" y="1905"/>
                      <a:pt x="703" y="1905"/>
                    </a:cubicBezTo>
                    <a:cubicBezTo>
                      <a:pt x="834" y="1905"/>
                      <a:pt x="846" y="2048"/>
                      <a:pt x="929" y="2096"/>
                    </a:cubicBezTo>
                    <a:cubicBezTo>
                      <a:pt x="941" y="2108"/>
                      <a:pt x="953" y="2167"/>
                      <a:pt x="941" y="2191"/>
                    </a:cubicBezTo>
                    <a:cubicBezTo>
                      <a:pt x="846" y="2274"/>
                      <a:pt x="858" y="2322"/>
                      <a:pt x="953" y="2358"/>
                    </a:cubicBezTo>
                    <a:cubicBezTo>
                      <a:pt x="1037" y="2310"/>
                      <a:pt x="1108" y="2262"/>
                      <a:pt x="1156" y="2227"/>
                    </a:cubicBezTo>
                    <a:cubicBezTo>
                      <a:pt x="1209" y="2258"/>
                      <a:pt x="1252" y="2300"/>
                      <a:pt x="1287" y="2300"/>
                    </a:cubicBezTo>
                    <a:cubicBezTo>
                      <a:pt x="1291" y="2300"/>
                      <a:pt x="1295" y="2299"/>
                      <a:pt x="1298" y="2298"/>
                    </a:cubicBezTo>
                    <a:cubicBezTo>
                      <a:pt x="1382" y="2286"/>
                      <a:pt x="1465" y="2250"/>
                      <a:pt x="1537" y="2215"/>
                    </a:cubicBezTo>
                    <a:cubicBezTo>
                      <a:pt x="1596" y="2179"/>
                      <a:pt x="1644" y="2096"/>
                      <a:pt x="1703" y="2072"/>
                    </a:cubicBezTo>
                    <a:cubicBezTo>
                      <a:pt x="1858" y="2000"/>
                      <a:pt x="1965" y="1893"/>
                      <a:pt x="2060" y="1750"/>
                    </a:cubicBezTo>
                    <a:cubicBezTo>
                      <a:pt x="2132" y="1655"/>
                      <a:pt x="2168" y="1584"/>
                      <a:pt x="2096" y="1476"/>
                    </a:cubicBezTo>
                    <a:cubicBezTo>
                      <a:pt x="2072" y="1441"/>
                      <a:pt x="2037" y="1405"/>
                      <a:pt x="2013" y="1369"/>
                    </a:cubicBezTo>
                    <a:cubicBezTo>
                      <a:pt x="2156" y="1226"/>
                      <a:pt x="2227" y="1072"/>
                      <a:pt x="2156" y="857"/>
                    </a:cubicBezTo>
                    <a:cubicBezTo>
                      <a:pt x="2108" y="703"/>
                      <a:pt x="2060" y="548"/>
                      <a:pt x="2013" y="393"/>
                    </a:cubicBezTo>
                    <a:cubicBezTo>
                      <a:pt x="2001" y="357"/>
                      <a:pt x="1953" y="333"/>
                      <a:pt x="1918" y="322"/>
                    </a:cubicBezTo>
                    <a:cubicBezTo>
                      <a:pt x="1870" y="310"/>
                      <a:pt x="1799" y="310"/>
                      <a:pt x="1763" y="286"/>
                    </a:cubicBezTo>
                    <a:cubicBezTo>
                      <a:pt x="1656" y="214"/>
                      <a:pt x="1572" y="131"/>
                      <a:pt x="1477" y="48"/>
                    </a:cubicBezTo>
                    <a:cubicBezTo>
                      <a:pt x="1413" y="85"/>
                      <a:pt x="1351" y="99"/>
                      <a:pt x="1289" y="99"/>
                    </a:cubicBezTo>
                    <a:cubicBezTo>
                      <a:pt x="1154" y="99"/>
                      <a:pt x="1021" y="33"/>
                      <a:pt x="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5" name="Google Shape;195;p17"/>
              <p:cNvSpPr/>
              <p:nvPr/>
            </p:nvSpPr>
            <p:spPr>
              <a:xfrm>
                <a:off x="5978425" y="1577050"/>
                <a:ext cx="53900" cy="56100"/>
              </a:xfrm>
              <a:custGeom>
                <a:rect b="b" l="l" r="r" t="t"/>
                <a:pathLst>
                  <a:path extrusionOk="0" h="2244" w="2156">
                    <a:moveTo>
                      <a:pt x="927" y="1"/>
                    </a:moveTo>
                    <a:cubicBezTo>
                      <a:pt x="901" y="1"/>
                      <a:pt x="874" y="5"/>
                      <a:pt x="845" y="15"/>
                    </a:cubicBezTo>
                    <a:cubicBezTo>
                      <a:pt x="833" y="51"/>
                      <a:pt x="822" y="110"/>
                      <a:pt x="786" y="122"/>
                    </a:cubicBezTo>
                    <a:cubicBezTo>
                      <a:pt x="655" y="181"/>
                      <a:pt x="512" y="241"/>
                      <a:pt x="369" y="301"/>
                    </a:cubicBezTo>
                    <a:cubicBezTo>
                      <a:pt x="345" y="312"/>
                      <a:pt x="310" y="348"/>
                      <a:pt x="310" y="372"/>
                    </a:cubicBezTo>
                    <a:cubicBezTo>
                      <a:pt x="322" y="503"/>
                      <a:pt x="238" y="562"/>
                      <a:pt x="143" y="622"/>
                    </a:cubicBezTo>
                    <a:cubicBezTo>
                      <a:pt x="12" y="705"/>
                      <a:pt x="0" y="753"/>
                      <a:pt x="83" y="896"/>
                    </a:cubicBezTo>
                    <a:cubicBezTo>
                      <a:pt x="83" y="920"/>
                      <a:pt x="95" y="932"/>
                      <a:pt x="95" y="955"/>
                    </a:cubicBezTo>
                    <a:cubicBezTo>
                      <a:pt x="83" y="1122"/>
                      <a:pt x="95" y="1289"/>
                      <a:pt x="60" y="1455"/>
                    </a:cubicBezTo>
                    <a:cubicBezTo>
                      <a:pt x="24" y="1634"/>
                      <a:pt x="71" y="1753"/>
                      <a:pt x="191" y="1860"/>
                    </a:cubicBezTo>
                    <a:cubicBezTo>
                      <a:pt x="322" y="1979"/>
                      <a:pt x="452" y="2075"/>
                      <a:pt x="583" y="2182"/>
                    </a:cubicBezTo>
                    <a:cubicBezTo>
                      <a:pt x="610" y="2214"/>
                      <a:pt x="636" y="2233"/>
                      <a:pt x="664" y="2233"/>
                    </a:cubicBezTo>
                    <a:cubicBezTo>
                      <a:pt x="687" y="2233"/>
                      <a:pt x="711" y="2220"/>
                      <a:pt x="738" y="2194"/>
                    </a:cubicBezTo>
                    <a:cubicBezTo>
                      <a:pt x="747" y="2176"/>
                      <a:pt x="775" y="2165"/>
                      <a:pt x="798" y="2165"/>
                    </a:cubicBezTo>
                    <a:cubicBezTo>
                      <a:pt x="807" y="2165"/>
                      <a:pt x="815" y="2167"/>
                      <a:pt x="822" y="2170"/>
                    </a:cubicBezTo>
                    <a:cubicBezTo>
                      <a:pt x="884" y="2211"/>
                      <a:pt x="946" y="2244"/>
                      <a:pt x="1023" y="2244"/>
                    </a:cubicBezTo>
                    <a:cubicBezTo>
                      <a:pt x="1035" y="2244"/>
                      <a:pt x="1047" y="2243"/>
                      <a:pt x="1060" y="2241"/>
                    </a:cubicBezTo>
                    <a:cubicBezTo>
                      <a:pt x="1143" y="2217"/>
                      <a:pt x="1238" y="2217"/>
                      <a:pt x="1334" y="2206"/>
                    </a:cubicBezTo>
                    <a:cubicBezTo>
                      <a:pt x="1441" y="2206"/>
                      <a:pt x="1512" y="2158"/>
                      <a:pt x="1500" y="2075"/>
                    </a:cubicBezTo>
                    <a:cubicBezTo>
                      <a:pt x="1572" y="2063"/>
                      <a:pt x="1643" y="2063"/>
                      <a:pt x="1667" y="2039"/>
                    </a:cubicBezTo>
                    <a:cubicBezTo>
                      <a:pt x="1738" y="1932"/>
                      <a:pt x="1822" y="1860"/>
                      <a:pt x="1917" y="1860"/>
                    </a:cubicBezTo>
                    <a:cubicBezTo>
                      <a:pt x="1976" y="1717"/>
                      <a:pt x="2036" y="1610"/>
                      <a:pt x="2084" y="1491"/>
                    </a:cubicBezTo>
                    <a:cubicBezTo>
                      <a:pt x="2107" y="1432"/>
                      <a:pt x="2155" y="1348"/>
                      <a:pt x="2143" y="1301"/>
                    </a:cubicBezTo>
                    <a:cubicBezTo>
                      <a:pt x="2084" y="1158"/>
                      <a:pt x="2143" y="1027"/>
                      <a:pt x="2143" y="896"/>
                    </a:cubicBezTo>
                    <a:cubicBezTo>
                      <a:pt x="2155" y="860"/>
                      <a:pt x="2131" y="824"/>
                      <a:pt x="2119" y="801"/>
                    </a:cubicBezTo>
                    <a:cubicBezTo>
                      <a:pt x="2000" y="717"/>
                      <a:pt x="1941" y="598"/>
                      <a:pt x="1941" y="455"/>
                    </a:cubicBezTo>
                    <a:cubicBezTo>
                      <a:pt x="1929" y="360"/>
                      <a:pt x="1893" y="324"/>
                      <a:pt x="1798" y="324"/>
                    </a:cubicBezTo>
                    <a:cubicBezTo>
                      <a:pt x="1750" y="324"/>
                      <a:pt x="1691" y="289"/>
                      <a:pt x="1643" y="253"/>
                    </a:cubicBezTo>
                    <a:cubicBezTo>
                      <a:pt x="1595" y="217"/>
                      <a:pt x="1548" y="158"/>
                      <a:pt x="1512" y="98"/>
                    </a:cubicBezTo>
                    <a:cubicBezTo>
                      <a:pt x="1483" y="69"/>
                      <a:pt x="1459" y="54"/>
                      <a:pt x="1431" y="54"/>
                    </a:cubicBezTo>
                    <a:cubicBezTo>
                      <a:pt x="1413" y="54"/>
                      <a:pt x="1393" y="60"/>
                      <a:pt x="1369" y="74"/>
                    </a:cubicBezTo>
                    <a:cubicBezTo>
                      <a:pt x="1332" y="106"/>
                      <a:pt x="1287" y="121"/>
                      <a:pt x="1241" y="121"/>
                    </a:cubicBezTo>
                    <a:cubicBezTo>
                      <a:pt x="1201" y="121"/>
                      <a:pt x="1159" y="109"/>
                      <a:pt x="1119" y="86"/>
                    </a:cubicBezTo>
                    <a:cubicBezTo>
                      <a:pt x="1058" y="34"/>
                      <a:pt x="997" y="1"/>
                      <a:pt x="9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7"/>
              <p:cNvSpPr/>
              <p:nvPr/>
            </p:nvSpPr>
            <p:spPr>
              <a:xfrm>
                <a:off x="6450800" y="1640925"/>
                <a:ext cx="53600" cy="52250"/>
              </a:xfrm>
              <a:custGeom>
                <a:rect b="b" l="l" r="r" t="t"/>
                <a:pathLst>
                  <a:path extrusionOk="0" h="2090" w="2144">
                    <a:moveTo>
                      <a:pt x="893" y="460"/>
                    </a:moveTo>
                    <a:cubicBezTo>
                      <a:pt x="1048" y="508"/>
                      <a:pt x="1060" y="532"/>
                      <a:pt x="977" y="651"/>
                    </a:cubicBezTo>
                    <a:cubicBezTo>
                      <a:pt x="953" y="686"/>
                      <a:pt x="941" y="722"/>
                      <a:pt x="917" y="782"/>
                    </a:cubicBezTo>
                    <a:cubicBezTo>
                      <a:pt x="869" y="746"/>
                      <a:pt x="822" y="710"/>
                      <a:pt x="798" y="663"/>
                    </a:cubicBezTo>
                    <a:cubicBezTo>
                      <a:pt x="786" y="651"/>
                      <a:pt x="822" y="591"/>
                      <a:pt x="834" y="555"/>
                    </a:cubicBezTo>
                    <a:cubicBezTo>
                      <a:pt x="858" y="520"/>
                      <a:pt x="869" y="496"/>
                      <a:pt x="893" y="460"/>
                    </a:cubicBezTo>
                    <a:close/>
                    <a:moveTo>
                      <a:pt x="1385" y="1"/>
                    </a:moveTo>
                    <a:cubicBezTo>
                      <a:pt x="1363" y="1"/>
                      <a:pt x="1339" y="9"/>
                      <a:pt x="1310" y="32"/>
                    </a:cubicBezTo>
                    <a:cubicBezTo>
                      <a:pt x="1310" y="35"/>
                      <a:pt x="1308" y="36"/>
                      <a:pt x="1305" y="36"/>
                    </a:cubicBezTo>
                    <a:cubicBezTo>
                      <a:pt x="1297" y="36"/>
                      <a:pt x="1283" y="28"/>
                      <a:pt x="1274" y="20"/>
                    </a:cubicBezTo>
                    <a:lnTo>
                      <a:pt x="1191" y="20"/>
                    </a:lnTo>
                    <a:cubicBezTo>
                      <a:pt x="1191" y="55"/>
                      <a:pt x="1203" y="91"/>
                      <a:pt x="1215" y="115"/>
                    </a:cubicBezTo>
                    <a:cubicBezTo>
                      <a:pt x="1250" y="162"/>
                      <a:pt x="1274" y="198"/>
                      <a:pt x="1203" y="222"/>
                    </a:cubicBezTo>
                    <a:cubicBezTo>
                      <a:pt x="1155" y="162"/>
                      <a:pt x="1108" y="91"/>
                      <a:pt x="1072" y="43"/>
                    </a:cubicBezTo>
                    <a:cubicBezTo>
                      <a:pt x="1012" y="55"/>
                      <a:pt x="965" y="67"/>
                      <a:pt x="929" y="79"/>
                    </a:cubicBezTo>
                    <a:cubicBezTo>
                      <a:pt x="881" y="91"/>
                      <a:pt x="834" y="91"/>
                      <a:pt x="798" y="91"/>
                    </a:cubicBezTo>
                    <a:cubicBezTo>
                      <a:pt x="822" y="139"/>
                      <a:pt x="834" y="174"/>
                      <a:pt x="869" y="198"/>
                    </a:cubicBezTo>
                    <a:cubicBezTo>
                      <a:pt x="1000" y="305"/>
                      <a:pt x="1000" y="305"/>
                      <a:pt x="881" y="448"/>
                    </a:cubicBezTo>
                    <a:cubicBezTo>
                      <a:pt x="810" y="389"/>
                      <a:pt x="750" y="329"/>
                      <a:pt x="679" y="270"/>
                    </a:cubicBezTo>
                    <a:cubicBezTo>
                      <a:pt x="643" y="329"/>
                      <a:pt x="607" y="389"/>
                      <a:pt x="560" y="448"/>
                    </a:cubicBezTo>
                    <a:cubicBezTo>
                      <a:pt x="536" y="490"/>
                      <a:pt x="512" y="511"/>
                      <a:pt x="487" y="511"/>
                    </a:cubicBezTo>
                    <a:cubicBezTo>
                      <a:pt x="462" y="511"/>
                      <a:pt x="435" y="490"/>
                      <a:pt x="405" y="448"/>
                    </a:cubicBezTo>
                    <a:cubicBezTo>
                      <a:pt x="393" y="424"/>
                      <a:pt x="381" y="401"/>
                      <a:pt x="357" y="389"/>
                    </a:cubicBezTo>
                    <a:cubicBezTo>
                      <a:pt x="346" y="383"/>
                      <a:pt x="328" y="380"/>
                      <a:pt x="311" y="380"/>
                    </a:cubicBezTo>
                    <a:cubicBezTo>
                      <a:pt x="295" y="380"/>
                      <a:pt x="280" y="383"/>
                      <a:pt x="274" y="389"/>
                    </a:cubicBezTo>
                    <a:cubicBezTo>
                      <a:pt x="203" y="496"/>
                      <a:pt x="131" y="615"/>
                      <a:pt x="60" y="722"/>
                    </a:cubicBezTo>
                    <a:cubicBezTo>
                      <a:pt x="36" y="782"/>
                      <a:pt x="0" y="853"/>
                      <a:pt x="0" y="913"/>
                    </a:cubicBezTo>
                    <a:cubicBezTo>
                      <a:pt x="0" y="948"/>
                      <a:pt x="60" y="972"/>
                      <a:pt x="84" y="1008"/>
                    </a:cubicBezTo>
                    <a:cubicBezTo>
                      <a:pt x="107" y="1044"/>
                      <a:pt x="119" y="1079"/>
                      <a:pt x="131" y="1115"/>
                    </a:cubicBezTo>
                    <a:cubicBezTo>
                      <a:pt x="131" y="1198"/>
                      <a:pt x="131" y="1270"/>
                      <a:pt x="131" y="1353"/>
                    </a:cubicBezTo>
                    <a:cubicBezTo>
                      <a:pt x="131" y="1425"/>
                      <a:pt x="155" y="1484"/>
                      <a:pt x="226" y="1544"/>
                    </a:cubicBezTo>
                    <a:cubicBezTo>
                      <a:pt x="298" y="1591"/>
                      <a:pt x="334" y="1686"/>
                      <a:pt x="393" y="1758"/>
                    </a:cubicBezTo>
                    <a:cubicBezTo>
                      <a:pt x="416" y="1803"/>
                      <a:pt x="449" y="1890"/>
                      <a:pt x="472" y="1890"/>
                    </a:cubicBezTo>
                    <a:cubicBezTo>
                      <a:pt x="474" y="1890"/>
                      <a:pt x="475" y="1890"/>
                      <a:pt x="477" y="1889"/>
                    </a:cubicBezTo>
                    <a:cubicBezTo>
                      <a:pt x="491" y="1887"/>
                      <a:pt x="505" y="1886"/>
                      <a:pt x="519" y="1886"/>
                    </a:cubicBezTo>
                    <a:cubicBezTo>
                      <a:pt x="660" y="1886"/>
                      <a:pt x="749" y="1990"/>
                      <a:pt x="858" y="2056"/>
                    </a:cubicBezTo>
                    <a:cubicBezTo>
                      <a:pt x="891" y="2072"/>
                      <a:pt x="943" y="2089"/>
                      <a:pt x="983" y="2089"/>
                    </a:cubicBezTo>
                    <a:cubicBezTo>
                      <a:pt x="999" y="2089"/>
                      <a:pt x="1014" y="2086"/>
                      <a:pt x="1024" y="2079"/>
                    </a:cubicBezTo>
                    <a:cubicBezTo>
                      <a:pt x="1063" y="2041"/>
                      <a:pt x="1103" y="2028"/>
                      <a:pt x="1143" y="2028"/>
                    </a:cubicBezTo>
                    <a:cubicBezTo>
                      <a:pt x="1216" y="2028"/>
                      <a:pt x="1289" y="2067"/>
                      <a:pt x="1358" y="2067"/>
                    </a:cubicBezTo>
                    <a:cubicBezTo>
                      <a:pt x="1372" y="2067"/>
                      <a:pt x="1385" y="2068"/>
                      <a:pt x="1398" y="2068"/>
                    </a:cubicBezTo>
                    <a:cubicBezTo>
                      <a:pt x="1447" y="2068"/>
                      <a:pt x="1481" y="2060"/>
                      <a:pt x="1500" y="1984"/>
                    </a:cubicBezTo>
                    <a:cubicBezTo>
                      <a:pt x="1512" y="1948"/>
                      <a:pt x="1572" y="1925"/>
                      <a:pt x="1608" y="1889"/>
                    </a:cubicBezTo>
                    <a:cubicBezTo>
                      <a:pt x="1655" y="1853"/>
                      <a:pt x="1739" y="1829"/>
                      <a:pt x="1774" y="1782"/>
                    </a:cubicBezTo>
                    <a:cubicBezTo>
                      <a:pt x="1834" y="1698"/>
                      <a:pt x="1870" y="1603"/>
                      <a:pt x="1905" y="1508"/>
                    </a:cubicBezTo>
                    <a:cubicBezTo>
                      <a:pt x="1929" y="1472"/>
                      <a:pt x="1953" y="1448"/>
                      <a:pt x="1965" y="1425"/>
                    </a:cubicBezTo>
                    <a:cubicBezTo>
                      <a:pt x="2001" y="1377"/>
                      <a:pt x="2036" y="1341"/>
                      <a:pt x="2072" y="1294"/>
                    </a:cubicBezTo>
                    <a:cubicBezTo>
                      <a:pt x="2096" y="1222"/>
                      <a:pt x="2120" y="1163"/>
                      <a:pt x="2143" y="1091"/>
                    </a:cubicBezTo>
                    <a:cubicBezTo>
                      <a:pt x="2143" y="1044"/>
                      <a:pt x="2143" y="984"/>
                      <a:pt x="2131" y="936"/>
                    </a:cubicBezTo>
                    <a:cubicBezTo>
                      <a:pt x="2120" y="853"/>
                      <a:pt x="2072" y="782"/>
                      <a:pt x="2072" y="710"/>
                    </a:cubicBezTo>
                    <a:cubicBezTo>
                      <a:pt x="2060" y="532"/>
                      <a:pt x="2024" y="377"/>
                      <a:pt x="1822" y="317"/>
                    </a:cubicBezTo>
                    <a:cubicBezTo>
                      <a:pt x="1786" y="305"/>
                      <a:pt x="1762" y="258"/>
                      <a:pt x="1739" y="222"/>
                    </a:cubicBezTo>
                    <a:cubicBezTo>
                      <a:pt x="1715" y="186"/>
                      <a:pt x="1703" y="139"/>
                      <a:pt x="1691" y="103"/>
                    </a:cubicBezTo>
                    <a:cubicBezTo>
                      <a:pt x="1679" y="115"/>
                      <a:pt x="1679" y="115"/>
                      <a:pt x="1667" y="127"/>
                    </a:cubicBezTo>
                    <a:cubicBezTo>
                      <a:pt x="1631" y="115"/>
                      <a:pt x="1572" y="115"/>
                      <a:pt x="1536" y="91"/>
                    </a:cubicBezTo>
                    <a:cubicBezTo>
                      <a:pt x="1484" y="65"/>
                      <a:pt x="1444" y="1"/>
                      <a:pt x="1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7"/>
              <p:cNvSpPr/>
              <p:nvPr/>
            </p:nvSpPr>
            <p:spPr>
              <a:xfrm>
                <a:off x="6257025" y="1391625"/>
                <a:ext cx="50625" cy="52150"/>
              </a:xfrm>
              <a:custGeom>
                <a:rect b="b" l="l" r="r" t="t"/>
                <a:pathLst>
                  <a:path extrusionOk="0" h="2086" w="2025">
                    <a:moveTo>
                      <a:pt x="1071" y="1"/>
                    </a:moveTo>
                    <a:cubicBezTo>
                      <a:pt x="1031" y="1"/>
                      <a:pt x="990" y="19"/>
                      <a:pt x="953" y="38"/>
                    </a:cubicBezTo>
                    <a:cubicBezTo>
                      <a:pt x="715" y="157"/>
                      <a:pt x="477" y="288"/>
                      <a:pt x="238" y="407"/>
                    </a:cubicBezTo>
                    <a:cubicBezTo>
                      <a:pt x="155" y="443"/>
                      <a:pt x="84" y="574"/>
                      <a:pt x="107" y="633"/>
                    </a:cubicBezTo>
                    <a:cubicBezTo>
                      <a:pt x="215" y="907"/>
                      <a:pt x="167" y="1169"/>
                      <a:pt x="24" y="1431"/>
                    </a:cubicBezTo>
                    <a:cubicBezTo>
                      <a:pt x="12" y="1455"/>
                      <a:pt x="0" y="1502"/>
                      <a:pt x="12" y="1526"/>
                    </a:cubicBezTo>
                    <a:cubicBezTo>
                      <a:pt x="107" y="1693"/>
                      <a:pt x="215" y="1860"/>
                      <a:pt x="322" y="2014"/>
                    </a:cubicBezTo>
                    <a:cubicBezTo>
                      <a:pt x="344" y="2052"/>
                      <a:pt x="372" y="2076"/>
                      <a:pt x="404" y="2076"/>
                    </a:cubicBezTo>
                    <a:cubicBezTo>
                      <a:pt x="423" y="2076"/>
                      <a:pt x="443" y="2068"/>
                      <a:pt x="465" y="2050"/>
                    </a:cubicBezTo>
                    <a:cubicBezTo>
                      <a:pt x="516" y="2025"/>
                      <a:pt x="563" y="2013"/>
                      <a:pt x="613" y="2013"/>
                    </a:cubicBezTo>
                    <a:cubicBezTo>
                      <a:pt x="656" y="2013"/>
                      <a:pt x="701" y="2022"/>
                      <a:pt x="750" y="2038"/>
                    </a:cubicBezTo>
                    <a:cubicBezTo>
                      <a:pt x="858" y="2074"/>
                      <a:pt x="977" y="2086"/>
                      <a:pt x="1096" y="2086"/>
                    </a:cubicBezTo>
                    <a:cubicBezTo>
                      <a:pt x="1167" y="2086"/>
                      <a:pt x="1250" y="2062"/>
                      <a:pt x="1310" y="2026"/>
                    </a:cubicBezTo>
                    <a:cubicBezTo>
                      <a:pt x="1477" y="1943"/>
                      <a:pt x="1631" y="1848"/>
                      <a:pt x="1786" y="1753"/>
                    </a:cubicBezTo>
                    <a:cubicBezTo>
                      <a:pt x="1810" y="1741"/>
                      <a:pt x="1846" y="1693"/>
                      <a:pt x="1858" y="1657"/>
                    </a:cubicBezTo>
                    <a:cubicBezTo>
                      <a:pt x="1870" y="1574"/>
                      <a:pt x="1870" y="1491"/>
                      <a:pt x="1953" y="1443"/>
                    </a:cubicBezTo>
                    <a:cubicBezTo>
                      <a:pt x="2001" y="1419"/>
                      <a:pt x="2024" y="1348"/>
                      <a:pt x="2012" y="1300"/>
                    </a:cubicBezTo>
                    <a:cubicBezTo>
                      <a:pt x="2001" y="1157"/>
                      <a:pt x="1965" y="1026"/>
                      <a:pt x="1929" y="883"/>
                    </a:cubicBezTo>
                    <a:lnTo>
                      <a:pt x="1965" y="883"/>
                    </a:lnTo>
                    <a:cubicBezTo>
                      <a:pt x="1965" y="800"/>
                      <a:pt x="1965" y="717"/>
                      <a:pt x="1965" y="633"/>
                    </a:cubicBezTo>
                    <a:cubicBezTo>
                      <a:pt x="1965" y="621"/>
                      <a:pt x="1941" y="598"/>
                      <a:pt x="1929" y="586"/>
                    </a:cubicBezTo>
                    <a:cubicBezTo>
                      <a:pt x="1917" y="586"/>
                      <a:pt x="1893" y="598"/>
                      <a:pt x="1893" y="598"/>
                    </a:cubicBezTo>
                    <a:cubicBezTo>
                      <a:pt x="1862" y="656"/>
                      <a:pt x="1837" y="677"/>
                      <a:pt x="1817" y="677"/>
                    </a:cubicBezTo>
                    <a:cubicBezTo>
                      <a:pt x="1783" y="677"/>
                      <a:pt x="1761" y="618"/>
                      <a:pt x="1739" y="574"/>
                    </a:cubicBezTo>
                    <a:cubicBezTo>
                      <a:pt x="1679" y="455"/>
                      <a:pt x="1620" y="348"/>
                      <a:pt x="1465" y="348"/>
                    </a:cubicBezTo>
                    <a:cubicBezTo>
                      <a:pt x="1441" y="348"/>
                      <a:pt x="1405" y="312"/>
                      <a:pt x="1381" y="276"/>
                    </a:cubicBezTo>
                    <a:cubicBezTo>
                      <a:pt x="1310" y="205"/>
                      <a:pt x="1239" y="133"/>
                      <a:pt x="1179" y="62"/>
                    </a:cubicBezTo>
                    <a:cubicBezTo>
                      <a:pt x="1145" y="16"/>
                      <a:pt x="1108" y="1"/>
                      <a:pt x="1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17"/>
              <p:cNvSpPr/>
              <p:nvPr/>
            </p:nvSpPr>
            <p:spPr>
              <a:xfrm>
                <a:off x="6195400" y="1700000"/>
                <a:ext cx="45575" cy="46800"/>
              </a:xfrm>
              <a:custGeom>
                <a:rect b="b" l="l" r="r" t="t"/>
                <a:pathLst>
                  <a:path extrusionOk="0" h="1872" w="1823">
                    <a:moveTo>
                      <a:pt x="827" y="0"/>
                    </a:moveTo>
                    <a:cubicBezTo>
                      <a:pt x="739" y="0"/>
                      <a:pt x="653" y="21"/>
                      <a:pt x="572" y="85"/>
                    </a:cubicBezTo>
                    <a:cubicBezTo>
                      <a:pt x="525" y="121"/>
                      <a:pt x="465" y="181"/>
                      <a:pt x="417" y="181"/>
                    </a:cubicBezTo>
                    <a:cubicBezTo>
                      <a:pt x="298" y="181"/>
                      <a:pt x="275" y="276"/>
                      <a:pt x="215" y="336"/>
                    </a:cubicBezTo>
                    <a:cubicBezTo>
                      <a:pt x="179" y="359"/>
                      <a:pt x="155" y="383"/>
                      <a:pt x="132" y="407"/>
                    </a:cubicBezTo>
                    <a:cubicBezTo>
                      <a:pt x="48" y="443"/>
                      <a:pt x="48" y="502"/>
                      <a:pt x="60" y="574"/>
                    </a:cubicBezTo>
                    <a:cubicBezTo>
                      <a:pt x="60" y="621"/>
                      <a:pt x="84" y="681"/>
                      <a:pt x="60" y="705"/>
                    </a:cubicBezTo>
                    <a:cubicBezTo>
                      <a:pt x="1" y="800"/>
                      <a:pt x="48" y="859"/>
                      <a:pt x="120" y="907"/>
                    </a:cubicBezTo>
                    <a:cubicBezTo>
                      <a:pt x="179" y="955"/>
                      <a:pt x="215" y="1002"/>
                      <a:pt x="179" y="1086"/>
                    </a:cubicBezTo>
                    <a:cubicBezTo>
                      <a:pt x="167" y="1121"/>
                      <a:pt x="155" y="1181"/>
                      <a:pt x="179" y="1217"/>
                    </a:cubicBezTo>
                    <a:cubicBezTo>
                      <a:pt x="239" y="1288"/>
                      <a:pt x="203" y="1348"/>
                      <a:pt x="167" y="1419"/>
                    </a:cubicBezTo>
                    <a:cubicBezTo>
                      <a:pt x="155" y="1455"/>
                      <a:pt x="155" y="1538"/>
                      <a:pt x="191" y="1586"/>
                    </a:cubicBezTo>
                    <a:cubicBezTo>
                      <a:pt x="251" y="1657"/>
                      <a:pt x="334" y="1717"/>
                      <a:pt x="406" y="1776"/>
                    </a:cubicBezTo>
                    <a:cubicBezTo>
                      <a:pt x="417" y="1782"/>
                      <a:pt x="435" y="1785"/>
                      <a:pt x="452" y="1785"/>
                    </a:cubicBezTo>
                    <a:cubicBezTo>
                      <a:pt x="468" y="1785"/>
                      <a:pt x="483" y="1782"/>
                      <a:pt x="489" y="1776"/>
                    </a:cubicBezTo>
                    <a:cubicBezTo>
                      <a:pt x="513" y="1760"/>
                      <a:pt x="534" y="1754"/>
                      <a:pt x="554" y="1754"/>
                    </a:cubicBezTo>
                    <a:cubicBezTo>
                      <a:pt x="593" y="1754"/>
                      <a:pt x="628" y="1780"/>
                      <a:pt x="667" y="1812"/>
                    </a:cubicBezTo>
                    <a:cubicBezTo>
                      <a:pt x="715" y="1836"/>
                      <a:pt x="775" y="1871"/>
                      <a:pt x="834" y="1871"/>
                    </a:cubicBezTo>
                    <a:cubicBezTo>
                      <a:pt x="953" y="1871"/>
                      <a:pt x="1084" y="1848"/>
                      <a:pt x="1203" y="1824"/>
                    </a:cubicBezTo>
                    <a:cubicBezTo>
                      <a:pt x="1251" y="1812"/>
                      <a:pt x="1310" y="1800"/>
                      <a:pt x="1322" y="1776"/>
                    </a:cubicBezTo>
                    <a:cubicBezTo>
                      <a:pt x="1334" y="1752"/>
                      <a:pt x="1310" y="1693"/>
                      <a:pt x="1287" y="1657"/>
                    </a:cubicBezTo>
                    <a:cubicBezTo>
                      <a:pt x="1203" y="1550"/>
                      <a:pt x="1215" y="1514"/>
                      <a:pt x="1322" y="1431"/>
                    </a:cubicBezTo>
                    <a:cubicBezTo>
                      <a:pt x="1382" y="1526"/>
                      <a:pt x="1572" y="1514"/>
                      <a:pt x="1489" y="1717"/>
                    </a:cubicBezTo>
                    <a:lnTo>
                      <a:pt x="1525" y="1717"/>
                    </a:lnTo>
                    <a:cubicBezTo>
                      <a:pt x="1549" y="1681"/>
                      <a:pt x="1584" y="1645"/>
                      <a:pt x="1584" y="1621"/>
                    </a:cubicBezTo>
                    <a:cubicBezTo>
                      <a:pt x="1584" y="1514"/>
                      <a:pt x="1632" y="1467"/>
                      <a:pt x="1691" y="1407"/>
                    </a:cubicBezTo>
                    <a:cubicBezTo>
                      <a:pt x="1715" y="1383"/>
                      <a:pt x="1739" y="1324"/>
                      <a:pt x="1739" y="1312"/>
                    </a:cubicBezTo>
                    <a:cubicBezTo>
                      <a:pt x="1644" y="1169"/>
                      <a:pt x="1739" y="1062"/>
                      <a:pt x="1787" y="955"/>
                    </a:cubicBezTo>
                    <a:cubicBezTo>
                      <a:pt x="1822" y="871"/>
                      <a:pt x="1810" y="800"/>
                      <a:pt x="1751" y="740"/>
                    </a:cubicBezTo>
                    <a:cubicBezTo>
                      <a:pt x="1715" y="705"/>
                      <a:pt x="1691" y="669"/>
                      <a:pt x="1679" y="633"/>
                    </a:cubicBezTo>
                    <a:cubicBezTo>
                      <a:pt x="1644" y="562"/>
                      <a:pt x="1644" y="478"/>
                      <a:pt x="1596" y="407"/>
                    </a:cubicBezTo>
                    <a:cubicBezTo>
                      <a:pt x="1489" y="240"/>
                      <a:pt x="1370" y="74"/>
                      <a:pt x="1156" y="50"/>
                    </a:cubicBezTo>
                    <a:cubicBezTo>
                      <a:pt x="1045" y="30"/>
                      <a:pt x="934" y="0"/>
                      <a:pt x="8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17"/>
              <p:cNvSpPr/>
              <p:nvPr/>
            </p:nvSpPr>
            <p:spPr>
              <a:xfrm>
                <a:off x="5809050" y="1776025"/>
                <a:ext cx="27700" cy="25550"/>
              </a:xfrm>
              <a:custGeom>
                <a:rect b="b" l="l" r="r" t="t"/>
                <a:pathLst>
                  <a:path extrusionOk="0" h="1022" w="1108">
                    <a:moveTo>
                      <a:pt x="443" y="0"/>
                    </a:moveTo>
                    <a:cubicBezTo>
                      <a:pt x="301" y="0"/>
                      <a:pt x="196" y="69"/>
                      <a:pt x="108" y="188"/>
                    </a:cubicBezTo>
                    <a:cubicBezTo>
                      <a:pt x="24" y="307"/>
                      <a:pt x="0" y="450"/>
                      <a:pt x="0" y="581"/>
                    </a:cubicBezTo>
                    <a:cubicBezTo>
                      <a:pt x="0" y="735"/>
                      <a:pt x="60" y="783"/>
                      <a:pt x="203" y="783"/>
                    </a:cubicBezTo>
                    <a:cubicBezTo>
                      <a:pt x="217" y="782"/>
                      <a:pt x="231" y="782"/>
                      <a:pt x="244" y="782"/>
                    </a:cubicBezTo>
                    <a:cubicBezTo>
                      <a:pt x="393" y="782"/>
                      <a:pt x="454" y="846"/>
                      <a:pt x="465" y="1021"/>
                    </a:cubicBezTo>
                    <a:cubicBezTo>
                      <a:pt x="536" y="997"/>
                      <a:pt x="608" y="950"/>
                      <a:pt x="679" y="950"/>
                    </a:cubicBezTo>
                    <a:cubicBezTo>
                      <a:pt x="786" y="950"/>
                      <a:pt x="858" y="926"/>
                      <a:pt x="905" y="843"/>
                    </a:cubicBezTo>
                    <a:cubicBezTo>
                      <a:pt x="941" y="783"/>
                      <a:pt x="977" y="712"/>
                      <a:pt x="1012" y="652"/>
                    </a:cubicBezTo>
                    <a:cubicBezTo>
                      <a:pt x="1108" y="462"/>
                      <a:pt x="1001" y="188"/>
                      <a:pt x="834" y="69"/>
                    </a:cubicBezTo>
                    <a:cubicBezTo>
                      <a:pt x="739" y="9"/>
                      <a:pt x="631" y="21"/>
                      <a:pt x="536" y="9"/>
                    </a:cubicBezTo>
                    <a:cubicBezTo>
                      <a:pt x="503" y="3"/>
                      <a:pt x="473" y="0"/>
                      <a:pt x="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7"/>
              <p:cNvSpPr/>
              <p:nvPr/>
            </p:nvSpPr>
            <p:spPr>
              <a:xfrm>
                <a:off x="6166225" y="1399025"/>
                <a:ext cx="24150" cy="22850"/>
              </a:xfrm>
              <a:custGeom>
                <a:rect b="b" l="l" r="r" t="t"/>
                <a:pathLst>
                  <a:path extrusionOk="0" h="914" w="966">
                    <a:moveTo>
                      <a:pt x="563" y="1"/>
                    </a:moveTo>
                    <a:cubicBezTo>
                      <a:pt x="554" y="1"/>
                      <a:pt x="545" y="2"/>
                      <a:pt x="537" y="4"/>
                    </a:cubicBezTo>
                    <a:cubicBezTo>
                      <a:pt x="453" y="4"/>
                      <a:pt x="382" y="28"/>
                      <a:pt x="299" y="52"/>
                    </a:cubicBezTo>
                    <a:cubicBezTo>
                      <a:pt x="132" y="87"/>
                      <a:pt x="1" y="373"/>
                      <a:pt x="49" y="575"/>
                    </a:cubicBezTo>
                    <a:cubicBezTo>
                      <a:pt x="60" y="647"/>
                      <a:pt x="84" y="706"/>
                      <a:pt x="168" y="730"/>
                    </a:cubicBezTo>
                    <a:cubicBezTo>
                      <a:pt x="191" y="730"/>
                      <a:pt x="203" y="742"/>
                      <a:pt x="227" y="766"/>
                    </a:cubicBezTo>
                    <a:cubicBezTo>
                      <a:pt x="306" y="875"/>
                      <a:pt x="391" y="913"/>
                      <a:pt x="481" y="913"/>
                    </a:cubicBezTo>
                    <a:cubicBezTo>
                      <a:pt x="567" y="913"/>
                      <a:pt x="658" y="878"/>
                      <a:pt x="751" y="837"/>
                    </a:cubicBezTo>
                    <a:cubicBezTo>
                      <a:pt x="834" y="790"/>
                      <a:pt x="894" y="730"/>
                      <a:pt x="882" y="623"/>
                    </a:cubicBezTo>
                    <a:cubicBezTo>
                      <a:pt x="870" y="587"/>
                      <a:pt x="906" y="564"/>
                      <a:pt x="918" y="528"/>
                    </a:cubicBezTo>
                    <a:cubicBezTo>
                      <a:pt x="930" y="492"/>
                      <a:pt x="941" y="468"/>
                      <a:pt x="965" y="433"/>
                    </a:cubicBezTo>
                    <a:cubicBezTo>
                      <a:pt x="941" y="361"/>
                      <a:pt x="930" y="290"/>
                      <a:pt x="894" y="242"/>
                    </a:cubicBezTo>
                    <a:cubicBezTo>
                      <a:pt x="834" y="159"/>
                      <a:pt x="763" y="99"/>
                      <a:pt x="680" y="52"/>
                    </a:cubicBezTo>
                    <a:cubicBezTo>
                      <a:pt x="650" y="22"/>
                      <a:pt x="605" y="1"/>
                      <a:pt x="5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7"/>
              <p:cNvSpPr/>
              <p:nvPr/>
            </p:nvSpPr>
            <p:spPr>
              <a:xfrm>
                <a:off x="6191525" y="2011100"/>
                <a:ext cx="22650" cy="22075"/>
              </a:xfrm>
              <a:custGeom>
                <a:rect b="b" l="l" r="r" t="t"/>
                <a:pathLst>
                  <a:path extrusionOk="0" h="883" w="906">
                    <a:moveTo>
                      <a:pt x="465" y="0"/>
                    </a:moveTo>
                    <a:cubicBezTo>
                      <a:pt x="406" y="12"/>
                      <a:pt x="322" y="36"/>
                      <a:pt x="251" y="60"/>
                    </a:cubicBezTo>
                    <a:cubicBezTo>
                      <a:pt x="108" y="107"/>
                      <a:pt x="49" y="203"/>
                      <a:pt x="84" y="357"/>
                    </a:cubicBezTo>
                    <a:cubicBezTo>
                      <a:pt x="84" y="381"/>
                      <a:pt x="96" y="405"/>
                      <a:pt x="96" y="417"/>
                    </a:cubicBezTo>
                    <a:cubicBezTo>
                      <a:pt x="1" y="536"/>
                      <a:pt x="84" y="607"/>
                      <a:pt x="180" y="667"/>
                    </a:cubicBezTo>
                    <a:cubicBezTo>
                      <a:pt x="203" y="679"/>
                      <a:pt x="215" y="703"/>
                      <a:pt x="239" y="726"/>
                    </a:cubicBezTo>
                    <a:cubicBezTo>
                      <a:pt x="305" y="832"/>
                      <a:pt x="364" y="883"/>
                      <a:pt x="433" y="883"/>
                    </a:cubicBezTo>
                    <a:cubicBezTo>
                      <a:pt x="489" y="883"/>
                      <a:pt x="552" y="850"/>
                      <a:pt x="632" y="786"/>
                    </a:cubicBezTo>
                    <a:cubicBezTo>
                      <a:pt x="668" y="750"/>
                      <a:pt x="715" y="726"/>
                      <a:pt x="763" y="726"/>
                    </a:cubicBezTo>
                    <a:cubicBezTo>
                      <a:pt x="846" y="726"/>
                      <a:pt x="858" y="691"/>
                      <a:pt x="870" y="619"/>
                    </a:cubicBezTo>
                    <a:cubicBezTo>
                      <a:pt x="882" y="548"/>
                      <a:pt x="906" y="464"/>
                      <a:pt x="906" y="393"/>
                    </a:cubicBezTo>
                    <a:cubicBezTo>
                      <a:pt x="906" y="357"/>
                      <a:pt x="906" y="310"/>
                      <a:pt x="882" y="286"/>
                    </a:cubicBezTo>
                    <a:cubicBezTo>
                      <a:pt x="870" y="250"/>
                      <a:pt x="834" y="238"/>
                      <a:pt x="822" y="203"/>
                    </a:cubicBezTo>
                    <a:cubicBezTo>
                      <a:pt x="763" y="48"/>
                      <a:pt x="620" y="12"/>
                      <a:pt x="4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7"/>
              <p:cNvSpPr/>
              <p:nvPr/>
            </p:nvSpPr>
            <p:spPr>
              <a:xfrm>
                <a:off x="6104325" y="2056625"/>
                <a:ext cx="1800" cy="2700"/>
              </a:xfrm>
              <a:custGeom>
                <a:rect b="b" l="l" r="r" t="t"/>
                <a:pathLst>
                  <a:path extrusionOk="0" h="108" w="72">
                    <a:moveTo>
                      <a:pt x="36" y="1"/>
                    </a:moveTo>
                    <a:cubicBezTo>
                      <a:pt x="24" y="1"/>
                      <a:pt x="12" y="13"/>
                      <a:pt x="0" y="13"/>
                    </a:cubicBezTo>
                    <a:cubicBezTo>
                      <a:pt x="12" y="37"/>
                      <a:pt x="24" y="72"/>
                      <a:pt x="36" y="108"/>
                    </a:cubicBezTo>
                    <a:cubicBezTo>
                      <a:pt x="48" y="96"/>
                      <a:pt x="60" y="96"/>
                      <a:pt x="72" y="84"/>
                    </a:cubicBezTo>
                    <a:cubicBezTo>
                      <a:pt x="60" y="60"/>
                      <a:pt x="48" y="25"/>
                      <a:pt x="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7"/>
            <p:cNvGrpSpPr/>
            <p:nvPr/>
          </p:nvGrpSpPr>
          <p:grpSpPr>
            <a:xfrm rot="9353659">
              <a:off x="-481239" y="-916899"/>
              <a:ext cx="2541340" cy="1831367"/>
              <a:chOff x="2627400" y="3573375"/>
              <a:chExt cx="1276675" cy="919950"/>
            </a:xfrm>
          </p:grpSpPr>
          <p:sp>
            <p:nvSpPr>
              <p:cNvPr id="204" name="Google Shape;204;p17"/>
              <p:cNvSpPr/>
              <p:nvPr/>
            </p:nvSpPr>
            <p:spPr>
              <a:xfrm>
                <a:off x="2627400" y="3896450"/>
                <a:ext cx="862325" cy="596875"/>
              </a:xfrm>
              <a:custGeom>
                <a:rect b="b" l="l" r="r" t="t"/>
                <a:pathLst>
                  <a:path extrusionOk="0" h="23875" w="34493">
                    <a:moveTo>
                      <a:pt x="5168" y="17121"/>
                    </a:moveTo>
                    <a:lnTo>
                      <a:pt x="5168" y="17359"/>
                    </a:lnTo>
                    <a:lnTo>
                      <a:pt x="4906" y="17359"/>
                    </a:lnTo>
                    <a:lnTo>
                      <a:pt x="4906" y="17121"/>
                    </a:lnTo>
                    <a:close/>
                    <a:moveTo>
                      <a:pt x="5454" y="17395"/>
                    </a:moveTo>
                    <a:cubicBezTo>
                      <a:pt x="5465" y="17395"/>
                      <a:pt x="5489" y="17395"/>
                      <a:pt x="5501" y="17407"/>
                    </a:cubicBezTo>
                    <a:cubicBezTo>
                      <a:pt x="5513" y="17467"/>
                      <a:pt x="5513" y="17526"/>
                      <a:pt x="5525" y="17598"/>
                    </a:cubicBezTo>
                    <a:cubicBezTo>
                      <a:pt x="5513" y="17598"/>
                      <a:pt x="5501" y="17609"/>
                      <a:pt x="5489" y="17609"/>
                    </a:cubicBezTo>
                    <a:cubicBezTo>
                      <a:pt x="5454" y="17574"/>
                      <a:pt x="5406" y="17550"/>
                      <a:pt x="5394" y="17514"/>
                    </a:cubicBezTo>
                    <a:cubicBezTo>
                      <a:pt x="5394" y="17479"/>
                      <a:pt x="5430" y="17431"/>
                      <a:pt x="5454" y="17395"/>
                    </a:cubicBezTo>
                    <a:close/>
                    <a:moveTo>
                      <a:pt x="1727" y="17598"/>
                    </a:moveTo>
                    <a:cubicBezTo>
                      <a:pt x="1751" y="17621"/>
                      <a:pt x="1775" y="17657"/>
                      <a:pt x="1775" y="17681"/>
                    </a:cubicBezTo>
                    <a:cubicBezTo>
                      <a:pt x="1763" y="17705"/>
                      <a:pt x="1727" y="17729"/>
                      <a:pt x="1715" y="17764"/>
                    </a:cubicBezTo>
                    <a:cubicBezTo>
                      <a:pt x="1691" y="17740"/>
                      <a:pt x="1644" y="17717"/>
                      <a:pt x="1644" y="17693"/>
                    </a:cubicBezTo>
                    <a:cubicBezTo>
                      <a:pt x="1644" y="17657"/>
                      <a:pt x="1679" y="17621"/>
                      <a:pt x="1691" y="17598"/>
                    </a:cubicBezTo>
                    <a:close/>
                    <a:moveTo>
                      <a:pt x="3005" y="17126"/>
                    </a:moveTo>
                    <a:cubicBezTo>
                      <a:pt x="3062" y="17126"/>
                      <a:pt x="3084" y="17160"/>
                      <a:pt x="3084" y="17217"/>
                    </a:cubicBezTo>
                    <a:cubicBezTo>
                      <a:pt x="3096" y="17395"/>
                      <a:pt x="3108" y="17574"/>
                      <a:pt x="3120" y="17764"/>
                    </a:cubicBezTo>
                    <a:lnTo>
                      <a:pt x="2822" y="17764"/>
                    </a:lnTo>
                    <a:cubicBezTo>
                      <a:pt x="2787" y="17764"/>
                      <a:pt x="2751" y="17740"/>
                      <a:pt x="2727" y="17705"/>
                    </a:cubicBezTo>
                    <a:cubicBezTo>
                      <a:pt x="2727" y="17693"/>
                      <a:pt x="2739" y="17633"/>
                      <a:pt x="2763" y="17621"/>
                    </a:cubicBezTo>
                    <a:cubicBezTo>
                      <a:pt x="2781" y="17615"/>
                      <a:pt x="2801" y="17612"/>
                      <a:pt x="2821" y="17612"/>
                    </a:cubicBezTo>
                    <a:cubicBezTo>
                      <a:pt x="2840" y="17612"/>
                      <a:pt x="2858" y="17615"/>
                      <a:pt x="2870" y="17621"/>
                    </a:cubicBezTo>
                    <a:cubicBezTo>
                      <a:pt x="2918" y="17633"/>
                      <a:pt x="2941" y="17657"/>
                      <a:pt x="2989" y="17669"/>
                    </a:cubicBezTo>
                    <a:cubicBezTo>
                      <a:pt x="2834" y="17490"/>
                      <a:pt x="2977" y="17312"/>
                      <a:pt x="2953" y="17133"/>
                    </a:cubicBezTo>
                    <a:cubicBezTo>
                      <a:pt x="2973" y="17128"/>
                      <a:pt x="2990" y="17126"/>
                      <a:pt x="3005" y="17126"/>
                    </a:cubicBezTo>
                    <a:close/>
                    <a:moveTo>
                      <a:pt x="9776" y="0"/>
                    </a:moveTo>
                    <a:cubicBezTo>
                      <a:pt x="9645" y="12"/>
                      <a:pt x="9514" y="24"/>
                      <a:pt x="9383" y="36"/>
                    </a:cubicBezTo>
                    <a:cubicBezTo>
                      <a:pt x="9335" y="48"/>
                      <a:pt x="9287" y="72"/>
                      <a:pt x="9252" y="107"/>
                    </a:cubicBezTo>
                    <a:cubicBezTo>
                      <a:pt x="9229" y="145"/>
                      <a:pt x="9212" y="163"/>
                      <a:pt x="9187" y="163"/>
                    </a:cubicBezTo>
                    <a:cubicBezTo>
                      <a:pt x="9172" y="163"/>
                      <a:pt x="9155" y="156"/>
                      <a:pt x="9133" y="143"/>
                    </a:cubicBezTo>
                    <a:cubicBezTo>
                      <a:pt x="9077" y="101"/>
                      <a:pt x="9021" y="84"/>
                      <a:pt x="8963" y="84"/>
                    </a:cubicBezTo>
                    <a:cubicBezTo>
                      <a:pt x="8922" y="84"/>
                      <a:pt x="8879" y="93"/>
                      <a:pt x="8835" y="107"/>
                    </a:cubicBezTo>
                    <a:cubicBezTo>
                      <a:pt x="8763" y="131"/>
                      <a:pt x="8692" y="155"/>
                      <a:pt x="8621" y="179"/>
                    </a:cubicBezTo>
                    <a:cubicBezTo>
                      <a:pt x="8382" y="238"/>
                      <a:pt x="8144" y="298"/>
                      <a:pt x="7906" y="357"/>
                    </a:cubicBezTo>
                    <a:cubicBezTo>
                      <a:pt x="7811" y="381"/>
                      <a:pt x="7728" y="429"/>
                      <a:pt x="7632" y="441"/>
                    </a:cubicBezTo>
                    <a:cubicBezTo>
                      <a:pt x="7561" y="453"/>
                      <a:pt x="7501" y="465"/>
                      <a:pt x="7478" y="548"/>
                    </a:cubicBezTo>
                    <a:cubicBezTo>
                      <a:pt x="7466" y="584"/>
                      <a:pt x="7406" y="619"/>
                      <a:pt x="7370" y="619"/>
                    </a:cubicBezTo>
                    <a:cubicBezTo>
                      <a:pt x="7204" y="631"/>
                      <a:pt x="7061" y="679"/>
                      <a:pt x="6906" y="762"/>
                    </a:cubicBezTo>
                    <a:cubicBezTo>
                      <a:pt x="6704" y="869"/>
                      <a:pt x="6501" y="976"/>
                      <a:pt x="6299" y="1096"/>
                    </a:cubicBezTo>
                    <a:cubicBezTo>
                      <a:pt x="6204" y="1143"/>
                      <a:pt x="6085" y="1167"/>
                      <a:pt x="6001" y="1227"/>
                    </a:cubicBezTo>
                    <a:cubicBezTo>
                      <a:pt x="5811" y="1369"/>
                      <a:pt x="5632" y="1500"/>
                      <a:pt x="5454" y="1655"/>
                    </a:cubicBezTo>
                    <a:cubicBezTo>
                      <a:pt x="5239" y="1846"/>
                      <a:pt x="5025" y="2048"/>
                      <a:pt x="4811" y="2239"/>
                    </a:cubicBezTo>
                    <a:cubicBezTo>
                      <a:pt x="4739" y="2298"/>
                      <a:pt x="4656" y="2358"/>
                      <a:pt x="4572" y="2417"/>
                    </a:cubicBezTo>
                    <a:cubicBezTo>
                      <a:pt x="4525" y="2441"/>
                      <a:pt x="4477" y="2465"/>
                      <a:pt x="4453" y="2524"/>
                    </a:cubicBezTo>
                    <a:cubicBezTo>
                      <a:pt x="4442" y="2608"/>
                      <a:pt x="4382" y="2667"/>
                      <a:pt x="4322" y="2727"/>
                    </a:cubicBezTo>
                    <a:cubicBezTo>
                      <a:pt x="4156" y="2917"/>
                      <a:pt x="3953" y="3096"/>
                      <a:pt x="3810" y="3298"/>
                    </a:cubicBezTo>
                    <a:cubicBezTo>
                      <a:pt x="3572" y="3608"/>
                      <a:pt x="3370" y="3941"/>
                      <a:pt x="3156" y="4263"/>
                    </a:cubicBezTo>
                    <a:cubicBezTo>
                      <a:pt x="3048" y="4417"/>
                      <a:pt x="2941" y="4572"/>
                      <a:pt x="2846" y="4739"/>
                    </a:cubicBezTo>
                    <a:cubicBezTo>
                      <a:pt x="2787" y="4834"/>
                      <a:pt x="2751" y="4953"/>
                      <a:pt x="2679" y="5048"/>
                    </a:cubicBezTo>
                    <a:cubicBezTo>
                      <a:pt x="2370" y="5513"/>
                      <a:pt x="2203" y="6049"/>
                      <a:pt x="1965" y="6549"/>
                    </a:cubicBezTo>
                    <a:cubicBezTo>
                      <a:pt x="1929" y="6620"/>
                      <a:pt x="1917" y="6703"/>
                      <a:pt x="1882" y="6775"/>
                    </a:cubicBezTo>
                    <a:cubicBezTo>
                      <a:pt x="1822" y="6906"/>
                      <a:pt x="1751" y="7025"/>
                      <a:pt x="1703" y="7156"/>
                    </a:cubicBezTo>
                    <a:cubicBezTo>
                      <a:pt x="1489" y="7727"/>
                      <a:pt x="1274" y="8311"/>
                      <a:pt x="1072" y="8894"/>
                    </a:cubicBezTo>
                    <a:cubicBezTo>
                      <a:pt x="941" y="9299"/>
                      <a:pt x="834" y="9704"/>
                      <a:pt x="727" y="10109"/>
                    </a:cubicBezTo>
                    <a:cubicBezTo>
                      <a:pt x="596" y="10668"/>
                      <a:pt x="477" y="11228"/>
                      <a:pt x="334" y="11787"/>
                    </a:cubicBezTo>
                    <a:cubicBezTo>
                      <a:pt x="179" y="12442"/>
                      <a:pt x="143" y="13121"/>
                      <a:pt x="60" y="13776"/>
                    </a:cubicBezTo>
                    <a:cubicBezTo>
                      <a:pt x="60" y="13811"/>
                      <a:pt x="60" y="13847"/>
                      <a:pt x="60" y="13883"/>
                    </a:cubicBezTo>
                    <a:cubicBezTo>
                      <a:pt x="60" y="14014"/>
                      <a:pt x="60" y="14133"/>
                      <a:pt x="48" y="14264"/>
                    </a:cubicBezTo>
                    <a:cubicBezTo>
                      <a:pt x="36" y="14395"/>
                      <a:pt x="0" y="14526"/>
                      <a:pt x="0" y="14657"/>
                    </a:cubicBezTo>
                    <a:cubicBezTo>
                      <a:pt x="0" y="14919"/>
                      <a:pt x="12" y="15181"/>
                      <a:pt x="24" y="15443"/>
                    </a:cubicBezTo>
                    <a:cubicBezTo>
                      <a:pt x="36" y="15907"/>
                      <a:pt x="36" y="16383"/>
                      <a:pt x="48" y="16859"/>
                    </a:cubicBezTo>
                    <a:cubicBezTo>
                      <a:pt x="48" y="16943"/>
                      <a:pt x="48" y="17026"/>
                      <a:pt x="72" y="17109"/>
                    </a:cubicBezTo>
                    <a:cubicBezTo>
                      <a:pt x="108" y="17300"/>
                      <a:pt x="167" y="17479"/>
                      <a:pt x="203" y="17669"/>
                    </a:cubicBezTo>
                    <a:cubicBezTo>
                      <a:pt x="215" y="17764"/>
                      <a:pt x="239" y="17800"/>
                      <a:pt x="334" y="17800"/>
                    </a:cubicBezTo>
                    <a:cubicBezTo>
                      <a:pt x="344" y="17799"/>
                      <a:pt x="353" y="17798"/>
                      <a:pt x="362" y="17798"/>
                    </a:cubicBezTo>
                    <a:cubicBezTo>
                      <a:pt x="438" y="17798"/>
                      <a:pt x="478" y="17844"/>
                      <a:pt x="489" y="17919"/>
                    </a:cubicBezTo>
                    <a:cubicBezTo>
                      <a:pt x="501" y="17955"/>
                      <a:pt x="703" y="18121"/>
                      <a:pt x="739" y="18121"/>
                    </a:cubicBezTo>
                    <a:cubicBezTo>
                      <a:pt x="751" y="18121"/>
                      <a:pt x="762" y="18110"/>
                      <a:pt x="762" y="18110"/>
                    </a:cubicBezTo>
                    <a:cubicBezTo>
                      <a:pt x="810" y="18074"/>
                      <a:pt x="858" y="18050"/>
                      <a:pt x="893" y="18002"/>
                    </a:cubicBezTo>
                    <a:cubicBezTo>
                      <a:pt x="929" y="17967"/>
                      <a:pt x="977" y="17907"/>
                      <a:pt x="977" y="17860"/>
                    </a:cubicBezTo>
                    <a:cubicBezTo>
                      <a:pt x="989" y="17764"/>
                      <a:pt x="977" y="17681"/>
                      <a:pt x="965" y="17586"/>
                    </a:cubicBezTo>
                    <a:cubicBezTo>
                      <a:pt x="893" y="17574"/>
                      <a:pt x="822" y="17574"/>
                      <a:pt x="739" y="17562"/>
                    </a:cubicBezTo>
                    <a:cubicBezTo>
                      <a:pt x="715" y="17550"/>
                      <a:pt x="679" y="17514"/>
                      <a:pt x="691" y="17490"/>
                    </a:cubicBezTo>
                    <a:cubicBezTo>
                      <a:pt x="691" y="17467"/>
                      <a:pt x="727" y="17431"/>
                      <a:pt x="751" y="17431"/>
                    </a:cubicBezTo>
                    <a:cubicBezTo>
                      <a:pt x="822" y="17407"/>
                      <a:pt x="882" y="17407"/>
                      <a:pt x="953" y="17395"/>
                    </a:cubicBezTo>
                    <a:lnTo>
                      <a:pt x="953" y="17109"/>
                    </a:lnTo>
                    <a:lnTo>
                      <a:pt x="679" y="17109"/>
                    </a:lnTo>
                    <a:cubicBezTo>
                      <a:pt x="691" y="17014"/>
                      <a:pt x="691" y="16931"/>
                      <a:pt x="715" y="16847"/>
                    </a:cubicBezTo>
                    <a:cubicBezTo>
                      <a:pt x="715" y="16800"/>
                      <a:pt x="751" y="16764"/>
                      <a:pt x="762" y="16728"/>
                    </a:cubicBezTo>
                    <a:cubicBezTo>
                      <a:pt x="780" y="16743"/>
                      <a:pt x="804" y="16745"/>
                      <a:pt x="828" y="16745"/>
                    </a:cubicBezTo>
                    <a:cubicBezTo>
                      <a:pt x="841" y="16745"/>
                      <a:pt x="854" y="16745"/>
                      <a:pt x="866" y="16745"/>
                    </a:cubicBezTo>
                    <a:cubicBezTo>
                      <a:pt x="911" y="16745"/>
                      <a:pt x="952" y="16752"/>
                      <a:pt x="965" y="16824"/>
                    </a:cubicBezTo>
                    <a:cubicBezTo>
                      <a:pt x="965" y="16871"/>
                      <a:pt x="1024" y="16919"/>
                      <a:pt x="1072" y="16931"/>
                    </a:cubicBezTo>
                    <a:cubicBezTo>
                      <a:pt x="1143" y="16943"/>
                      <a:pt x="1215" y="16943"/>
                      <a:pt x="1298" y="16955"/>
                    </a:cubicBezTo>
                    <a:cubicBezTo>
                      <a:pt x="1310" y="16990"/>
                      <a:pt x="1322" y="17026"/>
                      <a:pt x="1334" y="17086"/>
                    </a:cubicBezTo>
                    <a:cubicBezTo>
                      <a:pt x="1286" y="17086"/>
                      <a:pt x="1251" y="17086"/>
                      <a:pt x="1215" y="17098"/>
                    </a:cubicBezTo>
                    <a:cubicBezTo>
                      <a:pt x="1191" y="17098"/>
                      <a:pt x="1155" y="17133"/>
                      <a:pt x="1155" y="17157"/>
                    </a:cubicBezTo>
                    <a:cubicBezTo>
                      <a:pt x="1143" y="17312"/>
                      <a:pt x="1143" y="17467"/>
                      <a:pt x="1143" y="17621"/>
                    </a:cubicBezTo>
                    <a:cubicBezTo>
                      <a:pt x="1274" y="17621"/>
                      <a:pt x="1274" y="17621"/>
                      <a:pt x="1334" y="17729"/>
                    </a:cubicBezTo>
                    <a:cubicBezTo>
                      <a:pt x="1358" y="17752"/>
                      <a:pt x="1394" y="17752"/>
                      <a:pt x="1429" y="17764"/>
                    </a:cubicBezTo>
                    <a:cubicBezTo>
                      <a:pt x="1501" y="17788"/>
                      <a:pt x="1584" y="17788"/>
                      <a:pt x="1644" y="17824"/>
                    </a:cubicBezTo>
                    <a:cubicBezTo>
                      <a:pt x="1677" y="17846"/>
                      <a:pt x="1703" y="17858"/>
                      <a:pt x="1727" y="17858"/>
                    </a:cubicBezTo>
                    <a:cubicBezTo>
                      <a:pt x="1754" y="17858"/>
                      <a:pt x="1779" y="17843"/>
                      <a:pt x="1810" y="17812"/>
                    </a:cubicBezTo>
                    <a:cubicBezTo>
                      <a:pt x="1838" y="17784"/>
                      <a:pt x="1865" y="17771"/>
                      <a:pt x="1890" y="17771"/>
                    </a:cubicBezTo>
                    <a:cubicBezTo>
                      <a:pt x="1930" y="17771"/>
                      <a:pt x="1962" y="17805"/>
                      <a:pt x="1977" y="17871"/>
                    </a:cubicBezTo>
                    <a:cubicBezTo>
                      <a:pt x="1989" y="17907"/>
                      <a:pt x="1977" y="17943"/>
                      <a:pt x="1989" y="17979"/>
                    </a:cubicBezTo>
                    <a:cubicBezTo>
                      <a:pt x="2001" y="18002"/>
                      <a:pt x="2025" y="18050"/>
                      <a:pt x="2036" y="18050"/>
                    </a:cubicBezTo>
                    <a:cubicBezTo>
                      <a:pt x="2139" y="18050"/>
                      <a:pt x="2246" y="18068"/>
                      <a:pt x="2344" y="18068"/>
                    </a:cubicBezTo>
                    <a:cubicBezTo>
                      <a:pt x="2405" y="18068"/>
                      <a:pt x="2462" y="18061"/>
                      <a:pt x="2513" y="18038"/>
                    </a:cubicBezTo>
                    <a:cubicBezTo>
                      <a:pt x="2656" y="17967"/>
                      <a:pt x="2810" y="17967"/>
                      <a:pt x="2953" y="17955"/>
                    </a:cubicBezTo>
                    <a:cubicBezTo>
                      <a:pt x="3001" y="17955"/>
                      <a:pt x="3048" y="17955"/>
                      <a:pt x="3072" y="17931"/>
                    </a:cubicBezTo>
                    <a:cubicBezTo>
                      <a:pt x="3128" y="17884"/>
                      <a:pt x="3177" y="17852"/>
                      <a:pt x="3242" y="17852"/>
                    </a:cubicBezTo>
                    <a:cubicBezTo>
                      <a:pt x="3259" y="17852"/>
                      <a:pt x="3278" y="17854"/>
                      <a:pt x="3299" y="17860"/>
                    </a:cubicBezTo>
                    <a:cubicBezTo>
                      <a:pt x="3300" y="17861"/>
                      <a:pt x="3302" y="17862"/>
                      <a:pt x="3305" y="17862"/>
                    </a:cubicBezTo>
                    <a:cubicBezTo>
                      <a:pt x="3320" y="17862"/>
                      <a:pt x="3349" y="17832"/>
                      <a:pt x="3370" y="17812"/>
                    </a:cubicBezTo>
                    <a:cubicBezTo>
                      <a:pt x="3394" y="17788"/>
                      <a:pt x="3418" y="17740"/>
                      <a:pt x="3429" y="17740"/>
                    </a:cubicBezTo>
                    <a:cubicBezTo>
                      <a:pt x="3454" y="17749"/>
                      <a:pt x="3475" y="17752"/>
                      <a:pt x="3494" y="17752"/>
                    </a:cubicBezTo>
                    <a:cubicBezTo>
                      <a:pt x="3589" y="17752"/>
                      <a:pt x="3630" y="17665"/>
                      <a:pt x="3680" y="17586"/>
                    </a:cubicBezTo>
                    <a:cubicBezTo>
                      <a:pt x="3680" y="17586"/>
                      <a:pt x="3691" y="17598"/>
                      <a:pt x="3715" y="17598"/>
                    </a:cubicBezTo>
                    <a:cubicBezTo>
                      <a:pt x="3715" y="17621"/>
                      <a:pt x="3715" y="17657"/>
                      <a:pt x="3715" y="17681"/>
                    </a:cubicBezTo>
                    <a:cubicBezTo>
                      <a:pt x="3715" y="17757"/>
                      <a:pt x="3746" y="17795"/>
                      <a:pt x="3801" y="17795"/>
                    </a:cubicBezTo>
                    <a:cubicBezTo>
                      <a:pt x="3814" y="17795"/>
                      <a:pt x="3830" y="17793"/>
                      <a:pt x="3846" y="17788"/>
                    </a:cubicBezTo>
                    <a:cubicBezTo>
                      <a:pt x="3930" y="17776"/>
                      <a:pt x="4025" y="17776"/>
                      <a:pt x="4108" y="17776"/>
                    </a:cubicBezTo>
                    <a:cubicBezTo>
                      <a:pt x="4191" y="17776"/>
                      <a:pt x="4239" y="17800"/>
                      <a:pt x="4239" y="17895"/>
                    </a:cubicBezTo>
                    <a:cubicBezTo>
                      <a:pt x="4239" y="17964"/>
                      <a:pt x="4255" y="18009"/>
                      <a:pt x="4315" y="18009"/>
                    </a:cubicBezTo>
                    <a:cubicBezTo>
                      <a:pt x="4327" y="18009"/>
                      <a:pt x="4342" y="18007"/>
                      <a:pt x="4358" y="18002"/>
                    </a:cubicBezTo>
                    <a:cubicBezTo>
                      <a:pt x="4362" y="17999"/>
                      <a:pt x="4366" y="17997"/>
                      <a:pt x="4371" y="17997"/>
                    </a:cubicBezTo>
                    <a:cubicBezTo>
                      <a:pt x="4384" y="17997"/>
                      <a:pt x="4401" y="18006"/>
                      <a:pt x="4418" y="18014"/>
                    </a:cubicBezTo>
                    <a:cubicBezTo>
                      <a:pt x="4435" y="18023"/>
                      <a:pt x="4450" y="18027"/>
                      <a:pt x="4463" y="18027"/>
                    </a:cubicBezTo>
                    <a:cubicBezTo>
                      <a:pt x="4505" y="18027"/>
                      <a:pt x="4528" y="17988"/>
                      <a:pt x="4537" y="17943"/>
                    </a:cubicBezTo>
                    <a:cubicBezTo>
                      <a:pt x="4549" y="17919"/>
                      <a:pt x="4537" y="17895"/>
                      <a:pt x="4549" y="17871"/>
                    </a:cubicBezTo>
                    <a:cubicBezTo>
                      <a:pt x="4561" y="17836"/>
                      <a:pt x="4596" y="17812"/>
                      <a:pt x="4620" y="17776"/>
                    </a:cubicBezTo>
                    <a:cubicBezTo>
                      <a:pt x="4644" y="17812"/>
                      <a:pt x="4680" y="17836"/>
                      <a:pt x="4703" y="17871"/>
                    </a:cubicBezTo>
                    <a:cubicBezTo>
                      <a:pt x="4715" y="17883"/>
                      <a:pt x="4692" y="17919"/>
                      <a:pt x="4703" y="17943"/>
                    </a:cubicBezTo>
                    <a:cubicBezTo>
                      <a:pt x="4727" y="17967"/>
                      <a:pt x="4763" y="18002"/>
                      <a:pt x="4799" y="18026"/>
                    </a:cubicBezTo>
                    <a:cubicBezTo>
                      <a:pt x="4823" y="18002"/>
                      <a:pt x="4858" y="17979"/>
                      <a:pt x="4870" y="17943"/>
                    </a:cubicBezTo>
                    <a:cubicBezTo>
                      <a:pt x="4894" y="17895"/>
                      <a:pt x="4894" y="17836"/>
                      <a:pt x="4906" y="17788"/>
                    </a:cubicBezTo>
                    <a:cubicBezTo>
                      <a:pt x="4989" y="17776"/>
                      <a:pt x="5061" y="17764"/>
                      <a:pt x="5132" y="17752"/>
                    </a:cubicBezTo>
                    <a:cubicBezTo>
                      <a:pt x="5160" y="17639"/>
                      <a:pt x="5197" y="17584"/>
                      <a:pt x="5248" y="17584"/>
                    </a:cubicBezTo>
                    <a:cubicBezTo>
                      <a:pt x="5282" y="17584"/>
                      <a:pt x="5322" y="17609"/>
                      <a:pt x="5370" y="17657"/>
                    </a:cubicBezTo>
                    <a:cubicBezTo>
                      <a:pt x="5394" y="17669"/>
                      <a:pt x="5406" y="17681"/>
                      <a:pt x="5430" y="17681"/>
                    </a:cubicBezTo>
                    <a:cubicBezTo>
                      <a:pt x="5437" y="17680"/>
                      <a:pt x="5444" y="17679"/>
                      <a:pt x="5450" y="17679"/>
                    </a:cubicBezTo>
                    <a:cubicBezTo>
                      <a:pt x="5506" y="17679"/>
                      <a:pt x="5526" y="17724"/>
                      <a:pt x="5537" y="17788"/>
                    </a:cubicBezTo>
                    <a:cubicBezTo>
                      <a:pt x="5549" y="17848"/>
                      <a:pt x="5561" y="17907"/>
                      <a:pt x="5573" y="17967"/>
                    </a:cubicBezTo>
                    <a:cubicBezTo>
                      <a:pt x="5585" y="17990"/>
                      <a:pt x="5620" y="18014"/>
                      <a:pt x="5632" y="18026"/>
                    </a:cubicBezTo>
                    <a:cubicBezTo>
                      <a:pt x="5668" y="17979"/>
                      <a:pt x="5680" y="17919"/>
                      <a:pt x="5715" y="17895"/>
                    </a:cubicBezTo>
                    <a:cubicBezTo>
                      <a:pt x="5811" y="17836"/>
                      <a:pt x="5930" y="17800"/>
                      <a:pt x="5989" y="17717"/>
                    </a:cubicBezTo>
                    <a:cubicBezTo>
                      <a:pt x="6037" y="17645"/>
                      <a:pt x="6085" y="17624"/>
                      <a:pt x="6134" y="17624"/>
                    </a:cubicBezTo>
                    <a:cubicBezTo>
                      <a:pt x="6183" y="17624"/>
                      <a:pt x="6233" y="17645"/>
                      <a:pt x="6287" y="17657"/>
                    </a:cubicBezTo>
                    <a:cubicBezTo>
                      <a:pt x="6302" y="17662"/>
                      <a:pt x="6317" y="17665"/>
                      <a:pt x="6331" y="17665"/>
                    </a:cubicBezTo>
                    <a:cubicBezTo>
                      <a:pt x="6350" y="17665"/>
                      <a:pt x="6368" y="17659"/>
                      <a:pt x="6382" y="17645"/>
                    </a:cubicBezTo>
                    <a:cubicBezTo>
                      <a:pt x="6394" y="17633"/>
                      <a:pt x="6382" y="17598"/>
                      <a:pt x="6382" y="17562"/>
                    </a:cubicBezTo>
                    <a:cubicBezTo>
                      <a:pt x="6382" y="17526"/>
                      <a:pt x="6394" y="17479"/>
                      <a:pt x="6394" y="17443"/>
                    </a:cubicBezTo>
                    <a:cubicBezTo>
                      <a:pt x="6406" y="17443"/>
                      <a:pt x="6442" y="17443"/>
                      <a:pt x="6454" y="17431"/>
                    </a:cubicBezTo>
                    <a:cubicBezTo>
                      <a:pt x="6466" y="17467"/>
                      <a:pt x="6454" y="17514"/>
                      <a:pt x="6477" y="17538"/>
                    </a:cubicBezTo>
                    <a:cubicBezTo>
                      <a:pt x="6501" y="17598"/>
                      <a:pt x="6525" y="17645"/>
                      <a:pt x="6561" y="17693"/>
                    </a:cubicBezTo>
                    <a:cubicBezTo>
                      <a:pt x="6563" y="17695"/>
                      <a:pt x="6567" y="17696"/>
                      <a:pt x="6573" y="17696"/>
                    </a:cubicBezTo>
                    <a:cubicBezTo>
                      <a:pt x="6597" y="17696"/>
                      <a:pt x="6649" y="17677"/>
                      <a:pt x="6668" y="17657"/>
                    </a:cubicBezTo>
                    <a:cubicBezTo>
                      <a:pt x="6704" y="17627"/>
                      <a:pt x="6757" y="17612"/>
                      <a:pt x="6812" y="17612"/>
                    </a:cubicBezTo>
                    <a:cubicBezTo>
                      <a:pt x="6867" y="17612"/>
                      <a:pt x="6924" y="17627"/>
                      <a:pt x="6966" y="17657"/>
                    </a:cubicBezTo>
                    <a:cubicBezTo>
                      <a:pt x="6982" y="17665"/>
                      <a:pt x="7021" y="17679"/>
                      <a:pt x="7048" y="17679"/>
                    </a:cubicBezTo>
                    <a:cubicBezTo>
                      <a:pt x="7060" y="17679"/>
                      <a:pt x="7069" y="17676"/>
                      <a:pt x="7073" y="17669"/>
                    </a:cubicBezTo>
                    <a:cubicBezTo>
                      <a:pt x="7120" y="17621"/>
                      <a:pt x="7061" y="17598"/>
                      <a:pt x="7013" y="17574"/>
                    </a:cubicBezTo>
                    <a:cubicBezTo>
                      <a:pt x="6930" y="17538"/>
                      <a:pt x="6942" y="17490"/>
                      <a:pt x="7001" y="17431"/>
                    </a:cubicBezTo>
                    <a:cubicBezTo>
                      <a:pt x="7049" y="17383"/>
                      <a:pt x="7120" y="17348"/>
                      <a:pt x="7132" y="17288"/>
                    </a:cubicBezTo>
                    <a:cubicBezTo>
                      <a:pt x="7180" y="17109"/>
                      <a:pt x="7239" y="16931"/>
                      <a:pt x="7251" y="16740"/>
                    </a:cubicBezTo>
                    <a:cubicBezTo>
                      <a:pt x="7275" y="16383"/>
                      <a:pt x="7287" y="16014"/>
                      <a:pt x="7299" y="15645"/>
                    </a:cubicBezTo>
                    <a:cubicBezTo>
                      <a:pt x="7311" y="15383"/>
                      <a:pt x="7275" y="15109"/>
                      <a:pt x="7311" y="14847"/>
                    </a:cubicBezTo>
                    <a:cubicBezTo>
                      <a:pt x="7359" y="14383"/>
                      <a:pt x="7442" y="13930"/>
                      <a:pt x="7513" y="13466"/>
                    </a:cubicBezTo>
                    <a:cubicBezTo>
                      <a:pt x="7609" y="12895"/>
                      <a:pt x="7692" y="12311"/>
                      <a:pt x="7882" y="11764"/>
                    </a:cubicBezTo>
                    <a:cubicBezTo>
                      <a:pt x="8156" y="10978"/>
                      <a:pt x="8442" y="10192"/>
                      <a:pt x="8740" y="9406"/>
                    </a:cubicBezTo>
                    <a:cubicBezTo>
                      <a:pt x="8859" y="9120"/>
                      <a:pt x="9025" y="8835"/>
                      <a:pt x="9180" y="8561"/>
                    </a:cubicBezTo>
                    <a:cubicBezTo>
                      <a:pt x="9323" y="8335"/>
                      <a:pt x="9490" y="8108"/>
                      <a:pt x="9656" y="7894"/>
                    </a:cubicBezTo>
                    <a:cubicBezTo>
                      <a:pt x="9704" y="7823"/>
                      <a:pt x="9787" y="7775"/>
                      <a:pt x="9847" y="7704"/>
                    </a:cubicBezTo>
                    <a:cubicBezTo>
                      <a:pt x="9896" y="7642"/>
                      <a:pt x="9929" y="7613"/>
                      <a:pt x="9964" y="7613"/>
                    </a:cubicBezTo>
                    <a:cubicBezTo>
                      <a:pt x="9998" y="7613"/>
                      <a:pt x="10033" y="7639"/>
                      <a:pt x="10085" y="7692"/>
                    </a:cubicBezTo>
                    <a:cubicBezTo>
                      <a:pt x="10514" y="8120"/>
                      <a:pt x="10799" y="8644"/>
                      <a:pt x="11073" y="9168"/>
                    </a:cubicBezTo>
                    <a:cubicBezTo>
                      <a:pt x="11776" y="10478"/>
                      <a:pt x="12300" y="11871"/>
                      <a:pt x="12871" y="13240"/>
                    </a:cubicBezTo>
                    <a:cubicBezTo>
                      <a:pt x="13169" y="13954"/>
                      <a:pt x="13478" y="14669"/>
                      <a:pt x="13788" y="15383"/>
                    </a:cubicBezTo>
                    <a:cubicBezTo>
                      <a:pt x="13907" y="15681"/>
                      <a:pt x="14026" y="15966"/>
                      <a:pt x="14169" y="16252"/>
                    </a:cubicBezTo>
                    <a:cubicBezTo>
                      <a:pt x="14300" y="16514"/>
                      <a:pt x="14478" y="16764"/>
                      <a:pt x="14609" y="17038"/>
                    </a:cubicBezTo>
                    <a:cubicBezTo>
                      <a:pt x="14955" y="17764"/>
                      <a:pt x="15395" y="18431"/>
                      <a:pt x="15883" y="19074"/>
                    </a:cubicBezTo>
                    <a:cubicBezTo>
                      <a:pt x="15943" y="19157"/>
                      <a:pt x="16014" y="19229"/>
                      <a:pt x="16122" y="19229"/>
                    </a:cubicBezTo>
                    <a:cubicBezTo>
                      <a:pt x="16157" y="19229"/>
                      <a:pt x="16181" y="19253"/>
                      <a:pt x="16241" y="19288"/>
                    </a:cubicBezTo>
                    <a:cubicBezTo>
                      <a:pt x="16169" y="19324"/>
                      <a:pt x="16122" y="19348"/>
                      <a:pt x="16062" y="19372"/>
                    </a:cubicBezTo>
                    <a:cubicBezTo>
                      <a:pt x="16145" y="19479"/>
                      <a:pt x="16229" y="19586"/>
                      <a:pt x="16312" y="19693"/>
                    </a:cubicBezTo>
                    <a:cubicBezTo>
                      <a:pt x="16574" y="19991"/>
                      <a:pt x="16836" y="20288"/>
                      <a:pt x="17098" y="20586"/>
                    </a:cubicBezTo>
                    <a:cubicBezTo>
                      <a:pt x="17110" y="20610"/>
                      <a:pt x="17122" y="20610"/>
                      <a:pt x="17134" y="20634"/>
                    </a:cubicBezTo>
                    <a:cubicBezTo>
                      <a:pt x="17288" y="20777"/>
                      <a:pt x="17443" y="20931"/>
                      <a:pt x="17610" y="21086"/>
                    </a:cubicBezTo>
                    <a:cubicBezTo>
                      <a:pt x="17812" y="21277"/>
                      <a:pt x="18003" y="21479"/>
                      <a:pt x="18229" y="21646"/>
                    </a:cubicBezTo>
                    <a:cubicBezTo>
                      <a:pt x="18550" y="21896"/>
                      <a:pt x="18896" y="22110"/>
                      <a:pt x="19229" y="22336"/>
                    </a:cubicBezTo>
                    <a:cubicBezTo>
                      <a:pt x="19646" y="22610"/>
                      <a:pt x="20074" y="22824"/>
                      <a:pt x="20527" y="23027"/>
                    </a:cubicBezTo>
                    <a:cubicBezTo>
                      <a:pt x="21015" y="23241"/>
                      <a:pt x="21515" y="23420"/>
                      <a:pt x="22027" y="23551"/>
                    </a:cubicBezTo>
                    <a:cubicBezTo>
                      <a:pt x="22170" y="23598"/>
                      <a:pt x="22301" y="23634"/>
                      <a:pt x="22444" y="23670"/>
                    </a:cubicBezTo>
                    <a:cubicBezTo>
                      <a:pt x="22670" y="23717"/>
                      <a:pt x="22896" y="23741"/>
                      <a:pt x="23111" y="23777"/>
                    </a:cubicBezTo>
                    <a:cubicBezTo>
                      <a:pt x="23456" y="23825"/>
                      <a:pt x="23801" y="23860"/>
                      <a:pt x="24134" y="23872"/>
                    </a:cubicBezTo>
                    <a:cubicBezTo>
                      <a:pt x="24192" y="23874"/>
                      <a:pt x="24250" y="23875"/>
                      <a:pt x="24309" y="23875"/>
                    </a:cubicBezTo>
                    <a:cubicBezTo>
                      <a:pt x="24658" y="23875"/>
                      <a:pt x="25014" y="23848"/>
                      <a:pt x="25361" y="23848"/>
                    </a:cubicBezTo>
                    <a:cubicBezTo>
                      <a:pt x="25468" y="23848"/>
                      <a:pt x="25563" y="23825"/>
                      <a:pt x="25635" y="23729"/>
                    </a:cubicBezTo>
                    <a:cubicBezTo>
                      <a:pt x="25639" y="23725"/>
                      <a:pt x="25648" y="23724"/>
                      <a:pt x="25660" y="23724"/>
                    </a:cubicBezTo>
                    <a:cubicBezTo>
                      <a:pt x="25684" y="23724"/>
                      <a:pt x="25718" y="23729"/>
                      <a:pt x="25742" y="23729"/>
                    </a:cubicBezTo>
                    <a:cubicBezTo>
                      <a:pt x="25784" y="23740"/>
                      <a:pt x="25817" y="23779"/>
                      <a:pt x="25841" y="23779"/>
                    </a:cubicBezTo>
                    <a:cubicBezTo>
                      <a:pt x="25844" y="23779"/>
                      <a:pt x="25846" y="23778"/>
                      <a:pt x="25849" y="23777"/>
                    </a:cubicBezTo>
                    <a:cubicBezTo>
                      <a:pt x="26004" y="23753"/>
                      <a:pt x="26159" y="23717"/>
                      <a:pt x="26313" y="23682"/>
                    </a:cubicBezTo>
                    <a:cubicBezTo>
                      <a:pt x="26551" y="23610"/>
                      <a:pt x="26790" y="23539"/>
                      <a:pt x="27016" y="23467"/>
                    </a:cubicBezTo>
                    <a:cubicBezTo>
                      <a:pt x="27182" y="23420"/>
                      <a:pt x="27337" y="23384"/>
                      <a:pt x="27492" y="23324"/>
                    </a:cubicBezTo>
                    <a:cubicBezTo>
                      <a:pt x="27563" y="23301"/>
                      <a:pt x="27611" y="23205"/>
                      <a:pt x="27683" y="23194"/>
                    </a:cubicBezTo>
                    <a:cubicBezTo>
                      <a:pt x="27825" y="23158"/>
                      <a:pt x="27944" y="23098"/>
                      <a:pt x="28075" y="23015"/>
                    </a:cubicBezTo>
                    <a:cubicBezTo>
                      <a:pt x="28230" y="22908"/>
                      <a:pt x="28409" y="22824"/>
                      <a:pt x="28587" y="22729"/>
                    </a:cubicBezTo>
                    <a:cubicBezTo>
                      <a:pt x="28706" y="22658"/>
                      <a:pt x="28826" y="22586"/>
                      <a:pt x="28933" y="22515"/>
                    </a:cubicBezTo>
                    <a:cubicBezTo>
                      <a:pt x="29111" y="22396"/>
                      <a:pt x="29290" y="22277"/>
                      <a:pt x="29468" y="22158"/>
                    </a:cubicBezTo>
                    <a:cubicBezTo>
                      <a:pt x="29480" y="22158"/>
                      <a:pt x="29480" y="22134"/>
                      <a:pt x="29492" y="22134"/>
                    </a:cubicBezTo>
                    <a:cubicBezTo>
                      <a:pt x="29564" y="22074"/>
                      <a:pt x="29647" y="22027"/>
                      <a:pt x="29718" y="21979"/>
                    </a:cubicBezTo>
                    <a:cubicBezTo>
                      <a:pt x="29754" y="21943"/>
                      <a:pt x="29802" y="21920"/>
                      <a:pt x="29826" y="21896"/>
                    </a:cubicBezTo>
                    <a:cubicBezTo>
                      <a:pt x="29885" y="21848"/>
                      <a:pt x="29921" y="21789"/>
                      <a:pt x="29969" y="21741"/>
                    </a:cubicBezTo>
                    <a:cubicBezTo>
                      <a:pt x="30040" y="21670"/>
                      <a:pt x="30111" y="21598"/>
                      <a:pt x="30183" y="21527"/>
                    </a:cubicBezTo>
                    <a:cubicBezTo>
                      <a:pt x="30242" y="21479"/>
                      <a:pt x="30314" y="21431"/>
                      <a:pt x="30373" y="21384"/>
                    </a:cubicBezTo>
                    <a:cubicBezTo>
                      <a:pt x="30397" y="21372"/>
                      <a:pt x="30445" y="21360"/>
                      <a:pt x="30445" y="21336"/>
                    </a:cubicBezTo>
                    <a:cubicBezTo>
                      <a:pt x="30445" y="21205"/>
                      <a:pt x="30528" y="21146"/>
                      <a:pt x="30623" y="21098"/>
                    </a:cubicBezTo>
                    <a:cubicBezTo>
                      <a:pt x="30671" y="21074"/>
                      <a:pt x="30695" y="21027"/>
                      <a:pt x="30731" y="20991"/>
                    </a:cubicBezTo>
                    <a:cubicBezTo>
                      <a:pt x="30850" y="20836"/>
                      <a:pt x="30981" y="20681"/>
                      <a:pt x="31100" y="20515"/>
                    </a:cubicBezTo>
                    <a:cubicBezTo>
                      <a:pt x="31159" y="20431"/>
                      <a:pt x="31219" y="20336"/>
                      <a:pt x="31302" y="20265"/>
                    </a:cubicBezTo>
                    <a:cubicBezTo>
                      <a:pt x="31409" y="20146"/>
                      <a:pt x="31504" y="20026"/>
                      <a:pt x="31552" y="19872"/>
                    </a:cubicBezTo>
                    <a:cubicBezTo>
                      <a:pt x="31564" y="19848"/>
                      <a:pt x="31612" y="19824"/>
                      <a:pt x="31635" y="19788"/>
                    </a:cubicBezTo>
                    <a:cubicBezTo>
                      <a:pt x="31659" y="19765"/>
                      <a:pt x="31695" y="19729"/>
                      <a:pt x="31707" y="19681"/>
                    </a:cubicBezTo>
                    <a:cubicBezTo>
                      <a:pt x="31778" y="19514"/>
                      <a:pt x="31957" y="19419"/>
                      <a:pt x="31993" y="19217"/>
                    </a:cubicBezTo>
                    <a:cubicBezTo>
                      <a:pt x="31993" y="19157"/>
                      <a:pt x="32076" y="19122"/>
                      <a:pt x="32100" y="19062"/>
                    </a:cubicBezTo>
                    <a:cubicBezTo>
                      <a:pt x="32195" y="18883"/>
                      <a:pt x="32290" y="18693"/>
                      <a:pt x="32385" y="18514"/>
                    </a:cubicBezTo>
                    <a:cubicBezTo>
                      <a:pt x="32540" y="18181"/>
                      <a:pt x="32719" y="17848"/>
                      <a:pt x="32862" y="17502"/>
                    </a:cubicBezTo>
                    <a:cubicBezTo>
                      <a:pt x="33076" y="16978"/>
                      <a:pt x="33267" y="16443"/>
                      <a:pt x="33457" y="15895"/>
                    </a:cubicBezTo>
                    <a:cubicBezTo>
                      <a:pt x="33588" y="15502"/>
                      <a:pt x="33707" y="15085"/>
                      <a:pt x="33802" y="14669"/>
                    </a:cubicBezTo>
                    <a:cubicBezTo>
                      <a:pt x="33898" y="14288"/>
                      <a:pt x="33981" y="13895"/>
                      <a:pt x="34040" y="13502"/>
                    </a:cubicBezTo>
                    <a:cubicBezTo>
                      <a:pt x="34160" y="12764"/>
                      <a:pt x="34267" y="12014"/>
                      <a:pt x="34362" y="11263"/>
                    </a:cubicBezTo>
                    <a:cubicBezTo>
                      <a:pt x="34410" y="10775"/>
                      <a:pt x="34433" y="10299"/>
                      <a:pt x="34445" y="9811"/>
                    </a:cubicBezTo>
                    <a:cubicBezTo>
                      <a:pt x="34469" y="9216"/>
                      <a:pt x="34493" y="8632"/>
                      <a:pt x="34493" y="8049"/>
                    </a:cubicBezTo>
                    <a:cubicBezTo>
                      <a:pt x="34493" y="7584"/>
                      <a:pt x="34481" y="7132"/>
                      <a:pt x="34481" y="6680"/>
                    </a:cubicBezTo>
                    <a:cubicBezTo>
                      <a:pt x="34445" y="6668"/>
                      <a:pt x="34410" y="6644"/>
                      <a:pt x="34374" y="6644"/>
                    </a:cubicBezTo>
                    <a:cubicBezTo>
                      <a:pt x="33874" y="6620"/>
                      <a:pt x="33398" y="6465"/>
                      <a:pt x="32897" y="6370"/>
                    </a:cubicBezTo>
                    <a:cubicBezTo>
                      <a:pt x="32362" y="6275"/>
                      <a:pt x="31814" y="6180"/>
                      <a:pt x="31278" y="6072"/>
                    </a:cubicBezTo>
                    <a:cubicBezTo>
                      <a:pt x="30861" y="5989"/>
                      <a:pt x="30445" y="5894"/>
                      <a:pt x="30028" y="5810"/>
                    </a:cubicBezTo>
                    <a:cubicBezTo>
                      <a:pt x="29480" y="5691"/>
                      <a:pt x="28921" y="5572"/>
                      <a:pt x="28373" y="5441"/>
                    </a:cubicBezTo>
                    <a:cubicBezTo>
                      <a:pt x="28052" y="5370"/>
                      <a:pt x="27730" y="5287"/>
                      <a:pt x="27409" y="5215"/>
                    </a:cubicBezTo>
                    <a:cubicBezTo>
                      <a:pt x="27302" y="5191"/>
                      <a:pt x="27182" y="5179"/>
                      <a:pt x="27075" y="5167"/>
                    </a:cubicBezTo>
                    <a:cubicBezTo>
                      <a:pt x="27075" y="5179"/>
                      <a:pt x="27075" y="5203"/>
                      <a:pt x="27075" y="5215"/>
                    </a:cubicBezTo>
                    <a:cubicBezTo>
                      <a:pt x="27087" y="5918"/>
                      <a:pt x="27087" y="6632"/>
                      <a:pt x="27099" y="7334"/>
                    </a:cubicBezTo>
                    <a:cubicBezTo>
                      <a:pt x="27111" y="7656"/>
                      <a:pt x="27123" y="7977"/>
                      <a:pt x="27123" y="8299"/>
                    </a:cubicBezTo>
                    <a:cubicBezTo>
                      <a:pt x="27099" y="8894"/>
                      <a:pt x="27075" y="9489"/>
                      <a:pt x="27051" y="10097"/>
                    </a:cubicBezTo>
                    <a:cubicBezTo>
                      <a:pt x="27028" y="10442"/>
                      <a:pt x="27016" y="10787"/>
                      <a:pt x="26968" y="11144"/>
                    </a:cubicBezTo>
                    <a:cubicBezTo>
                      <a:pt x="26873" y="11918"/>
                      <a:pt x="26730" y="12692"/>
                      <a:pt x="26492" y="13442"/>
                    </a:cubicBezTo>
                    <a:cubicBezTo>
                      <a:pt x="26301" y="14038"/>
                      <a:pt x="26087" y="14633"/>
                      <a:pt x="25742" y="15157"/>
                    </a:cubicBezTo>
                    <a:cubicBezTo>
                      <a:pt x="25551" y="15466"/>
                      <a:pt x="25325" y="15752"/>
                      <a:pt x="25111" y="16038"/>
                    </a:cubicBezTo>
                    <a:cubicBezTo>
                      <a:pt x="25051" y="16121"/>
                      <a:pt x="24968" y="16205"/>
                      <a:pt x="24885" y="16252"/>
                    </a:cubicBezTo>
                    <a:cubicBezTo>
                      <a:pt x="24700" y="16352"/>
                      <a:pt x="24506" y="16388"/>
                      <a:pt x="24309" y="16388"/>
                    </a:cubicBezTo>
                    <a:cubicBezTo>
                      <a:pt x="24177" y="16388"/>
                      <a:pt x="24042" y="16371"/>
                      <a:pt x="23908" y="16347"/>
                    </a:cubicBezTo>
                    <a:cubicBezTo>
                      <a:pt x="23444" y="16264"/>
                      <a:pt x="23063" y="15990"/>
                      <a:pt x="22694" y="15716"/>
                    </a:cubicBezTo>
                    <a:cubicBezTo>
                      <a:pt x="22456" y="15538"/>
                      <a:pt x="22241" y="15312"/>
                      <a:pt x="22051" y="15085"/>
                    </a:cubicBezTo>
                    <a:cubicBezTo>
                      <a:pt x="21837" y="14835"/>
                      <a:pt x="21670" y="14573"/>
                      <a:pt x="21479" y="14311"/>
                    </a:cubicBezTo>
                    <a:cubicBezTo>
                      <a:pt x="21396" y="14192"/>
                      <a:pt x="21301" y="14073"/>
                      <a:pt x="21229" y="13942"/>
                    </a:cubicBezTo>
                    <a:cubicBezTo>
                      <a:pt x="21098" y="13704"/>
                      <a:pt x="20991" y="13454"/>
                      <a:pt x="20860" y="13216"/>
                    </a:cubicBezTo>
                    <a:cubicBezTo>
                      <a:pt x="20610" y="12752"/>
                      <a:pt x="20372" y="12276"/>
                      <a:pt x="20217" y="11775"/>
                    </a:cubicBezTo>
                    <a:cubicBezTo>
                      <a:pt x="20182" y="11680"/>
                      <a:pt x="20146" y="11597"/>
                      <a:pt x="20110" y="11514"/>
                    </a:cubicBezTo>
                    <a:cubicBezTo>
                      <a:pt x="20051" y="11371"/>
                      <a:pt x="19991" y="11240"/>
                      <a:pt x="19932" y="11109"/>
                    </a:cubicBezTo>
                    <a:cubicBezTo>
                      <a:pt x="19932" y="11085"/>
                      <a:pt x="19920" y="11061"/>
                      <a:pt x="19908" y="11049"/>
                    </a:cubicBezTo>
                    <a:cubicBezTo>
                      <a:pt x="19884" y="11002"/>
                      <a:pt x="19848" y="10954"/>
                      <a:pt x="19824" y="10906"/>
                    </a:cubicBezTo>
                    <a:cubicBezTo>
                      <a:pt x="19777" y="10787"/>
                      <a:pt x="19753" y="10656"/>
                      <a:pt x="19682" y="10561"/>
                    </a:cubicBezTo>
                    <a:cubicBezTo>
                      <a:pt x="19586" y="10430"/>
                      <a:pt x="19539" y="10299"/>
                      <a:pt x="19503" y="10156"/>
                    </a:cubicBezTo>
                    <a:cubicBezTo>
                      <a:pt x="19491" y="10097"/>
                      <a:pt x="19479" y="10037"/>
                      <a:pt x="19467" y="9978"/>
                    </a:cubicBezTo>
                    <a:cubicBezTo>
                      <a:pt x="19324" y="9656"/>
                      <a:pt x="19170" y="9335"/>
                      <a:pt x="19062" y="9001"/>
                    </a:cubicBezTo>
                    <a:cubicBezTo>
                      <a:pt x="18979" y="8727"/>
                      <a:pt x="18789" y="8513"/>
                      <a:pt x="18741" y="8215"/>
                    </a:cubicBezTo>
                    <a:cubicBezTo>
                      <a:pt x="18693" y="7977"/>
                      <a:pt x="18562" y="7751"/>
                      <a:pt x="18455" y="7525"/>
                    </a:cubicBezTo>
                    <a:cubicBezTo>
                      <a:pt x="18098" y="6787"/>
                      <a:pt x="17753" y="6049"/>
                      <a:pt x="17396" y="5310"/>
                    </a:cubicBezTo>
                    <a:cubicBezTo>
                      <a:pt x="17300" y="5108"/>
                      <a:pt x="17193" y="4917"/>
                      <a:pt x="17074" y="4727"/>
                    </a:cubicBezTo>
                    <a:cubicBezTo>
                      <a:pt x="16884" y="4405"/>
                      <a:pt x="16681" y="4096"/>
                      <a:pt x="16479" y="3786"/>
                    </a:cubicBezTo>
                    <a:cubicBezTo>
                      <a:pt x="16360" y="3608"/>
                      <a:pt x="16241" y="3441"/>
                      <a:pt x="16110" y="3262"/>
                    </a:cubicBezTo>
                    <a:cubicBezTo>
                      <a:pt x="16014" y="3132"/>
                      <a:pt x="15907" y="3001"/>
                      <a:pt x="15800" y="2870"/>
                    </a:cubicBezTo>
                    <a:cubicBezTo>
                      <a:pt x="15705" y="2739"/>
                      <a:pt x="15574" y="2655"/>
                      <a:pt x="15491" y="2489"/>
                    </a:cubicBezTo>
                    <a:cubicBezTo>
                      <a:pt x="15419" y="2322"/>
                      <a:pt x="15229" y="2203"/>
                      <a:pt x="15086" y="2060"/>
                    </a:cubicBezTo>
                    <a:cubicBezTo>
                      <a:pt x="14943" y="1917"/>
                      <a:pt x="14776" y="1786"/>
                      <a:pt x="14621" y="1655"/>
                    </a:cubicBezTo>
                    <a:cubicBezTo>
                      <a:pt x="14609" y="1643"/>
                      <a:pt x="14598" y="1631"/>
                      <a:pt x="14586" y="1619"/>
                    </a:cubicBezTo>
                    <a:cubicBezTo>
                      <a:pt x="14348" y="1453"/>
                      <a:pt x="14121" y="1286"/>
                      <a:pt x="13883" y="1131"/>
                    </a:cubicBezTo>
                    <a:cubicBezTo>
                      <a:pt x="13657" y="976"/>
                      <a:pt x="13431" y="822"/>
                      <a:pt x="13193" y="726"/>
                    </a:cubicBezTo>
                    <a:cubicBezTo>
                      <a:pt x="12895" y="619"/>
                      <a:pt x="12633" y="405"/>
                      <a:pt x="12312" y="393"/>
                    </a:cubicBezTo>
                    <a:cubicBezTo>
                      <a:pt x="12288" y="381"/>
                      <a:pt x="12264" y="369"/>
                      <a:pt x="12240" y="357"/>
                    </a:cubicBezTo>
                    <a:cubicBezTo>
                      <a:pt x="12133" y="322"/>
                      <a:pt x="12026" y="286"/>
                      <a:pt x="11919" y="250"/>
                    </a:cubicBezTo>
                    <a:cubicBezTo>
                      <a:pt x="11859" y="226"/>
                      <a:pt x="11788" y="238"/>
                      <a:pt x="11728" y="203"/>
                    </a:cubicBezTo>
                    <a:cubicBezTo>
                      <a:pt x="11615" y="150"/>
                      <a:pt x="11508" y="117"/>
                      <a:pt x="11393" y="117"/>
                    </a:cubicBezTo>
                    <a:cubicBezTo>
                      <a:pt x="11351" y="117"/>
                      <a:pt x="11308" y="122"/>
                      <a:pt x="11264" y="131"/>
                    </a:cubicBezTo>
                    <a:cubicBezTo>
                      <a:pt x="11251" y="134"/>
                      <a:pt x="11237" y="136"/>
                      <a:pt x="11222" y="136"/>
                    </a:cubicBezTo>
                    <a:cubicBezTo>
                      <a:pt x="11180" y="136"/>
                      <a:pt x="11135" y="125"/>
                      <a:pt x="11109" y="107"/>
                    </a:cubicBezTo>
                    <a:cubicBezTo>
                      <a:pt x="11051" y="49"/>
                      <a:pt x="10984" y="31"/>
                      <a:pt x="10914" y="31"/>
                    </a:cubicBezTo>
                    <a:cubicBezTo>
                      <a:pt x="10869" y="31"/>
                      <a:pt x="10822" y="39"/>
                      <a:pt x="10776" y="48"/>
                    </a:cubicBezTo>
                    <a:lnTo>
                      <a:pt x="10657" y="48"/>
                    </a:lnTo>
                    <a:cubicBezTo>
                      <a:pt x="10371" y="36"/>
                      <a:pt x="10085" y="12"/>
                      <a:pt x="98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7"/>
              <p:cNvSpPr/>
              <p:nvPr/>
            </p:nvSpPr>
            <p:spPr>
              <a:xfrm>
                <a:off x="3303975" y="3573375"/>
                <a:ext cx="600100" cy="439775"/>
              </a:xfrm>
              <a:custGeom>
                <a:rect b="b" l="l" r="r" t="t"/>
                <a:pathLst>
                  <a:path extrusionOk="0" h="17591" w="24004">
                    <a:moveTo>
                      <a:pt x="10509" y="1"/>
                    </a:moveTo>
                    <a:cubicBezTo>
                      <a:pt x="10129" y="1"/>
                      <a:pt x="9754" y="20"/>
                      <a:pt x="9371" y="76"/>
                    </a:cubicBezTo>
                    <a:cubicBezTo>
                      <a:pt x="9013" y="124"/>
                      <a:pt x="8644" y="148"/>
                      <a:pt x="8287" y="267"/>
                    </a:cubicBezTo>
                    <a:cubicBezTo>
                      <a:pt x="8049" y="338"/>
                      <a:pt x="7787" y="386"/>
                      <a:pt x="7549" y="481"/>
                    </a:cubicBezTo>
                    <a:cubicBezTo>
                      <a:pt x="7227" y="612"/>
                      <a:pt x="6882" y="707"/>
                      <a:pt x="6585" y="874"/>
                    </a:cubicBezTo>
                    <a:cubicBezTo>
                      <a:pt x="6311" y="1029"/>
                      <a:pt x="6025" y="1172"/>
                      <a:pt x="5763" y="1327"/>
                    </a:cubicBezTo>
                    <a:cubicBezTo>
                      <a:pt x="5132" y="1719"/>
                      <a:pt x="4560" y="2172"/>
                      <a:pt x="4037" y="2684"/>
                    </a:cubicBezTo>
                    <a:cubicBezTo>
                      <a:pt x="3465" y="3243"/>
                      <a:pt x="2989" y="3863"/>
                      <a:pt x="2572" y="4529"/>
                    </a:cubicBezTo>
                    <a:cubicBezTo>
                      <a:pt x="2370" y="4851"/>
                      <a:pt x="2203" y="5184"/>
                      <a:pt x="2024" y="5506"/>
                    </a:cubicBezTo>
                    <a:cubicBezTo>
                      <a:pt x="1929" y="5696"/>
                      <a:pt x="1822" y="5863"/>
                      <a:pt x="1739" y="6053"/>
                    </a:cubicBezTo>
                    <a:cubicBezTo>
                      <a:pt x="1489" y="6708"/>
                      <a:pt x="1191" y="7339"/>
                      <a:pt x="1036" y="8030"/>
                    </a:cubicBezTo>
                    <a:cubicBezTo>
                      <a:pt x="929" y="8482"/>
                      <a:pt x="774" y="8911"/>
                      <a:pt x="679" y="9363"/>
                    </a:cubicBezTo>
                    <a:cubicBezTo>
                      <a:pt x="548" y="9994"/>
                      <a:pt x="453" y="10637"/>
                      <a:pt x="334" y="11268"/>
                    </a:cubicBezTo>
                    <a:cubicBezTo>
                      <a:pt x="179" y="12137"/>
                      <a:pt x="119" y="13018"/>
                      <a:pt x="60" y="13888"/>
                    </a:cubicBezTo>
                    <a:cubicBezTo>
                      <a:pt x="36" y="14316"/>
                      <a:pt x="48" y="14733"/>
                      <a:pt x="36" y="15162"/>
                    </a:cubicBezTo>
                    <a:cubicBezTo>
                      <a:pt x="24" y="15471"/>
                      <a:pt x="12" y="15769"/>
                      <a:pt x="0" y="16078"/>
                    </a:cubicBezTo>
                    <a:cubicBezTo>
                      <a:pt x="48" y="16102"/>
                      <a:pt x="96" y="16138"/>
                      <a:pt x="131" y="16138"/>
                    </a:cubicBezTo>
                    <a:cubicBezTo>
                      <a:pt x="203" y="16150"/>
                      <a:pt x="286" y="16150"/>
                      <a:pt x="358" y="16162"/>
                    </a:cubicBezTo>
                    <a:cubicBezTo>
                      <a:pt x="584" y="16209"/>
                      <a:pt x="810" y="16257"/>
                      <a:pt x="1036" y="16305"/>
                    </a:cubicBezTo>
                    <a:cubicBezTo>
                      <a:pt x="1072" y="16316"/>
                      <a:pt x="1108" y="16340"/>
                      <a:pt x="1143" y="16364"/>
                    </a:cubicBezTo>
                    <a:cubicBezTo>
                      <a:pt x="1179" y="16376"/>
                      <a:pt x="1215" y="16400"/>
                      <a:pt x="1251" y="16400"/>
                    </a:cubicBezTo>
                    <a:cubicBezTo>
                      <a:pt x="1358" y="16412"/>
                      <a:pt x="1477" y="16400"/>
                      <a:pt x="1584" y="16424"/>
                    </a:cubicBezTo>
                    <a:cubicBezTo>
                      <a:pt x="1882" y="16471"/>
                      <a:pt x="2179" y="16531"/>
                      <a:pt x="2477" y="16602"/>
                    </a:cubicBezTo>
                    <a:cubicBezTo>
                      <a:pt x="2715" y="16662"/>
                      <a:pt x="2953" y="16733"/>
                      <a:pt x="3191" y="16781"/>
                    </a:cubicBezTo>
                    <a:cubicBezTo>
                      <a:pt x="3513" y="16852"/>
                      <a:pt x="3822" y="16888"/>
                      <a:pt x="4144" y="16947"/>
                    </a:cubicBezTo>
                    <a:cubicBezTo>
                      <a:pt x="4406" y="16995"/>
                      <a:pt x="4668" y="17067"/>
                      <a:pt x="4941" y="17126"/>
                    </a:cubicBezTo>
                    <a:cubicBezTo>
                      <a:pt x="4953" y="17126"/>
                      <a:pt x="4965" y="17138"/>
                      <a:pt x="4977" y="17138"/>
                    </a:cubicBezTo>
                    <a:cubicBezTo>
                      <a:pt x="5239" y="17186"/>
                      <a:pt x="5489" y="17221"/>
                      <a:pt x="5751" y="17269"/>
                    </a:cubicBezTo>
                    <a:cubicBezTo>
                      <a:pt x="5811" y="17281"/>
                      <a:pt x="5870" y="17328"/>
                      <a:pt x="5930" y="17352"/>
                    </a:cubicBezTo>
                    <a:cubicBezTo>
                      <a:pt x="5965" y="17376"/>
                      <a:pt x="6001" y="17400"/>
                      <a:pt x="6037" y="17400"/>
                    </a:cubicBezTo>
                    <a:cubicBezTo>
                      <a:pt x="6078" y="17392"/>
                      <a:pt x="6119" y="17389"/>
                      <a:pt x="6159" y="17389"/>
                    </a:cubicBezTo>
                    <a:cubicBezTo>
                      <a:pt x="6365" y="17389"/>
                      <a:pt x="6564" y="17475"/>
                      <a:pt x="6763" y="17495"/>
                    </a:cubicBezTo>
                    <a:cubicBezTo>
                      <a:pt x="6966" y="17519"/>
                      <a:pt x="7156" y="17567"/>
                      <a:pt x="7347" y="17590"/>
                    </a:cubicBezTo>
                    <a:cubicBezTo>
                      <a:pt x="7358" y="17567"/>
                      <a:pt x="7358" y="17543"/>
                      <a:pt x="7358" y="17519"/>
                    </a:cubicBezTo>
                    <a:cubicBezTo>
                      <a:pt x="7370" y="16769"/>
                      <a:pt x="7370" y="16031"/>
                      <a:pt x="7382" y="15293"/>
                    </a:cubicBezTo>
                    <a:cubicBezTo>
                      <a:pt x="7394" y="14935"/>
                      <a:pt x="7418" y="14578"/>
                      <a:pt x="7430" y="14221"/>
                    </a:cubicBezTo>
                    <a:cubicBezTo>
                      <a:pt x="7454" y="13935"/>
                      <a:pt x="7466" y="13661"/>
                      <a:pt x="7501" y="13388"/>
                    </a:cubicBezTo>
                    <a:cubicBezTo>
                      <a:pt x="7549" y="12959"/>
                      <a:pt x="7597" y="12518"/>
                      <a:pt x="7656" y="12090"/>
                    </a:cubicBezTo>
                    <a:cubicBezTo>
                      <a:pt x="7692" y="11792"/>
                      <a:pt x="7739" y="11506"/>
                      <a:pt x="7799" y="11209"/>
                    </a:cubicBezTo>
                    <a:cubicBezTo>
                      <a:pt x="7859" y="10923"/>
                      <a:pt x="7930" y="10649"/>
                      <a:pt x="8025" y="10363"/>
                    </a:cubicBezTo>
                    <a:cubicBezTo>
                      <a:pt x="8144" y="9994"/>
                      <a:pt x="8251" y="9625"/>
                      <a:pt x="8406" y="9268"/>
                    </a:cubicBezTo>
                    <a:cubicBezTo>
                      <a:pt x="8573" y="8875"/>
                      <a:pt x="8811" y="8518"/>
                      <a:pt x="9085" y="8185"/>
                    </a:cubicBezTo>
                    <a:cubicBezTo>
                      <a:pt x="9492" y="7705"/>
                      <a:pt x="9982" y="7473"/>
                      <a:pt x="10539" y="7473"/>
                    </a:cubicBezTo>
                    <a:cubicBezTo>
                      <a:pt x="10714" y="7473"/>
                      <a:pt x="10897" y="7496"/>
                      <a:pt x="11085" y="7542"/>
                    </a:cubicBezTo>
                    <a:cubicBezTo>
                      <a:pt x="11728" y="7696"/>
                      <a:pt x="12276" y="8018"/>
                      <a:pt x="12800" y="8411"/>
                    </a:cubicBezTo>
                    <a:cubicBezTo>
                      <a:pt x="13574" y="9018"/>
                      <a:pt x="14276" y="9709"/>
                      <a:pt x="14859" y="10518"/>
                    </a:cubicBezTo>
                    <a:cubicBezTo>
                      <a:pt x="15169" y="10947"/>
                      <a:pt x="15490" y="11375"/>
                      <a:pt x="15764" y="11828"/>
                    </a:cubicBezTo>
                    <a:cubicBezTo>
                      <a:pt x="16050" y="12304"/>
                      <a:pt x="16300" y="12792"/>
                      <a:pt x="16562" y="13280"/>
                    </a:cubicBezTo>
                    <a:cubicBezTo>
                      <a:pt x="16729" y="13614"/>
                      <a:pt x="16872" y="13971"/>
                      <a:pt x="17050" y="14292"/>
                    </a:cubicBezTo>
                    <a:cubicBezTo>
                      <a:pt x="17241" y="14638"/>
                      <a:pt x="17467" y="14983"/>
                      <a:pt x="17693" y="15316"/>
                    </a:cubicBezTo>
                    <a:cubicBezTo>
                      <a:pt x="17784" y="15452"/>
                      <a:pt x="17841" y="15502"/>
                      <a:pt x="17928" y="15502"/>
                    </a:cubicBezTo>
                    <a:cubicBezTo>
                      <a:pt x="17978" y="15502"/>
                      <a:pt x="18039" y="15485"/>
                      <a:pt x="18122" y="15459"/>
                    </a:cubicBezTo>
                    <a:cubicBezTo>
                      <a:pt x="18140" y="15453"/>
                      <a:pt x="18160" y="15453"/>
                      <a:pt x="18181" y="15453"/>
                    </a:cubicBezTo>
                    <a:cubicBezTo>
                      <a:pt x="18202" y="15453"/>
                      <a:pt x="18223" y="15453"/>
                      <a:pt x="18241" y="15447"/>
                    </a:cubicBezTo>
                    <a:cubicBezTo>
                      <a:pt x="18300" y="15435"/>
                      <a:pt x="18372" y="15423"/>
                      <a:pt x="18431" y="15388"/>
                    </a:cubicBezTo>
                    <a:cubicBezTo>
                      <a:pt x="18515" y="15316"/>
                      <a:pt x="18586" y="15221"/>
                      <a:pt x="18681" y="15150"/>
                    </a:cubicBezTo>
                    <a:cubicBezTo>
                      <a:pt x="18872" y="15007"/>
                      <a:pt x="19110" y="14923"/>
                      <a:pt x="19265" y="14733"/>
                    </a:cubicBezTo>
                    <a:cubicBezTo>
                      <a:pt x="19277" y="14709"/>
                      <a:pt x="19324" y="14709"/>
                      <a:pt x="19360" y="14697"/>
                    </a:cubicBezTo>
                    <a:cubicBezTo>
                      <a:pt x="19431" y="14661"/>
                      <a:pt x="19503" y="14638"/>
                      <a:pt x="19586" y="14602"/>
                    </a:cubicBezTo>
                    <a:cubicBezTo>
                      <a:pt x="19622" y="14590"/>
                      <a:pt x="19658" y="14554"/>
                      <a:pt x="19705" y="14542"/>
                    </a:cubicBezTo>
                    <a:cubicBezTo>
                      <a:pt x="19931" y="14495"/>
                      <a:pt x="20122" y="14316"/>
                      <a:pt x="20372" y="14292"/>
                    </a:cubicBezTo>
                    <a:cubicBezTo>
                      <a:pt x="20464" y="14281"/>
                      <a:pt x="20534" y="14125"/>
                      <a:pt x="20667" y="14125"/>
                    </a:cubicBezTo>
                    <a:cubicBezTo>
                      <a:pt x="20672" y="14125"/>
                      <a:pt x="20677" y="14125"/>
                      <a:pt x="20682" y="14126"/>
                    </a:cubicBezTo>
                    <a:cubicBezTo>
                      <a:pt x="20777" y="13983"/>
                      <a:pt x="20920" y="13971"/>
                      <a:pt x="21063" y="13959"/>
                    </a:cubicBezTo>
                    <a:cubicBezTo>
                      <a:pt x="21098" y="13804"/>
                      <a:pt x="21253" y="13769"/>
                      <a:pt x="21348" y="13673"/>
                    </a:cubicBezTo>
                    <a:cubicBezTo>
                      <a:pt x="21396" y="13638"/>
                      <a:pt x="21455" y="13614"/>
                      <a:pt x="21467" y="13542"/>
                    </a:cubicBezTo>
                    <a:cubicBezTo>
                      <a:pt x="21467" y="13507"/>
                      <a:pt x="21515" y="13495"/>
                      <a:pt x="21551" y="13471"/>
                    </a:cubicBezTo>
                    <a:cubicBezTo>
                      <a:pt x="21563" y="13459"/>
                      <a:pt x="21598" y="13459"/>
                      <a:pt x="21598" y="13447"/>
                    </a:cubicBezTo>
                    <a:cubicBezTo>
                      <a:pt x="21646" y="13352"/>
                      <a:pt x="21741" y="13364"/>
                      <a:pt x="21825" y="13352"/>
                    </a:cubicBezTo>
                    <a:cubicBezTo>
                      <a:pt x="21860" y="13352"/>
                      <a:pt x="21932" y="13328"/>
                      <a:pt x="21932" y="13304"/>
                    </a:cubicBezTo>
                    <a:cubicBezTo>
                      <a:pt x="21956" y="13197"/>
                      <a:pt x="22039" y="13209"/>
                      <a:pt x="22110" y="13197"/>
                    </a:cubicBezTo>
                    <a:cubicBezTo>
                      <a:pt x="22206" y="13173"/>
                      <a:pt x="22313" y="13161"/>
                      <a:pt x="22384" y="13102"/>
                    </a:cubicBezTo>
                    <a:cubicBezTo>
                      <a:pt x="22467" y="13030"/>
                      <a:pt x="22527" y="12899"/>
                      <a:pt x="22610" y="12804"/>
                    </a:cubicBezTo>
                    <a:cubicBezTo>
                      <a:pt x="22634" y="12780"/>
                      <a:pt x="22694" y="12756"/>
                      <a:pt x="22741" y="12756"/>
                    </a:cubicBezTo>
                    <a:cubicBezTo>
                      <a:pt x="22872" y="12721"/>
                      <a:pt x="23015" y="12721"/>
                      <a:pt x="23146" y="12673"/>
                    </a:cubicBezTo>
                    <a:cubicBezTo>
                      <a:pt x="23301" y="12614"/>
                      <a:pt x="23444" y="12506"/>
                      <a:pt x="23599" y="12423"/>
                    </a:cubicBezTo>
                    <a:cubicBezTo>
                      <a:pt x="23634" y="12399"/>
                      <a:pt x="23682" y="12387"/>
                      <a:pt x="23730" y="12375"/>
                    </a:cubicBezTo>
                    <a:cubicBezTo>
                      <a:pt x="23908" y="12304"/>
                      <a:pt x="24003" y="12114"/>
                      <a:pt x="23944" y="11983"/>
                    </a:cubicBezTo>
                    <a:cubicBezTo>
                      <a:pt x="23908" y="11899"/>
                      <a:pt x="23896" y="11804"/>
                      <a:pt x="23872" y="11721"/>
                    </a:cubicBezTo>
                    <a:cubicBezTo>
                      <a:pt x="23837" y="11625"/>
                      <a:pt x="23813" y="11518"/>
                      <a:pt x="23777" y="11435"/>
                    </a:cubicBezTo>
                    <a:cubicBezTo>
                      <a:pt x="23706" y="11292"/>
                      <a:pt x="23622" y="11149"/>
                      <a:pt x="23551" y="11006"/>
                    </a:cubicBezTo>
                    <a:cubicBezTo>
                      <a:pt x="23420" y="10744"/>
                      <a:pt x="23301" y="10459"/>
                      <a:pt x="23170" y="10185"/>
                    </a:cubicBezTo>
                    <a:cubicBezTo>
                      <a:pt x="23134" y="10125"/>
                      <a:pt x="23087" y="10078"/>
                      <a:pt x="23063" y="10018"/>
                    </a:cubicBezTo>
                    <a:cubicBezTo>
                      <a:pt x="22991" y="9839"/>
                      <a:pt x="22920" y="9661"/>
                      <a:pt x="22848" y="9494"/>
                    </a:cubicBezTo>
                    <a:cubicBezTo>
                      <a:pt x="22753" y="9292"/>
                      <a:pt x="22670" y="9101"/>
                      <a:pt x="22563" y="8911"/>
                    </a:cubicBezTo>
                    <a:cubicBezTo>
                      <a:pt x="22098" y="8018"/>
                      <a:pt x="21551" y="7172"/>
                      <a:pt x="20943" y="6351"/>
                    </a:cubicBezTo>
                    <a:cubicBezTo>
                      <a:pt x="20610" y="5899"/>
                      <a:pt x="20277" y="5458"/>
                      <a:pt x="19872" y="5053"/>
                    </a:cubicBezTo>
                    <a:cubicBezTo>
                      <a:pt x="19681" y="4863"/>
                      <a:pt x="19503" y="4648"/>
                      <a:pt x="19324" y="4458"/>
                    </a:cubicBezTo>
                    <a:cubicBezTo>
                      <a:pt x="19050" y="4160"/>
                      <a:pt x="18788" y="3863"/>
                      <a:pt x="18491" y="3577"/>
                    </a:cubicBezTo>
                    <a:cubicBezTo>
                      <a:pt x="18265" y="3362"/>
                      <a:pt x="17991" y="3184"/>
                      <a:pt x="17753" y="2958"/>
                    </a:cubicBezTo>
                    <a:cubicBezTo>
                      <a:pt x="17407" y="2612"/>
                      <a:pt x="17014" y="2315"/>
                      <a:pt x="16610" y="2041"/>
                    </a:cubicBezTo>
                    <a:cubicBezTo>
                      <a:pt x="16538" y="1993"/>
                      <a:pt x="16491" y="1922"/>
                      <a:pt x="16431" y="1886"/>
                    </a:cubicBezTo>
                    <a:cubicBezTo>
                      <a:pt x="16288" y="1803"/>
                      <a:pt x="16133" y="1743"/>
                      <a:pt x="15990" y="1660"/>
                    </a:cubicBezTo>
                    <a:cubicBezTo>
                      <a:pt x="15598" y="1434"/>
                      <a:pt x="15205" y="1196"/>
                      <a:pt x="14800" y="981"/>
                    </a:cubicBezTo>
                    <a:cubicBezTo>
                      <a:pt x="14562" y="862"/>
                      <a:pt x="14300" y="779"/>
                      <a:pt x="14038" y="684"/>
                    </a:cubicBezTo>
                    <a:cubicBezTo>
                      <a:pt x="13812" y="600"/>
                      <a:pt x="13585" y="541"/>
                      <a:pt x="13359" y="469"/>
                    </a:cubicBezTo>
                    <a:cubicBezTo>
                      <a:pt x="13285" y="445"/>
                      <a:pt x="13206" y="403"/>
                      <a:pt x="13132" y="403"/>
                    </a:cubicBezTo>
                    <a:cubicBezTo>
                      <a:pt x="13099" y="403"/>
                      <a:pt x="13067" y="411"/>
                      <a:pt x="13038" y="434"/>
                    </a:cubicBezTo>
                    <a:cubicBezTo>
                      <a:pt x="12954" y="374"/>
                      <a:pt x="12883" y="314"/>
                      <a:pt x="12812" y="291"/>
                    </a:cubicBezTo>
                    <a:cubicBezTo>
                      <a:pt x="12597" y="243"/>
                      <a:pt x="12395" y="195"/>
                      <a:pt x="12180" y="172"/>
                    </a:cubicBezTo>
                    <a:cubicBezTo>
                      <a:pt x="12002" y="136"/>
                      <a:pt x="11823" y="160"/>
                      <a:pt x="11657" y="100"/>
                    </a:cubicBezTo>
                    <a:cubicBezTo>
                      <a:pt x="11383" y="17"/>
                      <a:pt x="11097" y="17"/>
                      <a:pt x="10823" y="5"/>
                    </a:cubicBezTo>
                    <a:cubicBezTo>
                      <a:pt x="10718" y="2"/>
                      <a:pt x="10614" y="1"/>
                      <a:pt x="105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7"/>
              <p:cNvSpPr/>
              <p:nvPr/>
            </p:nvSpPr>
            <p:spPr>
              <a:xfrm>
                <a:off x="3206900" y="3959225"/>
                <a:ext cx="380475" cy="120300"/>
              </a:xfrm>
              <a:custGeom>
                <a:rect b="b" l="l" r="r" t="t"/>
                <a:pathLst>
                  <a:path extrusionOk="0" h="4812" w="15219">
                    <a:moveTo>
                      <a:pt x="597" y="644"/>
                    </a:moveTo>
                    <a:cubicBezTo>
                      <a:pt x="609" y="656"/>
                      <a:pt x="633" y="680"/>
                      <a:pt x="645" y="692"/>
                    </a:cubicBezTo>
                    <a:cubicBezTo>
                      <a:pt x="621" y="775"/>
                      <a:pt x="597" y="859"/>
                      <a:pt x="562" y="930"/>
                    </a:cubicBezTo>
                    <a:cubicBezTo>
                      <a:pt x="552" y="939"/>
                      <a:pt x="529" y="943"/>
                      <a:pt x="504" y="943"/>
                    </a:cubicBezTo>
                    <a:cubicBezTo>
                      <a:pt x="462" y="943"/>
                      <a:pt x="414" y="933"/>
                      <a:pt x="407" y="918"/>
                    </a:cubicBezTo>
                    <a:cubicBezTo>
                      <a:pt x="371" y="847"/>
                      <a:pt x="335" y="740"/>
                      <a:pt x="371" y="704"/>
                    </a:cubicBezTo>
                    <a:cubicBezTo>
                      <a:pt x="407" y="644"/>
                      <a:pt x="514" y="656"/>
                      <a:pt x="597" y="644"/>
                    </a:cubicBezTo>
                    <a:close/>
                    <a:moveTo>
                      <a:pt x="11670" y="2395"/>
                    </a:moveTo>
                    <a:cubicBezTo>
                      <a:pt x="11718" y="2466"/>
                      <a:pt x="11765" y="2502"/>
                      <a:pt x="11765" y="2526"/>
                    </a:cubicBezTo>
                    <a:cubicBezTo>
                      <a:pt x="11753" y="2561"/>
                      <a:pt x="11706" y="2597"/>
                      <a:pt x="11682" y="2633"/>
                    </a:cubicBezTo>
                    <a:cubicBezTo>
                      <a:pt x="11646" y="2597"/>
                      <a:pt x="11599" y="2573"/>
                      <a:pt x="11575" y="2537"/>
                    </a:cubicBezTo>
                    <a:cubicBezTo>
                      <a:pt x="11575" y="2514"/>
                      <a:pt x="11622" y="2466"/>
                      <a:pt x="11670" y="2395"/>
                    </a:cubicBezTo>
                    <a:close/>
                    <a:moveTo>
                      <a:pt x="497" y="0"/>
                    </a:moveTo>
                    <a:cubicBezTo>
                      <a:pt x="430" y="0"/>
                      <a:pt x="339" y="39"/>
                      <a:pt x="347" y="73"/>
                    </a:cubicBezTo>
                    <a:cubicBezTo>
                      <a:pt x="371" y="156"/>
                      <a:pt x="323" y="168"/>
                      <a:pt x="276" y="204"/>
                    </a:cubicBezTo>
                    <a:cubicBezTo>
                      <a:pt x="252" y="228"/>
                      <a:pt x="216" y="263"/>
                      <a:pt x="204" y="299"/>
                    </a:cubicBezTo>
                    <a:cubicBezTo>
                      <a:pt x="169" y="478"/>
                      <a:pt x="121" y="644"/>
                      <a:pt x="50" y="811"/>
                    </a:cubicBezTo>
                    <a:cubicBezTo>
                      <a:pt x="0" y="900"/>
                      <a:pt x="25" y="948"/>
                      <a:pt x="103" y="948"/>
                    </a:cubicBezTo>
                    <a:cubicBezTo>
                      <a:pt x="119" y="948"/>
                      <a:pt x="137" y="946"/>
                      <a:pt x="157" y="942"/>
                    </a:cubicBezTo>
                    <a:cubicBezTo>
                      <a:pt x="204" y="942"/>
                      <a:pt x="240" y="954"/>
                      <a:pt x="288" y="966"/>
                    </a:cubicBezTo>
                    <a:cubicBezTo>
                      <a:pt x="276" y="1013"/>
                      <a:pt x="264" y="1037"/>
                      <a:pt x="240" y="1085"/>
                    </a:cubicBezTo>
                    <a:cubicBezTo>
                      <a:pt x="395" y="1109"/>
                      <a:pt x="431" y="1204"/>
                      <a:pt x="407" y="1323"/>
                    </a:cubicBezTo>
                    <a:cubicBezTo>
                      <a:pt x="407" y="1347"/>
                      <a:pt x="431" y="1394"/>
                      <a:pt x="454" y="1394"/>
                    </a:cubicBezTo>
                    <a:cubicBezTo>
                      <a:pt x="621" y="1418"/>
                      <a:pt x="597" y="1525"/>
                      <a:pt x="573" y="1644"/>
                    </a:cubicBezTo>
                    <a:cubicBezTo>
                      <a:pt x="538" y="1823"/>
                      <a:pt x="609" y="1906"/>
                      <a:pt x="788" y="1954"/>
                    </a:cubicBezTo>
                    <a:cubicBezTo>
                      <a:pt x="812" y="1954"/>
                      <a:pt x="835" y="1966"/>
                      <a:pt x="859" y="1966"/>
                    </a:cubicBezTo>
                    <a:cubicBezTo>
                      <a:pt x="1038" y="2002"/>
                      <a:pt x="1228" y="2037"/>
                      <a:pt x="1407" y="2073"/>
                    </a:cubicBezTo>
                    <a:cubicBezTo>
                      <a:pt x="1562" y="2121"/>
                      <a:pt x="1705" y="2168"/>
                      <a:pt x="1859" y="2204"/>
                    </a:cubicBezTo>
                    <a:cubicBezTo>
                      <a:pt x="2026" y="2240"/>
                      <a:pt x="2193" y="2287"/>
                      <a:pt x="2359" y="2323"/>
                    </a:cubicBezTo>
                    <a:cubicBezTo>
                      <a:pt x="2526" y="2347"/>
                      <a:pt x="2705" y="2359"/>
                      <a:pt x="2871" y="2406"/>
                    </a:cubicBezTo>
                    <a:cubicBezTo>
                      <a:pt x="3205" y="2478"/>
                      <a:pt x="3550" y="2573"/>
                      <a:pt x="3895" y="2656"/>
                    </a:cubicBezTo>
                    <a:cubicBezTo>
                      <a:pt x="4002" y="2668"/>
                      <a:pt x="4122" y="2680"/>
                      <a:pt x="4229" y="2704"/>
                    </a:cubicBezTo>
                    <a:cubicBezTo>
                      <a:pt x="4550" y="2776"/>
                      <a:pt x="4872" y="2859"/>
                      <a:pt x="5193" y="2930"/>
                    </a:cubicBezTo>
                    <a:cubicBezTo>
                      <a:pt x="5741" y="3061"/>
                      <a:pt x="6300" y="3168"/>
                      <a:pt x="6848" y="3288"/>
                    </a:cubicBezTo>
                    <a:cubicBezTo>
                      <a:pt x="7265" y="3383"/>
                      <a:pt x="7681" y="3466"/>
                      <a:pt x="8098" y="3549"/>
                    </a:cubicBezTo>
                    <a:cubicBezTo>
                      <a:pt x="8634" y="3657"/>
                      <a:pt x="9182" y="3764"/>
                      <a:pt x="9717" y="3859"/>
                    </a:cubicBezTo>
                    <a:cubicBezTo>
                      <a:pt x="10218" y="3942"/>
                      <a:pt x="10694" y="4097"/>
                      <a:pt x="11194" y="4121"/>
                    </a:cubicBezTo>
                    <a:cubicBezTo>
                      <a:pt x="11230" y="4121"/>
                      <a:pt x="11265" y="4145"/>
                      <a:pt x="11301" y="4157"/>
                    </a:cubicBezTo>
                    <a:cubicBezTo>
                      <a:pt x="11361" y="4180"/>
                      <a:pt x="11432" y="4180"/>
                      <a:pt x="11503" y="4204"/>
                    </a:cubicBezTo>
                    <a:cubicBezTo>
                      <a:pt x="11634" y="4228"/>
                      <a:pt x="11765" y="4276"/>
                      <a:pt x="11908" y="4300"/>
                    </a:cubicBezTo>
                    <a:cubicBezTo>
                      <a:pt x="12194" y="4359"/>
                      <a:pt x="12492" y="4395"/>
                      <a:pt x="12789" y="4454"/>
                    </a:cubicBezTo>
                    <a:cubicBezTo>
                      <a:pt x="12908" y="4478"/>
                      <a:pt x="13027" y="4526"/>
                      <a:pt x="13146" y="4550"/>
                    </a:cubicBezTo>
                    <a:cubicBezTo>
                      <a:pt x="13289" y="4573"/>
                      <a:pt x="13432" y="4585"/>
                      <a:pt x="13587" y="4609"/>
                    </a:cubicBezTo>
                    <a:cubicBezTo>
                      <a:pt x="13980" y="4669"/>
                      <a:pt x="14373" y="4740"/>
                      <a:pt x="14766" y="4812"/>
                    </a:cubicBezTo>
                    <a:cubicBezTo>
                      <a:pt x="14825" y="4812"/>
                      <a:pt x="14885" y="4800"/>
                      <a:pt x="14956" y="4800"/>
                    </a:cubicBezTo>
                    <a:cubicBezTo>
                      <a:pt x="14861" y="4657"/>
                      <a:pt x="14825" y="4526"/>
                      <a:pt x="14920" y="4419"/>
                    </a:cubicBezTo>
                    <a:cubicBezTo>
                      <a:pt x="14980" y="4347"/>
                      <a:pt x="14992" y="4300"/>
                      <a:pt x="14980" y="4204"/>
                    </a:cubicBezTo>
                    <a:cubicBezTo>
                      <a:pt x="14980" y="4014"/>
                      <a:pt x="14992" y="3799"/>
                      <a:pt x="15051" y="3621"/>
                    </a:cubicBezTo>
                    <a:cubicBezTo>
                      <a:pt x="15099" y="3502"/>
                      <a:pt x="15135" y="3383"/>
                      <a:pt x="15171" y="3264"/>
                    </a:cubicBezTo>
                    <a:cubicBezTo>
                      <a:pt x="15194" y="3168"/>
                      <a:pt x="15218" y="3085"/>
                      <a:pt x="15075" y="3085"/>
                    </a:cubicBezTo>
                    <a:cubicBezTo>
                      <a:pt x="15063" y="3085"/>
                      <a:pt x="15040" y="3049"/>
                      <a:pt x="15028" y="3037"/>
                    </a:cubicBezTo>
                    <a:cubicBezTo>
                      <a:pt x="14897" y="2978"/>
                      <a:pt x="14778" y="2918"/>
                      <a:pt x="14659" y="2859"/>
                    </a:cubicBezTo>
                    <a:cubicBezTo>
                      <a:pt x="14563" y="2835"/>
                      <a:pt x="14468" y="2811"/>
                      <a:pt x="14361" y="2787"/>
                    </a:cubicBezTo>
                    <a:cubicBezTo>
                      <a:pt x="14099" y="2740"/>
                      <a:pt x="13837" y="2704"/>
                      <a:pt x="13575" y="2645"/>
                    </a:cubicBezTo>
                    <a:cubicBezTo>
                      <a:pt x="13289" y="2597"/>
                      <a:pt x="12992" y="2537"/>
                      <a:pt x="12718" y="2478"/>
                    </a:cubicBezTo>
                    <a:cubicBezTo>
                      <a:pt x="12337" y="2395"/>
                      <a:pt x="11968" y="2323"/>
                      <a:pt x="11599" y="2240"/>
                    </a:cubicBezTo>
                    <a:cubicBezTo>
                      <a:pt x="11570" y="2240"/>
                      <a:pt x="11526" y="2255"/>
                      <a:pt x="11492" y="2255"/>
                    </a:cubicBezTo>
                    <a:cubicBezTo>
                      <a:pt x="11483" y="2255"/>
                      <a:pt x="11475" y="2254"/>
                      <a:pt x="11468" y="2252"/>
                    </a:cubicBezTo>
                    <a:cubicBezTo>
                      <a:pt x="11396" y="2228"/>
                      <a:pt x="11313" y="2192"/>
                      <a:pt x="11230" y="2168"/>
                    </a:cubicBezTo>
                    <a:cubicBezTo>
                      <a:pt x="11039" y="2133"/>
                      <a:pt x="10849" y="2085"/>
                      <a:pt x="10646" y="2061"/>
                    </a:cubicBezTo>
                    <a:cubicBezTo>
                      <a:pt x="10442" y="2041"/>
                      <a:pt x="10237" y="1959"/>
                      <a:pt x="10025" y="1959"/>
                    </a:cubicBezTo>
                    <a:cubicBezTo>
                      <a:pt x="9990" y="1959"/>
                      <a:pt x="9955" y="1961"/>
                      <a:pt x="9920" y="1966"/>
                    </a:cubicBezTo>
                    <a:cubicBezTo>
                      <a:pt x="9915" y="1968"/>
                      <a:pt x="9910" y="1968"/>
                      <a:pt x="9905" y="1968"/>
                    </a:cubicBezTo>
                    <a:cubicBezTo>
                      <a:pt x="9874" y="1968"/>
                      <a:pt x="9844" y="1939"/>
                      <a:pt x="9813" y="1918"/>
                    </a:cubicBezTo>
                    <a:cubicBezTo>
                      <a:pt x="9753" y="1894"/>
                      <a:pt x="9694" y="1847"/>
                      <a:pt x="9634" y="1835"/>
                    </a:cubicBezTo>
                    <a:cubicBezTo>
                      <a:pt x="9372" y="1787"/>
                      <a:pt x="9122" y="1752"/>
                      <a:pt x="8860" y="1716"/>
                    </a:cubicBezTo>
                    <a:cubicBezTo>
                      <a:pt x="8848" y="1704"/>
                      <a:pt x="8836" y="1692"/>
                      <a:pt x="8824" y="1692"/>
                    </a:cubicBezTo>
                    <a:cubicBezTo>
                      <a:pt x="8551" y="1633"/>
                      <a:pt x="8289" y="1561"/>
                      <a:pt x="8027" y="1513"/>
                    </a:cubicBezTo>
                    <a:cubicBezTo>
                      <a:pt x="7705" y="1454"/>
                      <a:pt x="7384" y="1418"/>
                      <a:pt x="7074" y="1359"/>
                    </a:cubicBezTo>
                    <a:cubicBezTo>
                      <a:pt x="6836" y="1311"/>
                      <a:pt x="6598" y="1228"/>
                      <a:pt x="6360" y="1168"/>
                    </a:cubicBezTo>
                    <a:cubicBezTo>
                      <a:pt x="6062" y="1109"/>
                      <a:pt x="5765" y="1049"/>
                      <a:pt x="5467" y="990"/>
                    </a:cubicBezTo>
                    <a:cubicBezTo>
                      <a:pt x="5360" y="966"/>
                      <a:pt x="5241" y="978"/>
                      <a:pt x="5134" y="966"/>
                    </a:cubicBezTo>
                    <a:cubicBezTo>
                      <a:pt x="5098" y="966"/>
                      <a:pt x="5062" y="942"/>
                      <a:pt x="5026" y="930"/>
                    </a:cubicBezTo>
                    <a:cubicBezTo>
                      <a:pt x="4991" y="918"/>
                      <a:pt x="4955" y="882"/>
                      <a:pt x="4919" y="871"/>
                    </a:cubicBezTo>
                    <a:cubicBezTo>
                      <a:pt x="4693" y="823"/>
                      <a:pt x="4467" y="775"/>
                      <a:pt x="4241" y="740"/>
                    </a:cubicBezTo>
                    <a:cubicBezTo>
                      <a:pt x="4169" y="728"/>
                      <a:pt x="4086" y="728"/>
                      <a:pt x="4014" y="704"/>
                    </a:cubicBezTo>
                    <a:cubicBezTo>
                      <a:pt x="3967" y="692"/>
                      <a:pt x="3919" y="668"/>
                      <a:pt x="3871" y="644"/>
                    </a:cubicBezTo>
                    <a:cubicBezTo>
                      <a:pt x="3705" y="621"/>
                      <a:pt x="3538" y="597"/>
                      <a:pt x="3371" y="573"/>
                    </a:cubicBezTo>
                    <a:lnTo>
                      <a:pt x="3252" y="549"/>
                    </a:lnTo>
                    <a:cubicBezTo>
                      <a:pt x="3229" y="537"/>
                      <a:pt x="3205" y="525"/>
                      <a:pt x="3181" y="525"/>
                    </a:cubicBezTo>
                    <a:cubicBezTo>
                      <a:pt x="3157" y="513"/>
                      <a:pt x="3133" y="513"/>
                      <a:pt x="3098" y="501"/>
                    </a:cubicBezTo>
                    <a:lnTo>
                      <a:pt x="3014" y="501"/>
                    </a:lnTo>
                    <a:cubicBezTo>
                      <a:pt x="2943" y="478"/>
                      <a:pt x="2871" y="466"/>
                      <a:pt x="2788" y="442"/>
                    </a:cubicBezTo>
                    <a:cubicBezTo>
                      <a:pt x="2717" y="430"/>
                      <a:pt x="2633" y="418"/>
                      <a:pt x="2550" y="406"/>
                    </a:cubicBezTo>
                    <a:cubicBezTo>
                      <a:pt x="2347" y="359"/>
                      <a:pt x="2145" y="311"/>
                      <a:pt x="1931" y="263"/>
                    </a:cubicBezTo>
                    <a:cubicBezTo>
                      <a:pt x="1919" y="263"/>
                      <a:pt x="1895" y="263"/>
                      <a:pt x="1871" y="251"/>
                    </a:cubicBezTo>
                    <a:cubicBezTo>
                      <a:pt x="1847" y="240"/>
                      <a:pt x="1824" y="216"/>
                      <a:pt x="1800" y="216"/>
                    </a:cubicBezTo>
                    <a:cubicBezTo>
                      <a:pt x="1752" y="204"/>
                      <a:pt x="1705" y="192"/>
                      <a:pt x="1669" y="192"/>
                    </a:cubicBezTo>
                    <a:cubicBezTo>
                      <a:pt x="1526" y="180"/>
                      <a:pt x="1395" y="168"/>
                      <a:pt x="1252" y="156"/>
                    </a:cubicBezTo>
                    <a:lnTo>
                      <a:pt x="1252" y="454"/>
                    </a:lnTo>
                    <a:cubicBezTo>
                      <a:pt x="1193" y="466"/>
                      <a:pt x="1133" y="466"/>
                      <a:pt x="1074" y="466"/>
                    </a:cubicBezTo>
                    <a:cubicBezTo>
                      <a:pt x="1181" y="204"/>
                      <a:pt x="1145" y="156"/>
                      <a:pt x="871" y="120"/>
                    </a:cubicBezTo>
                    <a:cubicBezTo>
                      <a:pt x="776" y="97"/>
                      <a:pt x="645" y="144"/>
                      <a:pt x="562" y="25"/>
                    </a:cubicBezTo>
                    <a:cubicBezTo>
                      <a:pt x="551" y="7"/>
                      <a:pt x="526" y="0"/>
                      <a:pt x="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7" name="Google Shape;207;p17"/>
            <p:cNvGrpSpPr/>
            <p:nvPr/>
          </p:nvGrpSpPr>
          <p:grpSpPr>
            <a:xfrm rot="3708185">
              <a:off x="7986385" y="3701998"/>
              <a:ext cx="1300265" cy="2041811"/>
              <a:chOff x="4411550" y="3089200"/>
              <a:chExt cx="569450" cy="894175"/>
            </a:xfrm>
          </p:grpSpPr>
          <p:sp>
            <p:nvSpPr>
              <p:cNvPr id="208" name="Google Shape;208;p17"/>
              <p:cNvSpPr/>
              <p:nvPr/>
            </p:nvSpPr>
            <p:spPr>
              <a:xfrm>
                <a:off x="4411550" y="3413575"/>
                <a:ext cx="246475" cy="293200"/>
              </a:xfrm>
              <a:custGeom>
                <a:rect b="b" l="l" r="r" t="t"/>
                <a:pathLst>
                  <a:path extrusionOk="0" h="11728" w="9859">
                    <a:moveTo>
                      <a:pt x="84" y="5194"/>
                    </a:moveTo>
                    <a:cubicBezTo>
                      <a:pt x="132" y="5206"/>
                      <a:pt x="215" y="5218"/>
                      <a:pt x="215" y="5242"/>
                    </a:cubicBezTo>
                    <a:cubicBezTo>
                      <a:pt x="227" y="5313"/>
                      <a:pt x="203" y="5385"/>
                      <a:pt x="191" y="5444"/>
                    </a:cubicBezTo>
                    <a:lnTo>
                      <a:pt x="120" y="5444"/>
                    </a:lnTo>
                    <a:cubicBezTo>
                      <a:pt x="96" y="5373"/>
                      <a:pt x="72" y="5302"/>
                      <a:pt x="48" y="5218"/>
                    </a:cubicBezTo>
                    <a:cubicBezTo>
                      <a:pt x="60" y="5206"/>
                      <a:pt x="72" y="5194"/>
                      <a:pt x="84" y="5194"/>
                    </a:cubicBezTo>
                    <a:close/>
                    <a:moveTo>
                      <a:pt x="4553" y="0"/>
                    </a:moveTo>
                    <a:cubicBezTo>
                      <a:pt x="4517" y="0"/>
                      <a:pt x="4484" y="8"/>
                      <a:pt x="4465" y="27"/>
                    </a:cubicBezTo>
                    <a:cubicBezTo>
                      <a:pt x="4375" y="101"/>
                      <a:pt x="4278" y="113"/>
                      <a:pt x="4180" y="113"/>
                    </a:cubicBezTo>
                    <a:cubicBezTo>
                      <a:pt x="4137" y="113"/>
                      <a:pt x="4093" y="110"/>
                      <a:pt x="4049" y="110"/>
                    </a:cubicBezTo>
                    <a:cubicBezTo>
                      <a:pt x="3930" y="110"/>
                      <a:pt x="3787" y="110"/>
                      <a:pt x="3703" y="182"/>
                    </a:cubicBezTo>
                    <a:cubicBezTo>
                      <a:pt x="3575" y="289"/>
                      <a:pt x="3436" y="338"/>
                      <a:pt x="3279" y="338"/>
                    </a:cubicBezTo>
                    <a:cubicBezTo>
                      <a:pt x="3262" y="338"/>
                      <a:pt x="3245" y="338"/>
                      <a:pt x="3227" y="337"/>
                    </a:cubicBezTo>
                    <a:cubicBezTo>
                      <a:pt x="3132" y="337"/>
                      <a:pt x="3084" y="360"/>
                      <a:pt x="3025" y="444"/>
                    </a:cubicBezTo>
                    <a:cubicBezTo>
                      <a:pt x="2965" y="527"/>
                      <a:pt x="2846" y="599"/>
                      <a:pt x="2739" y="622"/>
                    </a:cubicBezTo>
                    <a:cubicBezTo>
                      <a:pt x="2608" y="634"/>
                      <a:pt x="2537" y="694"/>
                      <a:pt x="2441" y="777"/>
                    </a:cubicBezTo>
                    <a:cubicBezTo>
                      <a:pt x="2275" y="932"/>
                      <a:pt x="2120" y="1146"/>
                      <a:pt x="1846" y="1146"/>
                    </a:cubicBezTo>
                    <a:cubicBezTo>
                      <a:pt x="1751" y="1146"/>
                      <a:pt x="1703" y="1194"/>
                      <a:pt x="1691" y="1301"/>
                    </a:cubicBezTo>
                    <a:cubicBezTo>
                      <a:pt x="1691" y="1492"/>
                      <a:pt x="1572" y="1611"/>
                      <a:pt x="1405" y="1706"/>
                    </a:cubicBezTo>
                    <a:cubicBezTo>
                      <a:pt x="1358" y="1742"/>
                      <a:pt x="1334" y="1813"/>
                      <a:pt x="1298" y="1873"/>
                    </a:cubicBezTo>
                    <a:cubicBezTo>
                      <a:pt x="1275" y="1932"/>
                      <a:pt x="1275" y="2015"/>
                      <a:pt x="1227" y="2051"/>
                    </a:cubicBezTo>
                    <a:cubicBezTo>
                      <a:pt x="1132" y="2123"/>
                      <a:pt x="1013" y="2158"/>
                      <a:pt x="905" y="2218"/>
                    </a:cubicBezTo>
                    <a:cubicBezTo>
                      <a:pt x="870" y="2230"/>
                      <a:pt x="846" y="2277"/>
                      <a:pt x="834" y="2301"/>
                    </a:cubicBezTo>
                    <a:cubicBezTo>
                      <a:pt x="822" y="2492"/>
                      <a:pt x="763" y="2670"/>
                      <a:pt x="632" y="2813"/>
                    </a:cubicBezTo>
                    <a:cubicBezTo>
                      <a:pt x="584" y="2849"/>
                      <a:pt x="584" y="2932"/>
                      <a:pt x="584" y="3004"/>
                    </a:cubicBezTo>
                    <a:cubicBezTo>
                      <a:pt x="596" y="3099"/>
                      <a:pt x="596" y="3182"/>
                      <a:pt x="489" y="3254"/>
                    </a:cubicBezTo>
                    <a:cubicBezTo>
                      <a:pt x="453" y="3266"/>
                      <a:pt x="429" y="3373"/>
                      <a:pt x="453" y="3397"/>
                    </a:cubicBezTo>
                    <a:cubicBezTo>
                      <a:pt x="513" y="3492"/>
                      <a:pt x="477" y="3563"/>
                      <a:pt x="405" y="3611"/>
                    </a:cubicBezTo>
                    <a:cubicBezTo>
                      <a:pt x="251" y="3730"/>
                      <a:pt x="132" y="3849"/>
                      <a:pt x="167" y="4087"/>
                    </a:cubicBezTo>
                    <a:cubicBezTo>
                      <a:pt x="203" y="4254"/>
                      <a:pt x="155" y="4432"/>
                      <a:pt x="132" y="4611"/>
                    </a:cubicBezTo>
                    <a:cubicBezTo>
                      <a:pt x="120" y="4671"/>
                      <a:pt x="84" y="4730"/>
                      <a:pt x="60" y="4790"/>
                    </a:cubicBezTo>
                    <a:cubicBezTo>
                      <a:pt x="48" y="4837"/>
                      <a:pt x="1" y="4885"/>
                      <a:pt x="1" y="4932"/>
                    </a:cubicBezTo>
                    <a:cubicBezTo>
                      <a:pt x="12" y="5135"/>
                      <a:pt x="24" y="5337"/>
                      <a:pt x="24" y="5540"/>
                    </a:cubicBezTo>
                    <a:cubicBezTo>
                      <a:pt x="24" y="5766"/>
                      <a:pt x="1" y="5980"/>
                      <a:pt x="1" y="6195"/>
                    </a:cubicBezTo>
                    <a:cubicBezTo>
                      <a:pt x="1" y="6254"/>
                      <a:pt x="48" y="6325"/>
                      <a:pt x="84" y="6349"/>
                    </a:cubicBezTo>
                    <a:cubicBezTo>
                      <a:pt x="191" y="6385"/>
                      <a:pt x="215" y="6456"/>
                      <a:pt x="203" y="6564"/>
                    </a:cubicBezTo>
                    <a:cubicBezTo>
                      <a:pt x="203" y="6599"/>
                      <a:pt x="191" y="6635"/>
                      <a:pt x="203" y="6671"/>
                    </a:cubicBezTo>
                    <a:cubicBezTo>
                      <a:pt x="239" y="6826"/>
                      <a:pt x="274" y="6992"/>
                      <a:pt x="310" y="7147"/>
                    </a:cubicBezTo>
                    <a:cubicBezTo>
                      <a:pt x="358" y="7349"/>
                      <a:pt x="286" y="7576"/>
                      <a:pt x="441" y="7754"/>
                    </a:cubicBezTo>
                    <a:cubicBezTo>
                      <a:pt x="453" y="7766"/>
                      <a:pt x="453" y="7790"/>
                      <a:pt x="441" y="7814"/>
                    </a:cubicBezTo>
                    <a:cubicBezTo>
                      <a:pt x="358" y="8028"/>
                      <a:pt x="536" y="8183"/>
                      <a:pt x="584" y="8361"/>
                    </a:cubicBezTo>
                    <a:cubicBezTo>
                      <a:pt x="655" y="8623"/>
                      <a:pt x="858" y="8838"/>
                      <a:pt x="965" y="9100"/>
                    </a:cubicBezTo>
                    <a:cubicBezTo>
                      <a:pt x="1060" y="9302"/>
                      <a:pt x="1227" y="9481"/>
                      <a:pt x="1346" y="9671"/>
                    </a:cubicBezTo>
                    <a:cubicBezTo>
                      <a:pt x="1405" y="9802"/>
                      <a:pt x="1489" y="9874"/>
                      <a:pt x="1632" y="9897"/>
                    </a:cubicBezTo>
                    <a:cubicBezTo>
                      <a:pt x="1715" y="9897"/>
                      <a:pt x="1751" y="9945"/>
                      <a:pt x="1751" y="10040"/>
                    </a:cubicBezTo>
                    <a:cubicBezTo>
                      <a:pt x="1763" y="10112"/>
                      <a:pt x="1798" y="10207"/>
                      <a:pt x="1846" y="10266"/>
                    </a:cubicBezTo>
                    <a:cubicBezTo>
                      <a:pt x="2144" y="10576"/>
                      <a:pt x="2465" y="10886"/>
                      <a:pt x="2775" y="11195"/>
                    </a:cubicBezTo>
                    <a:cubicBezTo>
                      <a:pt x="2846" y="11267"/>
                      <a:pt x="2906" y="11374"/>
                      <a:pt x="2989" y="11409"/>
                    </a:cubicBezTo>
                    <a:cubicBezTo>
                      <a:pt x="3120" y="11453"/>
                      <a:pt x="3256" y="11497"/>
                      <a:pt x="3396" y="11497"/>
                    </a:cubicBezTo>
                    <a:cubicBezTo>
                      <a:pt x="3485" y="11497"/>
                      <a:pt x="3575" y="11479"/>
                      <a:pt x="3668" y="11433"/>
                    </a:cubicBezTo>
                    <a:cubicBezTo>
                      <a:pt x="3699" y="11415"/>
                      <a:pt x="3737" y="11409"/>
                      <a:pt x="3779" y="11409"/>
                    </a:cubicBezTo>
                    <a:cubicBezTo>
                      <a:pt x="3848" y="11409"/>
                      <a:pt x="3927" y="11426"/>
                      <a:pt x="4001" y="11433"/>
                    </a:cubicBezTo>
                    <a:cubicBezTo>
                      <a:pt x="4096" y="11445"/>
                      <a:pt x="4192" y="11481"/>
                      <a:pt x="4299" y="11493"/>
                    </a:cubicBezTo>
                    <a:cubicBezTo>
                      <a:pt x="4501" y="11529"/>
                      <a:pt x="4704" y="11564"/>
                      <a:pt x="4894" y="11600"/>
                    </a:cubicBezTo>
                    <a:cubicBezTo>
                      <a:pt x="4930" y="11600"/>
                      <a:pt x="4965" y="11624"/>
                      <a:pt x="4977" y="11648"/>
                    </a:cubicBezTo>
                    <a:cubicBezTo>
                      <a:pt x="5019" y="11707"/>
                      <a:pt x="5058" y="11728"/>
                      <a:pt x="5101" y="11728"/>
                    </a:cubicBezTo>
                    <a:cubicBezTo>
                      <a:pt x="5144" y="11728"/>
                      <a:pt x="5192" y="11707"/>
                      <a:pt x="5251" y="11683"/>
                    </a:cubicBezTo>
                    <a:cubicBezTo>
                      <a:pt x="5314" y="11660"/>
                      <a:pt x="5391" y="11637"/>
                      <a:pt x="5461" y="11637"/>
                    </a:cubicBezTo>
                    <a:cubicBezTo>
                      <a:pt x="5498" y="11637"/>
                      <a:pt x="5532" y="11643"/>
                      <a:pt x="5561" y="11659"/>
                    </a:cubicBezTo>
                    <a:cubicBezTo>
                      <a:pt x="5623" y="11691"/>
                      <a:pt x="5682" y="11704"/>
                      <a:pt x="5737" y="11704"/>
                    </a:cubicBezTo>
                    <a:cubicBezTo>
                      <a:pt x="5850" y="11704"/>
                      <a:pt x="5949" y="11648"/>
                      <a:pt x="6037" y="11576"/>
                    </a:cubicBezTo>
                    <a:cubicBezTo>
                      <a:pt x="6120" y="11517"/>
                      <a:pt x="6180" y="11505"/>
                      <a:pt x="6275" y="11505"/>
                    </a:cubicBezTo>
                    <a:cubicBezTo>
                      <a:pt x="6288" y="11503"/>
                      <a:pt x="6303" y="11502"/>
                      <a:pt x="6317" y="11502"/>
                    </a:cubicBezTo>
                    <a:cubicBezTo>
                      <a:pt x="6355" y="11502"/>
                      <a:pt x="6395" y="11507"/>
                      <a:pt x="6430" y="11507"/>
                    </a:cubicBezTo>
                    <a:cubicBezTo>
                      <a:pt x="6467" y="11507"/>
                      <a:pt x="6498" y="11502"/>
                      <a:pt x="6513" y="11481"/>
                    </a:cubicBezTo>
                    <a:cubicBezTo>
                      <a:pt x="6607" y="11381"/>
                      <a:pt x="6707" y="11352"/>
                      <a:pt x="6809" y="11352"/>
                    </a:cubicBezTo>
                    <a:cubicBezTo>
                      <a:pt x="6889" y="11352"/>
                      <a:pt x="6970" y="11370"/>
                      <a:pt x="7049" y="11386"/>
                    </a:cubicBezTo>
                    <a:cubicBezTo>
                      <a:pt x="7071" y="11387"/>
                      <a:pt x="7091" y="11388"/>
                      <a:pt x="7109" y="11388"/>
                    </a:cubicBezTo>
                    <a:cubicBezTo>
                      <a:pt x="7220" y="11388"/>
                      <a:pt x="7265" y="11352"/>
                      <a:pt x="7275" y="11219"/>
                    </a:cubicBezTo>
                    <a:cubicBezTo>
                      <a:pt x="7287" y="11100"/>
                      <a:pt x="7359" y="11028"/>
                      <a:pt x="7466" y="10981"/>
                    </a:cubicBezTo>
                    <a:cubicBezTo>
                      <a:pt x="7597" y="10921"/>
                      <a:pt x="7740" y="10874"/>
                      <a:pt x="7859" y="10790"/>
                    </a:cubicBezTo>
                    <a:cubicBezTo>
                      <a:pt x="7966" y="10719"/>
                      <a:pt x="8073" y="10624"/>
                      <a:pt x="8085" y="10469"/>
                    </a:cubicBezTo>
                    <a:cubicBezTo>
                      <a:pt x="8085" y="10433"/>
                      <a:pt x="8156" y="10386"/>
                      <a:pt x="8204" y="10386"/>
                    </a:cubicBezTo>
                    <a:cubicBezTo>
                      <a:pt x="8359" y="10374"/>
                      <a:pt x="8549" y="10231"/>
                      <a:pt x="8585" y="10076"/>
                    </a:cubicBezTo>
                    <a:cubicBezTo>
                      <a:pt x="8609" y="9874"/>
                      <a:pt x="8775" y="9778"/>
                      <a:pt x="8918" y="9707"/>
                    </a:cubicBezTo>
                    <a:cubicBezTo>
                      <a:pt x="9025" y="9647"/>
                      <a:pt x="9085" y="9588"/>
                      <a:pt x="9073" y="9469"/>
                    </a:cubicBezTo>
                    <a:cubicBezTo>
                      <a:pt x="9037" y="9290"/>
                      <a:pt x="9133" y="9159"/>
                      <a:pt x="9240" y="9028"/>
                    </a:cubicBezTo>
                    <a:cubicBezTo>
                      <a:pt x="9311" y="8957"/>
                      <a:pt x="9347" y="8838"/>
                      <a:pt x="9359" y="8731"/>
                    </a:cubicBezTo>
                    <a:cubicBezTo>
                      <a:pt x="9383" y="8600"/>
                      <a:pt x="9371" y="8457"/>
                      <a:pt x="9371" y="8302"/>
                    </a:cubicBezTo>
                    <a:lnTo>
                      <a:pt x="9371" y="8302"/>
                    </a:lnTo>
                    <a:cubicBezTo>
                      <a:pt x="9442" y="8373"/>
                      <a:pt x="9490" y="8409"/>
                      <a:pt x="9537" y="8457"/>
                    </a:cubicBezTo>
                    <a:cubicBezTo>
                      <a:pt x="9561" y="8445"/>
                      <a:pt x="9585" y="8433"/>
                      <a:pt x="9597" y="8433"/>
                    </a:cubicBezTo>
                    <a:cubicBezTo>
                      <a:pt x="9573" y="8314"/>
                      <a:pt x="9537" y="8195"/>
                      <a:pt x="9526" y="8076"/>
                    </a:cubicBezTo>
                    <a:cubicBezTo>
                      <a:pt x="9514" y="8040"/>
                      <a:pt x="9537" y="7969"/>
                      <a:pt x="9561" y="7957"/>
                    </a:cubicBezTo>
                    <a:cubicBezTo>
                      <a:pt x="9704" y="7861"/>
                      <a:pt x="9740" y="7730"/>
                      <a:pt x="9716" y="7576"/>
                    </a:cubicBezTo>
                    <a:cubicBezTo>
                      <a:pt x="9692" y="7504"/>
                      <a:pt x="9645" y="7433"/>
                      <a:pt x="9597" y="7361"/>
                    </a:cubicBezTo>
                    <a:cubicBezTo>
                      <a:pt x="9609" y="7361"/>
                      <a:pt x="9621" y="7338"/>
                      <a:pt x="9633" y="7338"/>
                    </a:cubicBezTo>
                    <a:cubicBezTo>
                      <a:pt x="9787" y="7326"/>
                      <a:pt x="9847" y="7266"/>
                      <a:pt x="9764" y="7087"/>
                    </a:cubicBezTo>
                    <a:cubicBezTo>
                      <a:pt x="9728" y="7004"/>
                      <a:pt x="9692" y="6861"/>
                      <a:pt x="9835" y="6778"/>
                    </a:cubicBezTo>
                    <a:cubicBezTo>
                      <a:pt x="9859" y="6766"/>
                      <a:pt x="9847" y="6683"/>
                      <a:pt x="9835" y="6635"/>
                    </a:cubicBezTo>
                    <a:cubicBezTo>
                      <a:pt x="9823" y="6564"/>
                      <a:pt x="9776" y="6504"/>
                      <a:pt x="9764" y="6433"/>
                    </a:cubicBezTo>
                    <a:cubicBezTo>
                      <a:pt x="9740" y="5944"/>
                      <a:pt x="9764" y="5456"/>
                      <a:pt x="9704" y="4968"/>
                    </a:cubicBezTo>
                    <a:cubicBezTo>
                      <a:pt x="9657" y="4611"/>
                      <a:pt x="9514" y="4266"/>
                      <a:pt x="9395" y="3920"/>
                    </a:cubicBezTo>
                    <a:cubicBezTo>
                      <a:pt x="9359" y="3789"/>
                      <a:pt x="9240" y="3682"/>
                      <a:pt x="9216" y="3551"/>
                    </a:cubicBezTo>
                    <a:cubicBezTo>
                      <a:pt x="9156" y="3289"/>
                      <a:pt x="9049" y="3051"/>
                      <a:pt x="8871" y="2897"/>
                    </a:cubicBezTo>
                    <a:cubicBezTo>
                      <a:pt x="8895" y="2801"/>
                      <a:pt x="8930" y="2718"/>
                      <a:pt x="8918" y="2682"/>
                    </a:cubicBezTo>
                    <a:cubicBezTo>
                      <a:pt x="8811" y="2504"/>
                      <a:pt x="8704" y="2337"/>
                      <a:pt x="8585" y="2182"/>
                    </a:cubicBezTo>
                    <a:cubicBezTo>
                      <a:pt x="8490" y="2039"/>
                      <a:pt x="8394" y="1908"/>
                      <a:pt x="8275" y="1789"/>
                    </a:cubicBezTo>
                    <a:cubicBezTo>
                      <a:pt x="8144" y="1646"/>
                      <a:pt x="8037" y="1468"/>
                      <a:pt x="7835" y="1396"/>
                    </a:cubicBezTo>
                    <a:cubicBezTo>
                      <a:pt x="7775" y="1373"/>
                      <a:pt x="7740" y="1265"/>
                      <a:pt x="7692" y="1206"/>
                    </a:cubicBezTo>
                    <a:cubicBezTo>
                      <a:pt x="7656" y="1146"/>
                      <a:pt x="7621" y="1075"/>
                      <a:pt x="7573" y="1039"/>
                    </a:cubicBezTo>
                    <a:cubicBezTo>
                      <a:pt x="7359" y="884"/>
                      <a:pt x="7156" y="741"/>
                      <a:pt x="6942" y="611"/>
                    </a:cubicBezTo>
                    <a:cubicBezTo>
                      <a:pt x="6882" y="575"/>
                      <a:pt x="6823" y="539"/>
                      <a:pt x="6763" y="539"/>
                    </a:cubicBezTo>
                    <a:cubicBezTo>
                      <a:pt x="6632" y="539"/>
                      <a:pt x="6513" y="539"/>
                      <a:pt x="6454" y="384"/>
                    </a:cubicBezTo>
                    <a:cubicBezTo>
                      <a:pt x="6442" y="360"/>
                      <a:pt x="6382" y="337"/>
                      <a:pt x="6335" y="325"/>
                    </a:cubicBezTo>
                    <a:cubicBezTo>
                      <a:pt x="6216" y="277"/>
                      <a:pt x="6073" y="265"/>
                      <a:pt x="5966" y="206"/>
                    </a:cubicBezTo>
                    <a:cubicBezTo>
                      <a:pt x="5887" y="163"/>
                      <a:pt x="5817" y="154"/>
                      <a:pt x="5745" y="154"/>
                    </a:cubicBezTo>
                    <a:cubicBezTo>
                      <a:pt x="5697" y="154"/>
                      <a:pt x="5649" y="158"/>
                      <a:pt x="5596" y="158"/>
                    </a:cubicBezTo>
                    <a:cubicBezTo>
                      <a:pt x="5587" y="159"/>
                      <a:pt x="5577" y="160"/>
                      <a:pt x="5568" y="160"/>
                    </a:cubicBezTo>
                    <a:cubicBezTo>
                      <a:pt x="5468" y="160"/>
                      <a:pt x="5360" y="107"/>
                      <a:pt x="5251" y="75"/>
                    </a:cubicBezTo>
                    <a:cubicBezTo>
                      <a:pt x="5213" y="65"/>
                      <a:pt x="5166" y="48"/>
                      <a:pt x="5125" y="48"/>
                    </a:cubicBezTo>
                    <a:cubicBezTo>
                      <a:pt x="5115" y="48"/>
                      <a:pt x="5106" y="49"/>
                      <a:pt x="5096" y="51"/>
                    </a:cubicBezTo>
                    <a:cubicBezTo>
                      <a:pt x="5031" y="69"/>
                      <a:pt x="4968" y="81"/>
                      <a:pt x="4906" y="81"/>
                    </a:cubicBezTo>
                    <a:cubicBezTo>
                      <a:pt x="4843" y="81"/>
                      <a:pt x="4781" y="69"/>
                      <a:pt x="4715" y="39"/>
                    </a:cubicBezTo>
                    <a:cubicBezTo>
                      <a:pt x="4673" y="18"/>
                      <a:pt x="4608" y="0"/>
                      <a:pt x="4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17"/>
              <p:cNvSpPr/>
              <p:nvPr/>
            </p:nvSpPr>
            <p:spPr>
              <a:xfrm>
                <a:off x="4744625" y="3356500"/>
                <a:ext cx="236375" cy="272200"/>
              </a:xfrm>
              <a:custGeom>
                <a:rect b="b" l="l" r="r" t="t"/>
                <a:pathLst>
                  <a:path extrusionOk="0" h="10888" w="9455">
                    <a:moveTo>
                      <a:pt x="5501" y="1"/>
                    </a:moveTo>
                    <a:cubicBezTo>
                      <a:pt x="5474" y="1"/>
                      <a:pt x="5447" y="11"/>
                      <a:pt x="5418" y="36"/>
                    </a:cubicBezTo>
                    <a:cubicBezTo>
                      <a:pt x="5299" y="155"/>
                      <a:pt x="5168" y="215"/>
                      <a:pt x="5001" y="238"/>
                    </a:cubicBezTo>
                    <a:cubicBezTo>
                      <a:pt x="4966" y="238"/>
                      <a:pt x="4942" y="274"/>
                      <a:pt x="4918" y="286"/>
                    </a:cubicBezTo>
                    <a:lnTo>
                      <a:pt x="4918" y="441"/>
                    </a:lnTo>
                    <a:cubicBezTo>
                      <a:pt x="4825" y="449"/>
                      <a:pt x="4739" y="458"/>
                      <a:pt x="4654" y="458"/>
                    </a:cubicBezTo>
                    <a:cubicBezTo>
                      <a:pt x="4619" y="458"/>
                      <a:pt x="4584" y="456"/>
                      <a:pt x="4549" y="453"/>
                    </a:cubicBezTo>
                    <a:cubicBezTo>
                      <a:pt x="4513" y="453"/>
                      <a:pt x="4477" y="393"/>
                      <a:pt x="4454" y="357"/>
                    </a:cubicBezTo>
                    <a:cubicBezTo>
                      <a:pt x="4477" y="334"/>
                      <a:pt x="4513" y="286"/>
                      <a:pt x="4549" y="274"/>
                    </a:cubicBezTo>
                    <a:cubicBezTo>
                      <a:pt x="4556" y="272"/>
                      <a:pt x="4563" y="272"/>
                      <a:pt x="4570" y="272"/>
                    </a:cubicBezTo>
                    <a:cubicBezTo>
                      <a:pt x="4613" y="272"/>
                      <a:pt x="4663" y="298"/>
                      <a:pt x="4704" y="298"/>
                    </a:cubicBezTo>
                    <a:cubicBezTo>
                      <a:pt x="4719" y="302"/>
                      <a:pt x="4735" y="303"/>
                      <a:pt x="4753" y="303"/>
                    </a:cubicBezTo>
                    <a:cubicBezTo>
                      <a:pt x="4787" y="303"/>
                      <a:pt x="4827" y="298"/>
                      <a:pt x="4882" y="298"/>
                    </a:cubicBezTo>
                    <a:cubicBezTo>
                      <a:pt x="4775" y="107"/>
                      <a:pt x="4620" y="119"/>
                      <a:pt x="4489" y="84"/>
                    </a:cubicBezTo>
                    <a:cubicBezTo>
                      <a:pt x="4454" y="84"/>
                      <a:pt x="4394" y="119"/>
                      <a:pt x="4394" y="143"/>
                    </a:cubicBezTo>
                    <a:cubicBezTo>
                      <a:pt x="4357" y="290"/>
                      <a:pt x="4236" y="331"/>
                      <a:pt x="4138" y="331"/>
                    </a:cubicBezTo>
                    <a:cubicBezTo>
                      <a:pt x="4109" y="331"/>
                      <a:pt x="4082" y="327"/>
                      <a:pt x="4061" y="322"/>
                    </a:cubicBezTo>
                    <a:cubicBezTo>
                      <a:pt x="4017" y="313"/>
                      <a:pt x="3974" y="309"/>
                      <a:pt x="3933" y="309"/>
                    </a:cubicBezTo>
                    <a:cubicBezTo>
                      <a:pt x="3705" y="309"/>
                      <a:pt x="3510" y="432"/>
                      <a:pt x="3299" y="512"/>
                    </a:cubicBezTo>
                    <a:cubicBezTo>
                      <a:pt x="3287" y="524"/>
                      <a:pt x="3263" y="548"/>
                      <a:pt x="3251" y="572"/>
                    </a:cubicBezTo>
                    <a:cubicBezTo>
                      <a:pt x="3194" y="679"/>
                      <a:pt x="3125" y="746"/>
                      <a:pt x="3029" y="746"/>
                    </a:cubicBezTo>
                    <a:cubicBezTo>
                      <a:pt x="2986" y="746"/>
                      <a:pt x="2937" y="732"/>
                      <a:pt x="2882" y="703"/>
                    </a:cubicBezTo>
                    <a:cubicBezTo>
                      <a:pt x="2875" y="700"/>
                      <a:pt x="2867" y="700"/>
                      <a:pt x="2858" y="700"/>
                    </a:cubicBezTo>
                    <a:cubicBezTo>
                      <a:pt x="2819" y="700"/>
                      <a:pt x="2759" y="717"/>
                      <a:pt x="2691" y="727"/>
                    </a:cubicBezTo>
                    <a:cubicBezTo>
                      <a:pt x="2763" y="774"/>
                      <a:pt x="2787" y="798"/>
                      <a:pt x="2822" y="834"/>
                    </a:cubicBezTo>
                    <a:cubicBezTo>
                      <a:pt x="2799" y="858"/>
                      <a:pt x="2787" y="869"/>
                      <a:pt x="2787" y="869"/>
                    </a:cubicBezTo>
                    <a:cubicBezTo>
                      <a:pt x="2745" y="859"/>
                      <a:pt x="2707" y="853"/>
                      <a:pt x="2673" y="853"/>
                    </a:cubicBezTo>
                    <a:cubicBezTo>
                      <a:pt x="2484" y="853"/>
                      <a:pt x="2405" y="1009"/>
                      <a:pt x="2334" y="1191"/>
                    </a:cubicBezTo>
                    <a:cubicBezTo>
                      <a:pt x="2322" y="1227"/>
                      <a:pt x="2275" y="1239"/>
                      <a:pt x="2239" y="1262"/>
                    </a:cubicBezTo>
                    <a:cubicBezTo>
                      <a:pt x="2156" y="1346"/>
                      <a:pt x="2060" y="1417"/>
                      <a:pt x="1965" y="1500"/>
                    </a:cubicBezTo>
                    <a:cubicBezTo>
                      <a:pt x="1929" y="1536"/>
                      <a:pt x="1929" y="1608"/>
                      <a:pt x="1882" y="1631"/>
                    </a:cubicBezTo>
                    <a:cubicBezTo>
                      <a:pt x="1787" y="1691"/>
                      <a:pt x="1763" y="1774"/>
                      <a:pt x="1763" y="1870"/>
                    </a:cubicBezTo>
                    <a:cubicBezTo>
                      <a:pt x="1763" y="2036"/>
                      <a:pt x="1679" y="2060"/>
                      <a:pt x="1537" y="2072"/>
                    </a:cubicBezTo>
                    <a:cubicBezTo>
                      <a:pt x="1417" y="2084"/>
                      <a:pt x="1298" y="2132"/>
                      <a:pt x="1167" y="2179"/>
                    </a:cubicBezTo>
                    <a:cubicBezTo>
                      <a:pt x="1156" y="2179"/>
                      <a:pt x="1144" y="2251"/>
                      <a:pt x="1156" y="2286"/>
                    </a:cubicBezTo>
                    <a:cubicBezTo>
                      <a:pt x="1203" y="2465"/>
                      <a:pt x="1132" y="2632"/>
                      <a:pt x="941" y="2727"/>
                    </a:cubicBezTo>
                    <a:cubicBezTo>
                      <a:pt x="894" y="2751"/>
                      <a:pt x="858" y="2786"/>
                      <a:pt x="834" y="2834"/>
                    </a:cubicBezTo>
                    <a:cubicBezTo>
                      <a:pt x="751" y="2953"/>
                      <a:pt x="679" y="3084"/>
                      <a:pt x="608" y="3227"/>
                    </a:cubicBezTo>
                    <a:cubicBezTo>
                      <a:pt x="513" y="3417"/>
                      <a:pt x="417" y="3608"/>
                      <a:pt x="298" y="3846"/>
                    </a:cubicBezTo>
                    <a:cubicBezTo>
                      <a:pt x="453" y="3882"/>
                      <a:pt x="608" y="3929"/>
                      <a:pt x="763" y="3977"/>
                    </a:cubicBezTo>
                    <a:cubicBezTo>
                      <a:pt x="703" y="4013"/>
                      <a:pt x="667" y="4025"/>
                      <a:pt x="620" y="4025"/>
                    </a:cubicBezTo>
                    <a:cubicBezTo>
                      <a:pt x="382" y="4025"/>
                      <a:pt x="251" y="4144"/>
                      <a:pt x="215" y="4370"/>
                    </a:cubicBezTo>
                    <a:cubicBezTo>
                      <a:pt x="155" y="4691"/>
                      <a:pt x="84" y="5001"/>
                      <a:pt x="48" y="5310"/>
                    </a:cubicBezTo>
                    <a:cubicBezTo>
                      <a:pt x="13" y="5561"/>
                      <a:pt x="13" y="5822"/>
                      <a:pt x="13" y="6072"/>
                    </a:cubicBezTo>
                    <a:cubicBezTo>
                      <a:pt x="13" y="6239"/>
                      <a:pt x="84" y="6418"/>
                      <a:pt x="36" y="6561"/>
                    </a:cubicBezTo>
                    <a:cubicBezTo>
                      <a:pt x="1" y="6680"/>
                      <a:pt x="13" y="6751"/>
                      <a:pt x="36" y="6846"/>
                    </a:cubicBezTo>
                    <a:cubicBezTo>
                      <a:pt x="60" y="6954"/>
                      <a:pt x="108" y="7049"/>
                      <a:pt x="132" y="7144"/>
                    </a:cubicBezTo>
                    <a:cubicBezTo>
                      <a:pt x="286" y="7775"/>
                      <a:pt x="465" y="8394"/>
                      <a:pt x="882" y="8906"/>
                    </a:cubicBezTo>
                    <a:cubicBezTo>
                      <a:pt x="906" y="8942"/>
                      <a:pt x="917" y="8989"/>
                      <a:pt x="941" y="9025"/>
                    </a:cubicBezTo>
                    <a:cubicBezTo>
                      <a:pt x="1001" y="9132"/>
                      <a:pt x="1072" y="9240"/>
                      <a:pt x="1144" y="9347"/>
                    </a:cubicBezTo>
                    <a:cubicBezTo>
                      <a:pt x="1322" y="9609"/>
                      <a:pt x="1525" y="9871"/>
                      <a:pt x="1691" y="10144"/>
                    </a:cubicBezTo>
                    <a:cubicBezTo>
                      <a:pt x="1756" y="10252"/>
                      <a:pt x="1820" y="10301"/>
                      <a:pt x="1937" y="10301"/>
                    </a:cubicBezTo>
                    <a:cubicBezTo>
                      <a:pt x="1949" y="10301"/>
                      <a:pt x="1963" y="10300"/>
                      <a:pt x="1977" y="10299"/>
                    </a:cubicBezTo>
                    <a:cubicBezTo>
                      <a:pt x="2005" y="10295"/>
                      <a:pt x="2035" y="10293"/>
                      <a:pt x="2065" y="10293"/>
                    </a:cubicBezTo>
                    <a:cubicBezTo>
                      <a:pt x="2124" y="10293"/>
                      <a:pt x="2179" y="10303"/>
                      <a:pt x="2203" y="10335"/>
                    </a:cubicBezTo>
                    <a:cubicBezTo>
                      <a:pt x="2300" y="10451"/>
                      <a:pt x="2405" y="10496"/>
                      <a:pt x="2530" y="10496"/>
                    </a:cubicBezTo>
                    <a:cubicBezTo>
                      <a:pt x="2559" y="10496"/>
                      <a:pt x="2589" y="10494"/>
                      <a:pt x="2620" y="10490"/>
                    </a:cubicBezTo>
                    <a:cubicBezTo>
                      <a:pt x="2634" y="10488"/>
                      <a:pt x="2648" y="10488"/>
                      <a:pt x="2661" y="10488"/>
                    </a:cubicBezTo>
                    <a:cubicBezTo>
                      <a:pt x="2761" y="10488"/>
                      <a:pt x="2840" y="10529"/>
                      <a:pt x="2882" y="10644"/>
                    </a:cubicBezTo>
                    <a:cubicBezTo>
                      <a:pt x="2912" y="10705"/>
                      <a:pt x="2947" y="10736"/>
                      <a:pt x="2996" y="10736"/>
                    </a:cubicBezTo>
                    <a:cubicBezTo>
                      <a:pt x="3024" y="10736"/>
                      <a:pt x="3057" y="10726"/>
                      <a:pt x="3096" y="10704"/>
                    </a:cubicBezTo>
                    <a:cubicBezTo>
                      <a:pt x="3142" y="10676"/>
                      <a:pt x="3203" y="10649"/>
                      <a:pt x="3255" y="10649"/>
                    </a:cubicBezTo>
                    <a:cubicBezTo>
                      <a:pt x="3271" y="10649"/>
                      <a:pt x="3285" y="10651"/>
                      <a:pt x="3299" y="10656"/>
                    </a:cubicBezTo>
                    <a:cubicBezTo>
                      <a:pt x="3537" y="10716"/>
                      <a:pt x="3763" y="10799"/>
                      <a:pt x="3942" y="10859"/>
                    </a:cubicBezTo>
                    <a:cubicBezTo>
                      <a:pt x="4042" y="10803"/>
                      <a:pt x="4100" y="10727"/>
                      <a:pt x="4166" y="10727"/>
                    </a:cubicBezTo>
                    <a:cubicBezTo>
                      <a:pt x="4170" y="10727"/>
                      <a:pt x="4175" y="10727"/>
                      <a:pt x="4180" y="10728"/>
                    </a:cubicBezTo>
                    <a:cubicBezTo>
                      <a:pt x="4287" y="10728"/>
                      <a:pt x="4394" y="10764"/>
                      <a:pt x="4477" y="10823"/>
                    </a:cubicBezTo>
                    <a:cubicBezTo>
                      <a:pt x="4545" y="10866"/>
                      <a:pt x="4617" y="10887"/>
                      <a:pt x="4689" y="10887"/>
                    </a:cubicBezTo>
                    <a:cubicBezTo>
                      <a:pt x="4757" y="10887"/>
                      <a:pt x="4825" y="10869"/>
                      <a:pt x="4894" y="10835"/>
                    </a:cubicBezTo>
                    <a:cubicBezTo>
                      <a:pt x="5073" y="10740"/>
                      <a:pt x="5275" y="10644"/>
                      <a:pt x="5466" y="10609"/>
                    </a:cubicBezTo>
                    <a:cubicBezTo>
                      <a:pt x="5775" y="10561"/>
                      <a:pt x="6085" y="10573"/>
                      <a:pt x="6430" y="10549"/>
                    </a:cubicBezTo>
                    <a:cubicBezTo>
                      <a:pt x="6382" y="10502"/>
                      <a:pt x="6347" y="10466"/>
                      <a:pt x="6299" y="10406"/>
                    </a:cubicBezTo>
                    <a:cubicBezTo>
                      <a:pt x="6490" y="10371"/>
                      <a:pt x="6680" y="10335"/>
                      <a:pt x="6835" y="10311"/>
                    </a:cubicBezTo>
                    <a:cubicBezTo>
                      <a:pt x="6906" y="10216"/>
                      <a:pt x="6942" y="10132"/>
                      <a:pt x="7013" y="10097"/>
                    </a:cubicBezTo>
                    <a:cubicBezTo>
                      <a:pt x="7121" y="10025"/>
                      <a:pt x="7240" y="10002"/>
                      <a:pt x="7347" y="9942"/>
                    </a:cubicBezTo>
                    <a:cubicBezTo>
                      <a:pt x="7454" y="9882"/>
                      <a:pt x="7597" y="9811"/>
                      <a:pt x="7633" y="9704"/>
                    </a:cubicBezTo>
                    <a:cubicBezTo>
                      <a:pt x="7704" y="9561"/>
                      <a:pt x="7764" y="9454"/>
                      <a:pt x="7906" y="9370"/>
                    </a:cubicBezTo>
                    <a:cubicBezTo>
                      <a:pt x="7954" y="9347"/>
                      <a:pt x="7978" y="9263"/>
                      <a:pt x="8014" y="9204"/>
                    </a:cubicBezTo>
                    <a:cubicBezTo>
                      <a:pt x="8085" y="9097"/>
                      <a:pt x="8145" y="8989"/>
                      <a:pt x="8204" y="8882"/>
                    </a:cubicBezTo>
                    <a:cubicBezTo>
                      <a:pt x="8240" y="8823"/>
                      <a:pt x="8299" y="8775"/>
                      <a:pt x="8299" y="8716"/>
                    </a:cubicBezTo>
                    <a:cubicBezTo>
                      <a:pt x="8299" y="8608"/>
                      <a:pt x="8323" y="8549"/>
                      <a:pt x="8418" y="8513"/>
                    </a:cubicBezTo>
                    <a:cubicBezTo>
                      <a:pt x="8478" y="8489"/>
                      <a:pt x="8526" y="8466"/>
                      <a:pt x="8573" y="8430"/>
                    </a:cubicBezTo>
                    <a:cubicBezTo>
                      <a:pt x="8776" y="8323"/>
                      <a:pt x="8799" y="8251"/>
                      <a:pt x="8752" y="8025"/>
                    </a:cubicBezTo>
                    <a:cubicBezTo>
                      <a:pt x="8752" y="7966"/>
                      <a:pt x="8764" y="7882"/>
                      <a:pt x="8799" y="7835"/>
                    </a:cubicBezTo>
                    <a:cubicBezTo>
                      <a:pt x="8859" y="7739"/>
                      <a:pt x="8942" y="7656"/>
                      <a:pt x="9026" y="7573"/>
                    </a:cubicBezTo>
                    <a:lnTo>
                      <a:pt x="8978" y="7573"/>
                    </a:lnTo>
                    <a:cubicBezTo>
                      <a:pt x="8978" y="7394"/>
                      <a:pt x="8978" y="7204"/>
                      <a:pt x="8978" y="7025"/>
                    </a:cubicBezTo>
                    <a:cubicBezTo>
                      <a:pt x="8966" y="6799"/>
                      <a:pt x="8942" y="6584"/>
                      <a:pt x="9192" y="6537"/>
                    </a:cubicBezTo>
                    <a:cubicBezTo>
                      <a:pt x="9252" y="6192"/>
                      <a:pt x="9299" y="5882"/>
                      <a:pt x="9359" y="5572"/>
                    </a:cubicBezTo>
                    <a:lnTo>
                      <a:pt x="9359" y="5572"/>
                    </a:lnTo>
                    <a:cubicBezTo>
                      <a:pt x="9321" y="5621"/>
                      <a:pt x="9272" y="5645"/>
                      <a:pt x="9217" y="5645"/>
                    </a:cubicBezTo>
                    <a:cubicBezTo>
                      <a:pt x="9149" y="5645"/>
                      <a:pt x="9074" y="5609"/>
                      <a:pt x="9002" y="5537"/>
                    </a:cubicBezTo>
                    <a:cubicBezTo>
                      <a:pt x="9204" y="5489"/>
                      <a:pt x="9192" y="5489"/>
                      <a:pt x="9240" y="5263"/>
                    </a:cubicBezTo>
                    <a:cubicBezTo>
                      <a:pt x="9252" y="5251"/>
                      <a:pt x="9252" y="5227"/>
                      <a:pt x="9264" y="5203"/>
                    </a:cubicBezTo>
                    <a:cubicBezTo>
                      <a:pt x="9454" y="4953"/>
                      <a:pt x="9359" y="4668"/>
                      <a:pt x="9335" y="4406"/>
                    </a:cubicBezTo>
                    <a:cubicBezTo>
                      <a:pt x="9311" y="4120"/>
                      <a:pt x="9264" y="3846"/>
                      <a:pt x="9192" y="3572"/>
                    </a:cubicBezTo>
                    <a:cubicBezTo>
                      <a:pt x="9157" y="3429"/>
                      <a:pt x="9228" y="3227"/>
                      <a:pt x="9014" y="3155"/>
                    </a:cubicBezTo>
                    <a:cubicBezTo>
                      <a:pt x="9002" y="3155"/>
                      <a:pt x="8990" y="3072"/>
                      <a:pt x="9002" y="3036"/>
                    </a:cubicBezTo>
                    <a:cubicBezTo>
                      <a:pt x="9061" y="2941"/>
                      <a:pt x="9037" y="2870"/>
                      <a:pt x="8954" y="2810"/>
                    </a:cubicBezTo>
                    <a:cubicBezTo>
                      <a:pt x="8930" y="2786"/>
                      <a:pt x="8895" y="2739"/>
                      <a:pt x="8907" y="2715"/>
                    </a:cubicBezTo>
                    <a:cubicBezTo>
                      <a:pt x="8954" y="2429"/>
                      <a:pt x="8597" y="2322"/>
                      <a:pt x="8621" y="2060"/>
                    </a:cubicBezTo>
                    <a:cubicBezTo>
                      <a:pt x="8621" y="2036"/>
                      <a:pt x="8573" y="2012"/>
                      <a:pt x="8537" y="1977"/>
                    </a:cubicBezTo>
                    <a:cubicBezTo>
                      <a:pt x="8466" y="1905"/>
                      <a:pt x="8371" y="1834"/>
                      <a:pt x="8395" y="1703"/>
                    </a:cubicBezTo>
                    <a:cubicBezTo>
                      <a:pt x="8395" y="1667"/>
                      <a:pt x="8359" y="1608"/>
                      <a:pt x="8323" y="1596"/>
                    </a:cubicBezTo>
                    <a:cubicBezTo>
                      <a:pt x="8049" y="1512"/>
                      <a:pt x="8014" y="1155"/>
                      <a:pt x="7752" y="1060"/>
                    </a:cubicBezTo>
                    <a:cubicBezTo>
                      <a:pt x="7704" y="1048"/>
                      <a:pt x="7692" y="977"/>
                      <a:pt x="7656" y="929"/>
                    </a:cubicBezTo>
                    <a:cubicBezTo>
                      <a:pt x="7633" y="893"/>
                      <a:pt x="7585" y="834"/>
                      <a:pt x="7549" y="822"/>
                    </a:cubicBezTo>
                    <a:cubicBezTo>
                      <a:pt x="7347" y="798"/>
                      <a:pt x="7216" y="691"/>
                      <a:pt x="7121" y="512"/>
                    </a:cubicBezTo>
                    <a:cubicBezTo>
                      <a:pt x="7097" y="465"/>
                      <a:pt x="7025" y="417"/>
                      <a:pt x="6978" y="417"/>
                    </a:cubicBezTo>
                    <a:cubicBezTo>
                      <a:pt x="6939" y="424"/>
                      <a:pt x="6902" y="427"/>
                      <a:pt x="6866" y="427"/>
                    </a:cubicBezTo>
                    <a:cubicBezTo>
                      <a:pt x="6660" y="427"/>
                      <a:pt x="6501" y="314"/>
                      <a:pt x="6359" y="131"/>
                    </a:cubicBezTo>
                    <a:cubicBezTo>
                      <a:pt x="6299" y="155"/>
                      <a:pt x="6228" y="179"/>
                      <a:pt x="6144" y="203"/>
                    </a:cubicBezTo>
                    <a:cubicBezTo>
                      <a:pt x="6096" y="219"/>
                      <a:pt x="6050" y="226"/>
                      <a:pt x="6006" y="226"/>
                    </a:cubicBezTo>
                    <a:cubicBezTo>
                      <a:pt x="5888" y="226"/>
                      <a:pt x="5784" y="174"/>
                      <a:pt x="5680" y="96"/>
                    </a:cubicBezTo>
                    <a:cubicBezTo>
                      <a:pt x="5622" y="54"/>
                      <a:pt x="5564" y="1"/>
                      <a:pt x="55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7"/>
              <p:cNvSpPr/>
              <p:nvPr/>
            </p:nvSpPr>
            <p:spPr>
              <a:xfrm>
                <a:off x="4640450" y="3707800"/>
                <a:ext cx="238450" cy="275575"/>
              </a:xfrm>
              <a:custGeom>
                <a:rect b="b" l="l" r="r" t="t"/>
                <a:pathLst>
                  <a:path extrusionOk="0" h="11023" w="9538">
                    <a:moveTo>
                      <a:pt x="4963" y="0"/>
                    </a:moveTo>
                    <a:cubicBezTo>
                      <a:pt x="4902" y="0"/>
                      <a:pt x="4851" y="29"/>
                      <a:pt x="4799" y="81"/>
                    </a:cubicBezTo>
                    <a:cubicBezTo>
                      <a:pt x="4727" y="129"/>
                      <a:pt x="4644" y="176"/>
                      <a:pt x="4561" y="188"/>
                    </a:cubicBezTo>
                    <a:cubicBezTo>
                      <a:pt x="4382" y="188"/>
                      <a:pt x="4203" y="164"/>
                      <a:pt x="4037" y="164"/>
                    </a:cubicBezTo>
                    <a:cubicBezTo>
                      <a:pt x="3977" y="164"/>
                      <a:pt x="3894" y="200"/>
                      <a:pt x="3870" y="248"/>
                    </a:cubicBezTo>
                    <a:cubicBezTo>
                      <a:pt x="3810" y="391"/>
                      <a:pt x="3679" y="462"/>
                      <a:pt x="3560" y="462"/>
                    </a:cubicBezTo>
                    <a:cubicBezTo>
                      <a:pt x="3553" y="462"/>
                      <a:pt x="3545" y="461"/>
                      <a:pt x="3538" y="461"/>
                    </a:cubicBezTo>
                    <a:cubicBezTo>
                      <a:pt x="3302" y="461"/>
                      <a:pt x="3162" y="643"/>
                      <a:pt x="2977" y="724"/>
                    </a:cubicBezTo>
                    <a:cubicBezTo>
                      <a:pt x="2787" y="795"/>
                      <a:pt x="2608" y="891"/>
                      <a:pt x="2417" y="962"/>
                    </a:cubicBezTo>
                    <a:cubicBezTo>
                      <a:pt x="2310" y="998"/>
                      <a:pt x="2203" y="998"/>
                      <a:pt x="2191" y="1153"/>
                    </a:cubicBezTo>
                    <a:cubicBezTo>
                      <a:pt x="2191" y="1236"/>
                      <a:pt x="2108" y="1319"/>
                      <a:pt x="2036" y="1379"/>
                    </a:cubicBezTo>
                    <a:cubicBezTo>
                      <a:pt x="1929" y="1450"/>
                      <a:pt x="1798" y="1510"/>
                      <a:pt x="1679" y="1569"/>
                    </a:cubicBezTo>
                    <a:cubicBezTo>
                      <a:pt x="1608" y="1605"/>
                      <a:pt x="1584" y="1653"/>
                      <a:pt x="1584" y="1736"/>
                    </a:cubicBezTo>
                    <a:cubicBezTo>
                      <a:pt x="1584" y="1819"/>
                      <a:pt x="1536" y="1926"/>
                      <a:pt x="1477" y="1974"/>
                    </a:cubicBezTo>
                    <a:cubicBezTo>
                      <a:pt x="1370" y="2081"/>
                      <a:pt x="1239" y="2165"/>
                      <a:pt x="1096" y="2272"/>
                    </a:cubicBezTo>
                    <a:cubicBezTo>
                      <a:pt x="1286" y="2367"/>
                      <a:pt x="1191" y="2462"/>
                      <a:pt x="1120" y="2569"/>
                    </a:cubicBezTo>
                    <a:cubicBezTo>
                      <a:pt x="1012" y="2748"/>
                      <a:pt x="905" y="2927"/>
                      <a:pt x="822" y="3105"/>
                    </a:cubicBezTo>
                    <a:cubicBezTo>
                      <a:pt x="762" y="3236"/>
                      <a:pt x="715" y="3355"/>
                      <a:pt x="584" y="3427"/>
                    </a:cubicBezTo>
                    <a:cubicBezTo>
                      <a:pt x="548" y="3450"/>
                      <a:pt x="524" y="3498"/>
                      <a:pt x="512" y="3546"/>
                    </a:cubicBezTo>
                    <a:cubicBezTo>
                      <a:pt x="477" y="3629"/>
                      <a:pt x="453" y="3712"/>
                      <a:pt x="429" y="3796"/>
                    </a:cubicBezTo>
                    <a:cubicBezTo>
                      <a:pt x="381" y="3962"/>
                      <a:pt x="358" y="4129"/>
                      <a:pt x="298" y="4296"/>
                    </a:cubicBezTo>
                    <a:cubicBezTo>
                      <a:pt x="262" y="4403"/>
                      <a:pt x="286" y="4534"/>
                      <a:pt x="167" y="4617"/>
                    </a:cubicBezTo>
                    <a:cubicBezTo>
                      <a:pt x="84" y="4677"/>
                      <a:pt x="0" y="4808"/>
                      <a:pt x="96" y="4867"/>
                    </a:cubicBezTo>
                    <a:cubicBezTo>
                      <a:pt x="250" y="4963"/>
                      <a:pt x="191" y="5058"/>
                      <a:pt x="191" y="5177"/>
                    </a:cubicBezTo>
                    <a:cubicBezTo>
                      <a:pt x="179" y="5415"/>
                      <a:pt x="191" y="5641"/>
                      <a:pt x="191" y="5867"/>
                    </a:cubicBezTo>
                    <a:cubicBezTo>
                      <a:pt x="179" y="6117"/>
                      <a:pt x="167" y="6367"/>
                      <a:pt x="298" y="6594"/>
                    </a:cubicBezTo>
                    <a:cubicBezTo>
                      <a:pt x="310" y="6617"/>
                      <a:pt x="298" y="6653"/>
                      <a:pt x="310" y="6677"/>
                    </a:cubicBezTo>
                    <a:cubicBezTo>
                      <a:pt x="346" y="6903"/>
                      <a:pt x="370" y="7129"/>
                      <a:pt x="441" y="7344"/>
                    </a:cubicBezTo>
                    <a:cubicBezTo>
                      <a:pt x="512" y="7558"/>
                      <a:pt x="631" y="7749"/>
                      <a:pt x="727" y="7951"/>
                    </a:cubicBezTo>
                    <a:cubicBezTo>
                      <a:pt x="739" y="7987"/>
                      <a:pt x="739" y="8034"/>
                      <a:pt x="739" y="8070"/>
                    </a:cubicBezTo>
                    <a:cubicBezTo>
                      <a:pt x="762" y="8130"/>
                      <a:pt x="762" y="8201"/>
                      <a:pt x="798" y="8237"/>
                    </a:cubicBezTo>
                    <a:cubicBezTo>
                      <a:pt x="882" y="8332"/>
                      <a:pt x="965" y="8403"/>
                      <a:pt x="953" y="8546"/>
                    </a:cubicBezTo>
                    <a:cubicBezTo>
                      <a:pt x="953" y="8570"/>
                      <a:pt x="989" y="8618"/>
                      <a:pt x="1024" y="8630"/>
                    </a:cubicBezTo>
                    <a:cubicBezTo>
                      <a:pt x="1227" y="8653"/>
                      <a:pt x="1227" y="8642"/>
                      <a:pt x="1143" y="8844"/>
                    </a:cubicBezTo>
                    <a:cubicBezTo>
                      <a:pt x="1405" y="8963"/>
                      <a:pt x="1393" y="9332"/>
                      <a:pt x="1691" y="9427"/>
                    </a:cubicBezTo>
                    <a:cubicBezTo>
                      <a:pt x="1727" y="9427"/>
                      <a:pt x="1751" y="9499"/>
                      <a:pt x="1751" y="9535"/>
                    </a:cubicBezTo>
                    <a:cubicBezTo>
                      <a:pt x="1739" y="9642"/>
                      <a:pt x="1822" y="9665"/>
                      <a:pt x="1905" y="9701"/>
                    </a:cubicBezTo>
                    <a:cubicBezTo>
                      <a:pt x="1989" y="9749"/>
                      <a:pt x="2072" y="9808"/>
                      <a:pt x="2155" y="9880"/>
                    </a:cubicBezTo>
                    <a:cubicBezTo>
                      <a:pt x="2215" y="9916"/>
                      <a:pt x="2263" y="9975"/>
                      <a:pt x="2322" y="10023"/>
                    </a:cubicBezTo>
                    <a:cubicBezTo>
                      <a:pt x="2406" y="10070"/>
                      <a:pt x="2525" y="10070"/>
                      <a:pt x="2536" y="10189"/>
                    </a:cubicBezTo>
                    <a:cubicBezTo>
                      <a:pt x="2560" y="10297"/>
                      <a:pt x="2608" y="10308"/>
                      <a:pt x="2703" y="10308"/>
                    </a:cubicBezTo>
                    <a:cubicBezTo>
                      <a:pt x="2751" y="10308"/>
                      <a:pt x="2858" y="10344"/>
                      <a:pt x="2858" y="10368"/>
                    </a:cubicBezTo>
                    <a:cubicBezTo>
                      <a:pt x="2870" y="10558"/>
                      <a:pt x="3013" y="10558"/>
                      <a:pt x="3132" y="10558"/>
                    </a:cubicBezTo>
                    <a:cubicBezTo>
                      <a:pt x="3310" y="10558"/>
                      <a:pt x="3465" y="10558"/>
                      <a:pt x="3596" y="10713"/>
                    </a:cubicBezTo>
                    <a:cubicBezTo>
                      <a:pt x="3608" y="10737"/>
                      <a:pt x="3656" y="10749"/>
                      <a:pt x="3691" y="10749"/>
                    </a:cubicBezTo>
                    <a:cubicBezTo>
                      <a:pt x="3858" y="10797"/>
                      <a:pt x="4037" y="10832"/>
                      <a:pt x="4215" y="10880"/>
                    </a:cubicBezTo>
                    <a:cubicBezTo>
                      <a:pt x="4236" y="10722"/>
                      <a:pt x="4341" y="10713"/>
                      <a:pt x="4496" y="10713"/>
                    </a:cubicBezTo>
                    <a:cubicBezTo>
                      <a:pt x="4517" y="10713"/>
                      <a:pt x="4538" y="10713"/>
                      <a:pt x="4561" y="10713"/>
                    </a:cubicBezTo>
                    <a:cubicBezTo>
                      <a:pt x="4787" y="10713"/>
                      <a:pt x="4787" y="10916"/>
                      <a:pt x="4906" y="11023"/>
                    </a:cubicBezTo>
                    <a:cubicBezTo>
                      <a:pt x="5015" y="10939"/>
                      <a:pt x="5128" y="10908"/>
                      <a:pt x="5244" y="10908"/>
                    </a:cubicBezTo>
                    <a:cubicBezTo>
                      <a:pt x="5343" y="10908"/>
                      <a:pt x="5445" y="10930"/>
                      <a:pt x="5549" y="10963"/>
                    </a:cubicBezTo>
                    <a:cubicBezTo>
                      <a:pt x="5611" y="10981"/>
                      <a:pt x="5659" y="10990"/>
                      <a:pt x="5698" y="10990"/>
                    </a:cubicBezTo>
                    <a:cubicBezTo>
                      <a:pt x="5791" y="10990"/>
                      <a:pt x="5825" y="10935"/>
                      <a:pt x="5858" y="10808"/>
                    </a:cubicBezTo>
                    <a:cubicBezTo>
                      <a:pt x="6096" y="10761"/>
                      <a:pt x="6323" y="10713"/>
                      <a:pt x="6537" y="10654"/>
                    </a:cubicBezTo>
                    <a:cubicBezTo>
                      <a:pt x="6585" y="10642"/>
                      <a:pt x="6656" y="10594"/>
                      <a:pt x="6680" y="10547"/>
                    </a:cubicBezTo>
                    <a:cubicBezTo>
                      <a:pt x="6767" y="10333"/>
                      <a:pt x="6934" y="10277"/>
                      <a:pt x="7122" y="10277"/>
                    </a:cubicBezTo>
                    <a:cubicBezTo>
                      <a:pt x="7165" y="10277"/>
                      <a:pt x="7208" y="10280"/>
                      <a:pt x="7251" y="10285"/>
                    </a:cubicBezTo>
                    <a:cubicBezTo>
                      <a:pt x="7271" y="10288"/>
                      <a:pt x="7289" y="10289"/>
                      <a:pt x="7306" y="10289"/>
                    </a:cubicBezTo>
                    <a:cubicBezTo>
                      <a:pt x="7418" y="10289"/>
                      <a:pt x="7454" y="10220"/>
                      <a:pt x="7454" y="10106"/>
                    </a:cubicBezTo>
                    <a:cubicBezTo>
                      <a:pt x="7454" y="9975"/>
                      <a:pt x="7501" y="9904"/>
                      <a:pt x="7632" y="9868"/>
                    </a:cubicBezTo>
                    <a:cubicBezTo>
                      <a:pt x="7870" y="9785"/>
                      <a:pt x="8049" y="9642"/>
                      <a:pt x="8109" y="9380"/>
                    </a:cubicBezTo>
                    <a:cubicBezTo>
                      <a:pt x="8109" y="9344"/>
                      <a:pt x="8156" y="9296"/>
                      <a:pt x="8192" y="9284"/>
                    </a:cubicBezTo>
                    <a:cubicBezTo>
                      <a:pt x="8326" y="9262"/>
                      <a:pt x="8377" y="9092"/>
                      <a:pt x="8521" y="9092"/>
                    </a:cubicBezTo>
                    <a:cubicBezTo>
                      <a:pt x="8530" y="9092"/>
                      <a:pt x="8539" y="9093"/>
                      <a:pt x="8549" y="9094"/>
                    </a:cubicBezTo>
                    <a:cubicBezTo>
                      <a:pt x="8549" y="9058"/>
                      <a:pt x="8561" y="9023"/>
                      <a:pt x="8561" y="8975"/>
                    </a:cubicBezTo>
                    <a:cubicBezTo>
                      <a:pt x="8537" y="8808"/>
                      <a:pt x="8525" y="8653"/>
                      <a:pt x="8716" y="8534"/>
                    </a:cubicBezTo>
                    <a:cubicBezTo>
                      <a:pt x="8859" y="8451"/>
                      <a:pt x="8906" y="8284"/>
                      <a:pt x="8930" y="8106"/>
                    </a:cubicBezTo>
                    <a:cubicBezTo>
                      <a:pt x="8954" y="7999"/>
                      <a:pt x="8954" y="7891"/>
                      <a:pt x="9085" y="7832"/>
                    </a:cubicBezTo>
                    <a:cubicBezTo>
                      <a:pt x="9109" y="7832"/>
                      <a:pt x="9133" y="7772"/>
                      <a:pt x="9133" y="7749"/>
                    </a:cubicBezTo>
                    <a:cubicBezTo>
                      <a:pt x="9097" y="7558"/>
                      <a:pt x="9144" y="7427"/>
                      <a:pt x="9323" y="7332"/>
                    </a:cubicBezTo>
                    <a:cubicBezTo>
                      <a:pt x="9347" y="7308"/>
                      <a:pt x="9371" y="7237"/>
                      <a:pt x="9359" y="7189"/>
                    </a:cubicBezTo>
                    <a:cubicBezTo>
                      <a:pt x="9335" y="7046"/>
                      <a:pt x="9264" y="6915"/>
                      <a:pt x="9418" y="6796"/>
                    </a:cubicBezTo>
                    <a:cubicBezTo>
                      <a:pt x="9430" y="6784"/>
                      <a:pt x="9418" y="6737"/>
                      <a:pt x="9418" y="6701"/>
                    </a:cubicBezTo>
                    <a:cubicBezTo>
                      <a:pt x="9430" y="6522"/>
                      <a:pt x="9430" y="6344"/>
                      <a:pt x="9454" y="6153"/>
                    </a:cubicBezTo>
                    <a:cubicBezTo>
                      <a:pt x="9466" y="5986"/>
                      <a:pt x="9514" y="5820"/>
                      <a:pt x="9502" y="5653"/>
                    </a:cubicBezTo>
                    <a:cubicBezTo>
                      <a:pt x="9502" y="5546"/>
                      <a:pt x="9406" y="5427"/>
                      <a:pt x="9514" y="5320"/>
                    </a:cubicBezTo>
                    <a:cubicBezTo>
                      <a:pt x="9537" y="5296"/>
                      <a:pt x="9514" y="5248"/>
                      <a:pt x="9502" y="5213"/>
                    </a:cubicBezTo>
                    <a:cubicBezTo>
                      <a:pt x="9490" y="5141"/>
                      <a:pt x="9466" y="5070"/>
                      <a:pt x="9454" y="4998"/>
                    </a:cubicBezTo>
                    <a:cubicBezTo>
                      <a:pt x="9418" y="4736"/>
                      <a:pt x="9490" y="4462"/>
                      <a:pt x="9359" y="4201"/>
                    </a:cubicBezTo>
                    <a:cubicBezTo>
                      <a:pt x="9264" y="4022"/>
                      <a:pt x="9275" y="3796"/>
                      <a:pt x="9216" y="3593"/>
                    </a:cubicBezTo>
                    <a:cubicBezTo>
                      <a:pt x="9133" y="3308"/>
                      <a:pt x="9037" y="3022"/>
                      <a:pt x="8906" y="2748"/>
                    </a:cubicBezTo>
                    <a:cubicBezTo>
                      <a:pt x="8823" y="2569"/>
                      <a:pt x="8668" y="2427"/>
                      <a:pt x="8561" y="2260"/>
                    </a:cubicBezTo>
                    <a:cubicBezTo>
                      <a:pt x="8502" y="2165"/>
                      <a:pt x="8502" y="2046"/>
                      <a:pt x="8430" y="1962"/>
                    </a:cubicBezTo>
                    <a:cubicBezTo>
                      <a:pt x="8287" y="1772"/>
                      <a:pt x="8132" y="1605"/>
                      <a:pt x="7978" y="1426"/>
                    </a:cubicBezTo>
                    <a:cubicBezTo>
                      <a:pt x="7966" y="1403"/>
                      <a:pt x="7954" y="1379"/>
                      <a:pt x="7930" y="1355"/>
                    </a:cubicBezTo>
                    <a:cubicBezTo>
                      <a:pt x="7787" y="1212"/>
                      <a:pt x="7644" y="1057"/>
                      <a:pt x="7489" y="914"/>
                    </a:cubicBezTo>
                    <a:cubicBezTo>
                      <a:pt x="7478" y="903"/>
                      <a:pt x="7454" y="903"/>
                      <a:pt x="7430" y="891"/>
                    </a:cubicBezTo>
                    <a:cubicBezTo>
                      <a:pt x="7287" y="831"/>
                      <a:pt x="7132" y="795"/>
                      <a:pt x="7073" y="617"/>
                    </a:cubicBezTo>
                    <a:cubicBezTo>
                      <a:pt x="7061" y="593"/>
                      <a:pt x="7013" y="569"/>
                      <a:pt x="6989" y="569"/>
                    </a:cubicBezTo>
                    <a:cubicBezTo>
                      <a:pt x="6946" y="585"/>
                      <a:pt x="6907" y="592"/>
                      <a:pt x="6871" y="592"/>
                    </a:cubicBezTo>
                    <a:cubicBezTo>
                      <a:pt x="6717" y="592"/>
                      <a:pt x="6617" y="468"/>
                      <a:pt x="6501" y="391"/>
                    </a:cubicBezTo>
                    <a:cubicBezTo>
                      <a:pt x="6430" y="343"/>
                      <a:pt x="6335" y="331"/>
                      <a:pt x="6251" y="319"/>
                    </a:cubicBezTo>
                    <a:cubicBezTo>
                      <a:pt x="6156" y="295"/>
                      <a:pt x="6061" y="295"/>
                      <a:pt x="5965" y="260"/>
                    </a:cubicBezTo>
                    <a:cubicBezTo>
                      <a:pt x="5880" y="217"/>
                      <a:pt x="5801" y="125"/>
                      <a:pt x="5701" y="125"/>
                    </a:cubicBezTo>
                    <a:cubicBezTo>
                      <a:pt x="5662" y="125"/>
                      <a:pt x="5620" y="139"/>
                      <a:pt x="5573" y="176"/>
                    </a:cubicBezTo>
                    <a:cubicBezTo>
                      <a:pt x="5561" y="184"/>
                      <a:pt x="5547" y="186"/>
                      <a:pt x="5531" y="186"/>
                    </a:cubicBezTo>
                    <a:cubicBezTo>
                      <a:pt x="5495" y="186"/>
                      <a:pt x="5451" y="173"/>
                      <a:pt x="5418" y="164"/>
                    </a:cubicBezTo>
                    <a:cubicBezTo>
                      <a:pt x="5299" y="129"/>
                      <a:pt x="5192" y="93"/>
                      <a:pt x="5084" y="33"/>
                    </a:cubicBezTo>
                    <a:cubicBezTo>
                      <a:pt x="5039" y="11"/>
                      <a:pt x="5000" y="0"/>
                      <a:pt x="49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7"/>
              <p:cNvSpPr/>
              <p:nvPr/>
            </p:nvSpPr>
            <p:spPr>
              <a:xfrm>
                <a:off x="4563050" y="3089200"/>
                <a:ext cx="226250" cy="275525"/>
              </a:xfrm>
              <a:custGeom>
                <a:rect b="b" l="l" r="r" t="t"/>
                <a:pathLst>
                  <a:path extrusionOk="0" h="11021" w="9050">
                    <a:moveTo>
                      <a:pt x="6597" y="7142"/>
                    </a:moveTo>
                    <a:cubicBezTo>
                      <a:pt x="6631" y="7142"/>
                      <a:pt x="6677" y="7185"/>
                      <a:pt x="6752" y="7228"/>
                    </a:cubicBezTo>
                    <a:cubicBezTo>
                      <a:pt x="6686" y="7293"/>
                      <a:pt x="6631" y="7348"/>
                      <a:pt x="6604" y="7348"/>
                    </a:cubicBezTo>
                    <a:cubicBezTo>
                      <a:pt x="6601" y="7348"/>
                      <a:pt x="6599" y="7348"/>
                      <a:pt x="6597" y="7347"/>
                    </a:cubicBezTo>
                    <a:cubicBezTo>
                      <a:pt x="6537" y="7335"/>
                      <a:pt x="6502" y="7275"/>
                      <a:pt x="6454" y="7228"/>
                    </a:cubicBezTo>
                    <a:cubicBezTo>
                      <a:pt x="6502" y="7204"/>
                      <a:pt x="6537" y="7144"/>
                      <a:pt x="6585" y="7144"/>
                    </a:cubicBezTo>
                    <a:cubicBezTo>
                      <a:pt x="6589" y="7143"/>
                      <a:pt x="6593" y="7142"/>
                      <a:pt x="6597" y="7142"/>
                    </a:cubicBezTo>
                    <a:close/>
                    <a:moveTo>
                      <a:pt x="4387" y="0"/>
                    </a:moveTo>
                    <a:cubicBezTo>
                      <a:pt x="4344" y="0"/>
                      <a:pt x="4302" y="22"/>
                      <a:pt x="4263" y="72"/>
                    </a:cubicBezTo>
                    <a:cubicBezTo>
                      <a:pt x="4182" y="171"/>
                      <a:pt x="4101" y="256"/>
                      <a:pt x="3985" y="256"/>
                    </a:cubicBezTo>
                    <a:cubicBezTo>
                      <a:pt x="3947" y="256"/>
                      <a:pt x="3905" y="247"/>
                      <a:pt x="3858" y="227"/>
                    </a:cubicBezTo>
                    <a:cubicBezTo>
                      <a:pt x="3836" y="302"/>
                      <a:pt x="3818" y="354"/>
                      <a:pt x="3774" y="354"/>
                    </a:cubicBezTo>
                    <a:cubicBezTo>
                      <a:pt x="3749" y="354"/>
                      <a:pt x="3716" y="337"/>
                      <a:pt x="3668" y="298"/>
                    </a:cubicBezTo>
                    <a:cubicBezTo>
                      <a:pt x="3618" y="255"/>
                      <a:pt x="3542" y="247"/>
                      <a:pt x="3464" y="247"/>
                    </a:cubicBezTo>
                    <a:cubicBezTo>
                      <a:pt x="3412" y="247"/>
                      <a:pt x="3358" y="251"/>
                      <a:pt x="3311" y="251"/>
                    </a:cubicBezTo>
                    <a:cubicBezTo>
                      <a:pt x="3287" y="251"/>
                      <a:pt x="3263" y="358"/>
                      <a:pt x="3263" y="405"/>
                    </a:cubicBezTo>
                    <a:cubicBezTo>
                      <a:pt x="3263" y="465"/>
                      <a:pt x="3311" y="512"/>
                      <a:pt x="3335" y="560"/>
                    </a:cubicBezTo>
                    <a:cubicBezTo>
                      <a:pt x="3275" y="584"/>
                      <a:pt x="3216" y="632"/>
                      <a:pt x="3156" y="632"/>
                    </a:cubicBezTo>
                    <a:cubicBezTo>
                      <a:pt x="3085" y="632"/>
                      <a:pt x="3025" y="596"/>
                      <a:pt x="2954" y="584"/>
                    </a:cubicBezTo>
                    <a:cubicBezTo>
                      <a:pt x="2905" y="574"/>
                      <a:pt x="2865" y="557"/>
                      <a:pt x="2820" y="557"/>
                    </a:cubicBezTo>
                    <a:cubicBezTo>
                      <a:pt x="2809" y="557"/>
                      <a:pt x="2798" y="558"/>
                      <a:pt x="2787" y="560"/>
                    </a:cubicBezTo>
                    <a:cubicBezTo>
                      <a:pt x="2692" y="572"/>
                      <a:pt x="2596" y="596"/>
                      <a:pt x="2501" y="620"/>
                    </a:cubicBezTo>
                    <a:cubicBezTo>
                      <a:pt x="2382" y="643"/>
                      <a:pt x="2311" y="667"/>
                      <a:pt x="2299" y="822"/>
                    </a:cubicBezTo>
                    <a:cubicBezTo>
                      <a:pt x="2287" y="905"/>
                      <a:pt x="2203" y="1013"/>
                      <a:pt x="2120" y="1060"/>
                    </a:cubicBezTo>
                    <a:cubicBezTo>
                      <a:pt x="1977" y="1143"/>
                      <a:pt x="1822" y="1191"/>
                      <a:pt x="1668" y="1263"/>
                    </a:cubicBezTo>
                    <a:cubicBezTo>
                      <a:pt x="1584" y="1286"/>
                      <a:pt x="1525" y="1310"/>
                      <a:pt x="1561" y="1429"/>
                    </a:cubicBezTo>
                    <a:cubicBezTo>
                      <a:pt x="1620" y="1679"/>
                      <a:pt x="1489" y="1870"/>
                      <a:pt x="1251" y="1965"/>
                    </a:cubicBezTo>
                    <a:cubicBezTo>
                      <a:pt x="1191" y="1989"/>
                      <a:pt x="1144" y="2036"/>
                      <a:pt x="1120" y="2084"/>
                    </a:cubicBezTo>
                    <a:cubicBezTo>
                      <a:pt x="1072" y="2203"/>
                      <a:pt x="1060" y="2334"/>
                      <a:pt x="1001" y="2429"/>
                    </a:cubicBezTo>
                    <a:cubicBezTo>
                      <a:pt x="882" y="2632"/>
                      <a:pt x="691" y="2798"/>
                      <a:pt x="656" y="3060"/>
                    </a:cubicBezTo>
                    <a:cubicBezTo>
                      <a:pt x="644" y="3096"/>
                      <a:pt x="584" y="3132"/>
                      <a:pt x="549" y="3168"/>
                    </a:cubicBezTo>
                    <a:cubicBezTo>
                      <a:pt x="501" y="3203"/>
                      <a:pt x="429" y="3227"/>
                      <a:pt x="429" y="3263"/>
                    </a:cubicBezTo>
                    <a:cubicBezTo>
                      <a:pt x="394" y="3418"/>
                      <a:pt x="322" y="3608"/>
                      <a:pt x="382" y="3727"/>
                    </a:cubicBezTo>
                    <a:cubicBezTo>
                      <a:pt x="453" y="3870"/>
                      <a:pt x="406" y="3906"/>
                      <a:pt x="310" y="3953"/>
                    </a:cubicBezTo>
                    <a:cubicBezTo>
                      <a:pt x="418" y="4180"/>
                      <a:pt x="406" y="4203"/>
                      <a:pt x="215" y="4370"/>
                    </a:cubicBezTo>
                    <a:cubicBezTo>
                      <a:pt x="191" y="4394"/>
                      <a:pt x="156" y="4430"/>
                      <a:pt x="156" y="4453"/>
                    </a:cubicBezTo>
                    <a:cubicBezTo>
                      <a:pt x="179" y="4620"/>
                      <a:pt x="168" y="4787"/>
                      <a:pt x="132" y="4953"/>
                    </a:cubicBezTo>
                    <a:cubicBezTo>
                      <a:pt x="84" y="5239"/>
                      <a:pt x="96" y="5549"/>
                      <a:pt x="108" y="5846"/>
                    </a:cubicBezTo>
                    <a:cubicBezTo>
                      <a:pt x="132" y="6132"/>
                      <a:pt x="1" y="6418"/>
                      <a:pt x="108" y="6704"/>
                    </a:cubicBezTo>
                    <a:cubicBezTo>
                      <a:pt x="120" y="6739"/>
                      <a:pt x="84" y="6787"/>
                      <a:pt x="72" y="6823"/>
                    </a:cubicBezTo>
                    <a:cubicBezTo>
                      <a:pt x="72" y="6858"/>
                      <a:pt x="48" y="6894"/>
                      <a:pt x="48" y="6930"/>
                    </a:cubicBezTo>
                    <a:cubicBezTo>
                      <a:pt x="60" y="7109"/>
                      <a:pt x="72" y="7275"/>
                      <a:pt x="84" y="7442"/>
                    </a:cubicBezTo>
                    <a:cubicBezTo>
                      <a:pt x="96" y="7490"/>
                      <a:pt x="84" y="7549"/>
                      <a:pt x="108" y="7561"/>
                    </a:cubicBezTo>
                    <a:cubicBezTo>
                      <a:pt x="263" y="7668"/>
                      <a:pt x="239" y="7835"/>
                      <a:pt x="287" y="7978"/>
                    </a:cubicBezTo>
                    <a:cubicBezTo>
                      <a:pt x="358" y="8180"/>
                      <a:pt x="501" y="8347"/>
                      <a:pt x="537" y="8561"/>
                    </a:cubicBezTo>
                    <a:cubicBezTo>
                      <a:pt x="560" y="8668"/>
                      <a:pt x="644" y="8775"/>
                      <a:pt x="703" y="8883"/>
                    </a:cubicBezTo>
                    <a:cubicBezTo>
                      <a:pt x="775" y="8966"/>
                      <a:pt x="858" y="9037"/>
                      <a:pt x="930" y="9121"/>
                    </a:cubicBezTo>
                    <a:cubicBezTo>
                      <a:pt x="965" y="9168"/>
                      <a:pt x="1013" y="9216"/>
                      <a:pt x="1013" y="9264"/>
                    </a:cubicBezTo>
                    <a:cubicBezTo>
                      <a:pt x="1001" y="9371"/>
                      <a:pt x="1025" y="9454"/>
                      <a:pt x="1156" y="9490"/>
                    </a:cubicBezTo>
                    <a:cubicBezTo>
                      <a:pt x="1215" y="9514"/>
                      <a:pt x="1275" y="9561"/>
                      <a:pt x="1311" y="9609"/>
                    </a:cubicBezTo>
                    <a:cubicBezTo>
                      <a:pt x="1394" y="9728"/>
                      <a:pt x="1465" y="9859"/>
                      <a:pt x="1620" y="9918"/>
                    </a:cubicBezTo>
                    <a:cubicBezTo>
                      <a:pt x="1680" y="9942"/>
                      <a:pt x="1751" y="10037"/>
                      <a:pt x="1763" y="10109"/>
                    </a:cubicBezTo>
                    <a:cubicBezTo>
                      <a:pt x="1775" y="10228"/>
                      <a:pt x="1834" y="10252"/>
                      <a:pt x="1942" y="10287"/>
                    </a:cubicBezTo>
                    <a:cubicBezTo>
                      <a:pt x="2049" y="10323"/>
                      <a:pt x="2192" y="10371"/>
                      <a:pt x="2263" y="10454"/>
                    </a:cubicBezTo>
                    <a:cubicBezTo>
                      <a:pt x="2323" y="10538"/>
                      <a:pt x="2382" y="10573"/>
                      <a:pt x="2477" y="10585"/>
                    </a:cubicBezTo>
                    <a:cubicBezTo>
                      <a:pt x="2632" y="10621"/>
                      <a:pt x="2823" y="10585"/>
                      <a:pt x="2942" y="10776"/>
                    </a:cubicBezTo>
                    <a:cubicBezTo>
                      <a:pt x="2965" y="10823"/>
                      <a:pt x="3049" y="10859"/>
                      <a:pt x="3108" y="10871"/>
                    </a:cubicBezTo>
                    <a:cubicBezTo>
                      <a:pt x="3311" y="10871"/>
                      <a:pt x="3513" y="10847"/>
                      <a:pt x="3716" y="10847"/>
                    </a:cubicBezTo>
                    <a:cubicBezTo>
                      <a:pt x="3818" y="10847"/>
                      <a:pt x="3928" y="10873"/>
                      <a:pt x="4040" y="10873"/>
                    </a:cubicBezTo>
                    <a:cubicBezTo>
                      <a:pt x="4059" y="10873"/>
                      <a:pt x="4078" y="10873"/>
                      <a:pt x="4097" y="10871"/>
                    </a:cubicBezTo>
                    <a:cubicBezTo>
                      <a:pt x="4155" y="10864"/>
                      <a:pt x="4210" y="10857"/>
                      <a:pt x="4263" y="10857"/>
                    </a:cubicBezTo>
                    <a:cubicBezTo>
                      <a:pt x="4383" y="10857"/>
                      <a:pt x="4486" y="10890"/>
                      <a:pt x="4561" y="11014"/>
                    </a:cubicBezTo>
                    <a:cubicBezTo>
                      <a:pt x="4668" y="10990"/>
                      <a:pt x="4763" y="10966"/>
                      <a:pt x="4847" y="10966"/>
                    </a:cubicBezTo>
                    <a:cubicBezTo>
                      <a:pt x="4978" y="10966"/>
                      <a:pt x="5109" y="11002"/>
                      <a:pt x="5240" y="11014"/>
                    </a:cubicBezTo>
                    <a:cubicBezTo>
                      <a:pt x="5268" y="11017"/>
                      <a:pt x="5297" y="11020"/>
                      <a:pt x="5323" y="11020"/>
                    </a:cubicBezTo>
                    <a:cubicBezTo>
                      <a:pt x="5396" y="11020"/>
                      <a:pt x="5454" y="10996"/>
                      <a:pt x="5454" y="10883"/>
                    </a:cubicBezTo>
                    <a:cubicBezTo>
                      <a:pt x="5466" y="10847"/>
                      <a:pt x="5513" y="10799"/>
                      <a:pt x="5549" y="10788"/>
                    </a:cubicBezTo>
                    <a:cubicBezTo>
                      <a:pt x="5728" y="10740"/>
                      <a:pt x="5894" y="10680"/>
                      <a:pt x="6073" y="10657"/>
                    </a:cubicBezTo>
                    <a:cubicBezTo>
                      <a:pt x="6216" y="10633"/>
                      <a:pt x="6394" y="10502"/>
                      <a:pt x="6418" y="10371"/>
                    </a:cubicBezTo>
                    <a:cubicBezTo>
                      <a:pt x="6435" y="10244"/>
                      <a:pt x="6476" y="10189"/>
                      <a:pt x="6558" y="10189"/>
                    </a:cubicBezTo>
                    <a:cubicBezTo>
                      <a:pt x="6591" y="10189"/>
                      <a:pt x="6632" y="10199"/>
                      <a:pt x="6680" y="10216"/>
                    </a:cubicBezTo>
                    <a:cubicBezTo>
                      <a:pt x="6764" y="10240"/>
                      <a:pt x="6847" y="10252"/>
                      <a:pt x="6918" y="10276"/>
                    </a:cubicBezTo>
                    <a:cubicBezTo>
                      <a:pt x="6978" y="10157"/>
                      <a:pt x="7037" y="10073"/>
                      <a:pt x="7061" y="9978"/>
                    </a:cubicBezTo>
                    <a:cubicBezTo>
                      <a:pt x="7092" y="9834"/>
                      <a:pt x="7176" y="9797"/>
                      <a:pt x="7282" y="9797"/>
                    </a:cubicBezTo>
                    <a:cubicBezTo>
                      <a:pt x="7299" y="9797"/>
                      <a:pt x="7317" y="9798"/>
                      <a:pt x="7335" y="9799"/>
                    </a:cubicBezTo>
                    <a:cubicBezTo>
                      <a:pt x="7344" y="9800"/>
                      <a:pt x="7354" y="9800"/>
                      <a:pt x="7363" y="9800"/>
                    </a:cubicBezTo>
                    <a:cubicBezTo>
                      <a:pt x="7516" y="9800"/>
                      <a:pt x="7633" y="9707"/>
                      <a:pt x="7633" y="9549"/>
                    </a:cubicBezTo>
                    <a:cubicBezTo>
                      <a:pt x="7633" y="9490"/>
                      <a:pt x="7633" y="9406"/>
                      <a:pt x="7668" y="9383"/>
                    </a:cubicBezTo>
                    <a:cubicBezTo>
                      <a:pt x="7764" y="9311"/>
                      <a:pt x="7871" y="9228"/>
                      <a:pt x="7990" y="9204"/>
                    </a:cubicBezTo>
                    <a:cubicBezTo>
                      <a:pt x="8121" y="9168"/>
                      <a:pt x="8169" y="9085"/>
                      <a:pt x="8133" y="8990"/>
                    </a:cubicBezTo>
                    <a:cubicBezTo>
                      <a:pt x="8061" y="8752"/>
                      <a:pt x="8240" y="8609"/>
                      <a:pt x="8347" y="8442"/>
                    </a:cubicBezTo>
                    <a:cubicBezTo>
                      <a:pt x="8407" y="8359"/>
                      <a:pt x="8430" y="8275"/>
                      <a:pt x="8442" y="8180"/>
                    </a:cubicBezTo>
                    <a:cubicBezTo>
                      <a:pt x="8466" y="8061"/>
                      <a:pt x="8538" y="7966"/>
                      <a:pt x="8573" y="7847"/>
                    </a:cubicBezTo>
                    <a:cubicBezTo>
                      <a:pt x="8597" y="7787"/>
                      <a:pt x="8633" y="7716"/>
                      <a:pt x="8621" y="7668"/>
                    </a:cubicBezTo>
                    <a:cubicBezTo>
                      <a:pt x="8597" y="7513"/>
                      <a:pt x="8621" y="7406"/>
                      <a:pt x="8752" y="7323"/>
                    </a:cubicBezTo>
                    <a:cubicBezTo>
                      <a:pt x="8835" y="7263"/>
                      <a:pt x="8859" y="7204"/>
                      <a:pt x="8776" y="7120"/>
                    </a:cubicBezTo>
                    <a:cubicBezTo>
                      <a:pt x="8704" y="7049"/>
                      <a:pt x="8680" y="6966"/>
                      <a:pt x="8752" y="6894"/>
                    </a:cubicBezTo>
                    <a:cubicBezTo>
                      <a:pt x="8871" y="6787"/>
                      <a:pt x="8871" y="6644"/>
                      <a:pt x="8871" y="6501"/>
                    </a:cubicBezTo>
                    <a:cubicBezTo>
                      <a:pt x="8859" y="6418"/>
                      <a:pt x="8871" y="6335"/>
                      <a:pt x="8871" y="6251"/>
                    </a:cubicBezTo>
                    <a:cubicBezTo>
                      <a:pt x="8931" y="6239"/>
                      <a:pt x="8978" y="6227"/>
                      <a:pt x="9050" y="6216"/>
                    </a:cubicBezTo>
                    <a:cubicBezTo>
                      <a:pt x="9002" y="6108"/>
                      <a:pt x="8954" y="6025"/>
                      <a:pt x="8919" y="5918"/>
                    </a:cubicBezTo>
                    <a:cubicBezTo>
                      <a:pt x="8907" y="5870"/>
                      <a:pt x="8919" y="5775"/>
                      <a:pt x="8954" y="5751"/>
                    </a:cubicBezTo>
                    <a:cubicBezTo>
                      <a:pt x="9050" y="5704"/>
                      <a:pt x="9014" y="5656"/>
                      <a:pt x="8966" y="5596"/>
                    </a:cubicBezTo>
                    <a:cubicBezTo>
                      <a:pt x="8931" y="5537"/>
                      <a:pt x="8871" y="5442"/>
                      <a:pt x="8883" y="5418"/>
                    </a:cubicBezTo>
                    <a:cubicBezTo>
                      <a:pt x="8990" y="5251"/>
                      <a:pt x="8907" y="5084"/>
                      <a:pt x="8907" y="4930"/>
                    </a:cubicBezTo>
                    <a:cubicBezTo>
                      <a:pt x="8895" y="4692"/>
                      <a:pt x="8847" y="4442"/>
                      <a:pt x="8800" y="4203"/>
                    </a:cubicBezTo>
                    <a:cubicBezTo>
                      <a:pt x="8740" y="3918"/>
                      <a:pt x="8657" y="3632"/>
                      <a:pt x="8585" y="3334"/>
                    </a:cubicBezTo>
                    <a:cubicBezTo>
                      <a:pt x="8502" y="2965"/>
                      <a:pt x="8383" y="2608"/>
                      <a:pt x="8133" y="2298"/>
                    </a:cubicBezTo>
                    <a:cubicBezTo>
                      <a:pt x="8026" y="2144"/>
                      <a:pt x="7907" y="1989"/>
                      <a:pt x="7823" y="1822"/>
                    </a:cubicBezTo>
                    <a:cubicBezTo>
                      <a:pt x="7764" y="1739"/>
                      <a:pt x="7728" y="1655"/>
                      <a:pt x="7609" y="1620"/>
                    </a:cubicBezTo>
                    <a:cubicBezTo>
                      <a:pt x="7526" y="1596"/>
                      <a:pt x="7395" y="1536"/>
                      <a:pt x="7395" y="1501"/>
                    </a:cubicBezTo>
                    <a:cubicBezTo>
                      <a:pt x="7407" y="1298"/>
                      <a:pt x="7252" y="1215"/>
                      <a:pt x="7156" y="1084"/>
                    </a:cubicBezTo>
                    <a:cubicBezTo>
                      <a:pt x="7097" y="1001"/>
                      <a:pt x="7037" y="965"/>
                      <a:pt x="6942" y="953"/>
                    </a:cubicBezTo>
                    <a:cubicBezTo>
                      <a:pt x="6823" y="929"/>
                      <a:pt x="6692" y="893"/>
                      <a:pt x="6692" y="727"/>
                    </a:cubicBezTo>
                    <a:cubicBezTo>
                      <a:pt x="6692" y="691"/>
                      <a:pt x="6633" y="643"/>
                      <a:pt x="6597" y="643"/>
                    </a:cubicBezTo>
                    <a:cubicBezTo>
                      <a:pt x="6394" y="643"/>
                      <a:pt x="6228" y="536"/>
                      <a:pt x="6097" y="381"/>
                    </a:cubicBezTo>
                    <a:cubicBezTo>
                      <a:pt x="6077" y="362"/>
                      <a:pt x="6042" y="343"/>
                      <a:pt x="6017" y="343"/>
                    </a:cubicBezTo>
                    <a:cubicBezTo>
                      <a:pt x="6011" y="343"/>
                      <a:pt x="6006" y="344"/>
                      <a:pt x="6002" y="346"/>
                    </a:cubicBezTo>
                    <a:cubicBezTo>
                      <a:pt x="5968" y="351"/>
                      <a:pt x="5936" y="353"/>
                      <a:pt x="5904" y="353"/>
                    </a:cubicBezTo>
                    <a:cubicBezTo>
                      <a:pt x="5714" y="353"/>
                      <a:pt x="5565" y="263"/>
                      <a:pt x="5442" y="120"/>
                    </a:cubicBezTo>
                    <a:cubicBezTo>
                      <a:pt x="5419" y="96"/>
                      <a:pt x="5376" y="83"/>
                      <a:pt x="5339" y="83"/>
                    </a:cubicBezTo>
                    <a:cubicBezTo>
                      <a:pt x="5318" y="83"/>
                      <a:pt x="5300" y="87"/>
                      <a:pt x="5287" y="96"/>
                    </a:cubicBezTo>
                    <a:cubicBezTo>
                      <a:pt x="5132" y="143"/>
                      <a:pt x="4978" y="215"/>
                      <a:pt x="4847" y="274"/>
                    </a:cubicBezTo>
                    <a:cubicBezTo>
                      <a:pt x="4728" y="203"/>
                      <a:pt x="4620" y="155"/>
                      <a:pt x="4537" y="72"/>
                    </a:cubicBezTo>
                    <a:cubicBezTo>
                      <a:pt x="4487" y="28"/>
                      <a:pt x="4436" y="0"/>
                      <a:pt x="438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2" name="Google Shape;212;p17"/>
            <p:cNvGrpSpPr/>
            <p:nvPr/>
          </p:nvGrpSpPr>
          <p:grpSpPr>
            <a:xfrm rot="2281351">
              <a:off x="-38949" y="4098957"/>
              <a:ext cx="1420796" cy="1568374"/>
              <a:chOff x="767650" y="2246550"/>
              <a:chExt cx="665275" cy="734350"/>
            </a:xfrm>
          </p:grpSpPr>
          <p:sp>
            <p:nvSpPr>
              <p:cNvPr id="213" name="Google Shape;213;p17"/>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17"/>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17"/>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7"/>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7"/>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7"/>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p17"/>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0" name="Google Shape;220;p17"/>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21" name="Shape 221"/>
        <p:cNvGrpSpPr/>
        <p:nvPr/>
      </p:nvGrpSpPr>
      <p:grpSpPr>
        <a:xfrm>
          <a:off x="0" y="0"/>
          <a:ext cx="0" cy="0"/>
          <a:chOff x="0" y="0"/>
          <a:chExt cx="0" cy="0"/>
        </a:xfrm>
      </p:grpSpPr>
      <p:sp>
        <p:nvSpPr>
          <p:cNvPr id="222" name="Google Shape;222;p18"/>
          <p:cNvSpPr/>
          <p:nvPr/>
        </p:nvSpPr>
        <p:spPr>
          <a:xfrm>
            <a:off x="0" y="0"/>
            <a:ext cx="6354900" cy="1553700"/>
          </a:xfrm>
          <a:prstGeom prst="round2SameRect">
            <a:avLst>
              <a:gd fmla="val 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23" name="Google Shape;223;p18"/>
          <p:cNvGrpSpPr/>
          <p:nvPr/>
        </p:nvGrpSpPr>
        <p:grpSpPr>
          <a:xfrm>
            <a:off x="-653069" y="-781630"/>
            <a:ext cx="3049103" cy="8507494"/>
            <a:chOff x="-653069" y="-586237"/>
            <a:chExt cx="3049103" cy="6380780"/>
          </a:xfrm>
        </p:grpSpPr>
        <p:grpSp>
          <p:nvGrpSpPr>
            <p:cNvPr id="224" name="Google Shape;224;p18"/>
            <p:cNvGrpSpPr/>
            <p:nvPr/>
          </p:nvGrpSpPr>
          <p:grpSpPr>
            <a:xfrm>
              <a:off x="675032" y="-586237"/>
              <a:ext cx="1721002" cy="1861431"/>
              <a:chOff x="1165900" y="3072400"/>
              <a:chExt cx="1066825" cy="1153875"/>
            </a:xfrm>
          </p:grpSpPr>
          <p:sp>
            <p:nvSpPr>
              <p:cNvPr id="225" name="Google Shape;225;p18"/>
              <p:cNvSpPr/>
              <p:nvPr/>
            </p:nvSpPr>
            <p:spPr>
              <a:xfrm>
                <a:off x="1165900" y="3072400"/>
                <a:ext cx="1066825" cy="1153875"/>
              </a:xfrm>
              <a:custGeom>
                <a:rect b="b" l="l" r="r" t="t"/>
                <a:pathLst>
                  <a:path extrusionOk="0" h="46155" w="42673">
                    <a:moveTo>
                      <a:pt x="15300" y="21842"/>
                    </a:moveTo>
                    <a:cubicBezTo>
                      <a:pt x="15288" y="21854"/>
                      <a:pt x="15277" y="21854"/>
                      <a:pt x="15277" y="21854"/>
                    </a:cubicBezTo>
                    <a:cubicBezTo>
                      <a:pt x="15265" y="21854"/>
                      <a:pt x="15265" y="21842"/>
                      <a:pt x="15253" y="21842"/>
                    </a:cubicBezTo>
                    <a:close/>
                    <a:moveTo>
                      <a:pt x="17014" y="0"/>
                    </a:moveTo>
                    <a:cubicBezTo>
                      <a:pt x="16940" y="0"/>
                      <a:pt x="16864" y="8"/>
                      <a:pt x="16801" y="18"/>
                    </a:cubicBezTo>
                    <a:cubicBezTo>
                      <a:pt x="16717" y="30"/>
                      <a:pt x="16586" y="184"/>
                      <a:pt x="16598" y="256"/>
                    </a:cubicBezTo>
                    <a:cubicBezTo>
                      <a:pt x="16670" y="684"/>
                      <a:pt x="16729" y="1089"/>
                      <a:pt x="16658" y="1518"/>
                    </a:cubicBezTo>
                    <a:cubicBezTo>
                      <a:pt x="16610" y="1839"/>
                      <a:pt x="16705" y="2185"/>
                      <a:pt x="16705" y="2518"/>
                    </a:cubicBezTo>
                    <a:cubicBezTo>
                      <a:pt x="16741" y="3554"/>
                      <a:pt x="16753" y="4590"/>
                      <a:pt x="16777" y="5614"/>
                    </a:cubicBezTo>
                    <a:cubicBezTo>
                      <a:pt x="16789" y="5840"/>
                      <a:pt x="16836" y="6066"/>
                      <a:pt x="16848" y="6292"/>
                    </a:cubicBezTo>
                    <a:cubicBezTo>
                      <a:pt x="16860" y="6864"/>
                      <a:pt x="16848" y="7447"/>
                      <a:pt x="16872" y="8019"/>
                    </a:cubicBezTo>
                    <a:cubicBezTo>
                      <a:pt x="16896" y="8531"/>
                      <a:pt x="16967" y="9043"/>
                      <a:pt x="16991" y="9555"/>
                    </a:cubicBezTo>
                    <a:cubicBezTo>
                      <a:pt x="17015" y="9959"/>
                      <a:pt x="16967" y="10376"/>
                      <a:pt x="16979" y="10781"/>
                    </a:cubicBezTo>
                    <a:cubicBezTo>
                      <a:pt x="17015" y="12102"/>
                      <a:pt x="17062" y="13424"/>
                      <a:pt x="17098" y="14746"/>
                    </a:cubicBezTo>
                    <a:cubicBezTo>
                      <a:pt x="17134" y="15722"/>
                      <a:pt x="17146" y="16698"/>
                      <a:pt x="17170" y="17675"/>
                    </a:cubicBezTo>
                    <a:cubicBezTo>
                      <a:pt x="17182" y="17853"/>
                      <a:pt x="17217" y="18044"/>
                      <a:pt x="17241" y="18282"/>
                    </a:cubicBezTo>
                    <a:cubicBezTo>
                      <a:pt x="13669" y="15901"/>
                      <a:pt x="10157" y="13555"/>
                      <a:pt x="6644" y="11221"/>
                    </a:cubicBezTo>
                    <a:cubicBezTo>
                      <a:pt x="6252" y="11721"/>
                      <a:pt x="6252" y="11721"/>
                      <a:pt x="6573" y="12007"/>
                    </a:cubicBezTo>
                    <a:cubicBezTo>
                      <a:pt x="6383" y="12222"/>
                      <a:pt x="6478" y="12388"/>
                      <a:pt x="6644" y="12555"/>
                    </a:cubicBezTo>
                    <a:cubicBezTo>
                      <a:pt x="7085" y="13007"/>
                      <a:pt x="7502" y="13472"/>
                      <a:pt x="7930" y="13924"/>
                    </a:cubicBezTo>
                    <a:cubicBezTo>
                      <a:pt x="8168" y="14174"/>
                      <a:pt x="8407" y="14424"/>
                      <a:pt x="8645" y="14674"/>
                    </a:cubicBezTo>
                    <a:cubicBezTo>
                      <a:pt x="8919" y="14984"/>
                      <a:pt x="9169" y="15317"/>
                      <a:pt x="9466" y="15627"/>
                    </a:cubicBezTo>
                    <a:cubicBezTo>
                      <a:pt x="10062" y="16246"/>
                      <a:pt x="10705" y="16853"/>
                      <a:pt x="11300" y="17484"/>
                    </a:cubicBezTo>
                    <a:cubicBezTo>
                      <a:pt x="11943" y="18175"/>
                      <a:pt x="12562" y="18877"/>
                      <a:pt x="13205" y="19568"/>
                    </a:cubicBezTo>
                    <a:cubicBezTo>
                      <a:pt x="13800" y="20211"/>
                      <a:pt x="14407" y="20842"/>
                      <a:pt x="15003" y="21485"/>
                    </a:cubicBezTo>
                    <a:cubicBezTo>
                      <a:pt x="15050" y="21532"/>
                      <a:pt x="15074" y="21604"/>
                      <a:pt x="15146" y="21747"/>
                    </a:cubicBezTo>
                    <a:cubicBezTo>
                      <a:pt x="14515" y="21675"/>
                      <a:pt x="13967" y="21616"/>
                      <a:pt x="13407" y="21544"/>
                    </a:cubicBezTo>
                    <a:cubicBezTo>
                      <a:pt x="12669" y="21461"/>
                      <a:pt x="11931" y="21377"/>
                      <a:pt x="11193" y="21282"/>
                    </a:cubicBezTo>
                    <a:cubicBezTo>
                      <a:pt x="10347" y="21175"/>
                      <a:pt x="9514" y="21044"/>
                      <a:pt x="8669" y="20973"/>
                    </a:cubicBezTo>
                    <a:cubicBezTo>
                      <a:pt x="8090" y="20918"/>
                      <a:pt x="7551" y="20693"/>
                      <a:pt x="6969" y="20693"/>
                    </a:cubicBezTo>
                    <a:cubicBezTo>
                      <a:pt x="6917" y="20693"/>
                      <a:pt x="6864" y="20695"/>
                      <a:pt x="6811" y="20699"/>
                    </a:cubicBezTo>
                    <a:cubicBezTo>
                      <a:pt x="6764" y="20699"/>
                      <a:pt x="6716" y="20639"/>
                      <a:pt x="6668" y="20627"/>
                    </a:cubicBezTo>
                    <a:cubicBezTo>
                      <a:pt x="6597" y="20615"/>
                      <a:pt x="6525" y="20615"/>
                      <a:pt x="6466" y="20615"/>
                    </a:cubicBezTo>
                    <a:cubicBezTo>
                      <a:pt x="6347" y="20604"/>
                      <a:pt x="6228" y="20604"/>
                      <a:pt x="6121" y="20592"/>
                    </a:cubicBezTo>
                    <a:cubicBezTo>
                      <a:pt x="6061" y="20580"/>
                      <a:pt x="6002" y="20544"/>
                      <a:pt x="5942" y="20544"/>
                    </a:cubicBezTo>
                    <a:cubicBezTo>
                      <a:pt x="5573" y="20544"/>
                      <a:pt x="5204" y="20556"/>
                      <a:pt x="4835" y="20556"/>
                    </a:cubicBezTo>
                    <a:cubicBezTo>
                      <a:pt x="4824" y="20556"/>
                      <a:pt x="4814" y="20556"/>
                      <a:pt x="4803" y="20556"/>
                    </a:cubicBezTo>
                    <a:cubicBezTo>
                      <a:pt x="4263" y="20556"/>
                      <a:pt x="3767" y="20293"/>
                      <a:pt x="3218" y="20293"/>
                    </a:cubicBezTo>
                    <a:cubicBezTo>
                      <a:pt x="3151" y="20293"/>
                      <a:pt x="3082" y="20297"/>
                      <a:pt x="3013" y="20306"/>
                    </a:cubicBezTo>
                    <a:cubicBezTo>
                      <a:pt x="2971" y="20310"/>
                      <a:pt x="2930" y="20312"/>
                      <a:pt x="2888" y="20312"/>
                    </a:cubicBezTo>
                    <a:cubicBezTo>
                      <a:pt x="2544" y="20312"/>
                      <a:pt x="2183" y="20194"/>
                      <a:pt x="1822" y="20151"/>
                    </a:cubicBezTo>
                    <a:cubicBezTo>
                      <a:pt x="1310" y="20080"/>
                      <a:pt x="799" y="20032"/>
                      <a:pt x="275" y="19972"/>
                    </a:cubicBezTo>
                    <a:cubicBezTo>
                      <a:pt x="262" y="19971"/>
                      <a:pt x="249" y="19971"/>
                      <a:pt x="238" y="19971"/>
                    </a:cubicBezTo>
                    <a:cubicBezTo>
                      <a:pt x="34" y="19971"/>
                      <a:pt x="13" y="20159"/>
                      <a:pt x="13" y="20294"/>
                    </a:cubicBezTo>
                    <a:cubicBezTo>
                      <a:pt x="1" y="20413"/>
                      <a:pt x="72" y="20592"/>
                      <a:pt x="167" y="20627"/>
                    </a:cubicBezTo>
                    <a:cubicBezTo>
                      <a:pt x="941" y="20925"/>
                      <a:pt x="1715" y="21199"/>
                      <a:pt x="2501" y="21461"/>
                    </a:cubicBezTo>
                    <a:cubicBezTo>
                      <a:pt x="2668" y="21520"/>
                      <a:pt x="2870" y="21496"/>
                      <a:pt x="3037" y="21508"/>
                    </a:cubicBezTo>
                    <a:cubicBezTo>
                      <a:pt x="3251" y="21616"/>
                      <a:pt x="3454" y="21782"/>
                      <a:pt x="3692" y="21854"/>
                    </a:cubicBezTo>
                    <a:cubicBezTo>
                      <a:pt x="4644" y="22175"/>
                      <a:pt x="5632" y="22413"/>
                      <a:pt x="6585" y="22782"/>
                    </a:cubicBezTo>
                    <a:cubicBezTo>
                      <a:pt x="7383" y="23104"/>
                      <a:pt x="8228" y="23318"/>
                      <a:pt x="9014" y="23687"/>
                    </a:cubicBezTo>
                    <a:cubicBezTo>
                      <a:pt x="9502" y="23902"/>
                      <a:pt x="10038" y="24021"/>
                      <a:pt x="10550" y="24163"/>
                    </a:cubicBezTo>
                    <a:cubicBezTo>
                      <a:pt x="11038" y="24318"/>
                      <a:pt x="11562" y="24402"/>
                      <a:pt x="12026" y="24616"/>
                    </a:cubicBezTo>
                    <a:cubicBezTo>
                      <a:pt x="12144" y="24672"/>
                      <a:pt x="12236" y="24708"/>
                      <a:pt x="12323" y="24708"/>
                    </a:cubicBezTo>
                    <a:cubicBezTo>
                      <a:pt x="12402" y="24708"/>
                      <a:pt x="12477" y="24678"/>
                      <a:pt x="12562" y="24604"/>
                    </a:cubicBezTo>
                    <a:cubicBezTo>
                      <a:pt x="12633" y="25045"/>
                      <a:pt x="13050" y="24961"/>
                      <a:pt x="13312" y="25080"/>
                    </a:cubicBezTo>
                    <a:cubicBezTo>
                      <a:pt x="13610" y="25223"/>
                      <a:pt x="13919" y="25306"/>
                      <a:pt x="14300" y="25449"/>
                    </a:cubicBezTo>
                    <a:cubicBezTo>
                      <a:pt x="14134" y="25580"/>
                      <a:pt x="14014" y="25640"/>
                      <a:pt x="13919" y="25735"/>
                    </a:cubicBezTo>
                    <a:cubicBezTo>
                      <a:pt x="13121" y="26438"/>
                      <a:pt x="12348" y="27152"/>
                      <a:pt x="11562" y="27854"/>
                    </a:cubicBezTo>
                    <a:cubicBezTo>
                      <a:pt x="10669" y="28652"/>
                      <a:pt x="9764" y="29426"/>
                      <a:pt x="8871" y="30212"/>
                    </a:cubicBezTo>
                    <a:cubicBezTo>
                      <a:pt x="8240" y="30771"/>
                      <a:pt x="7621" y="31343"/>
                      <a:pt x="6990" y="31903"/>
                    </a:cubicBezTo>
                    <a:cubicBezTo>
                      <a:pt x="6263" y="32534"/>
                      <a:pt x="5525" y="33153"/>
                      <a:pt x="4811" y="33796"/>
                    </a:cubicBezTo>
                    <a:cubicBezTo>
                      <a:pt x="4323" y="34224"/>
                      <a:pt x="3847" y="34665"/>
                      <a:pt x="3382" y="35117"/>
                    </a:cubicBezTo>
                    <a:cubicBezTo>
                      <a:pt x="3156" y="35332"/>
                      <a:pt x="2942" y="35558"/>
                      <a:pt x="2727" y="35784"/>
                    </a:cubicBezTo>
                    <a:cubicBezTo>
                      <a:pt x="3275" y="35498"/>
                      <a:pt x="3811" y="35212"/>
                      <a:pt x="4358" y="34915"/>
                    </a:cubicBezTo>
                    <a:cubicBezTo>
                      <a:pt x="5097" y="34510"/>
                      <a:pt x="5835" y="34093"/>
                      <a:pt x="6573" y="33688"/>
                    </a:cubicBezTo>
                    <a:cubicBezTo>
                      <a:pt x="7680" y="33081"/>
                      <a:pt x="8776" y="32486"/>
                      <a:pt x="9883" y="31879"/>
                    </a:cubicBezTo>
                    <a:cubicBezTo>
                      <a:pt x="10681" y="31450"/>
                      <a:pt x="11478" y="31010"/>
                      <a:pt x="12276" y="30581"/>
                    </a:cubicBezTo>
                    <a:cubicBezTo>
                      <a:pt x="12443" y="30486"/>
                      <a:pt x="12633" y="30414"/>
                      <a:pt x="12812" y="30319"/>
                    </a:cubicBezTo>
                    <a:cubicBezTo>
                      <a:pt x="13610" y="29902"/>
                      <a:pt x="14407" y="29474"/>
                      <a:pt x="15205" y="29045"/>
                    </a:cubicBezTo>
                    <a:cubicBezTo>
                      <a:pt x="15967" y="28640"/>
                      <a:pt x="16717" y="28212"/>
                      <a:pt x="17479" y="27807"/>
                    </a:cubicBezTo>
                    <a:cubicBezTo>
                      <a:pt x="18015" y="27533"/>
                      <a:pt x="18575" y="27271"/>
                      <a:pt x="19134" y="26985"/>
                    </a:cubicBezTo>
                    <a:cubicBezTo>
                      <a:pt x="19325" y="27378"/>
                      <a:pt x="19491" y="27688"/>
                      <a:pt x="19670" y="28045"/>
                    </a:cubicBezTo>
                    <a:cubicBezTo>
                      <a:pt x="18670" y="28593"/>
                      <a:pt x="17693" y="29128"/>
                      <a:pt x="16717" y="29664"/>
                    </a:cubicBezTo>
                    <a:cubicBezTo>
                      <a:pt x="16455" y="30736"/>
                      <a:pt x="16205" y="31807"/>
                      <a:pt x="15943" y="32867"/>
                    </a:cubicBezTo>
                    <a:cubicBezTo>
                      <a:pt x="15669" y="33915"/>
                      <a:pt x="15372" y="34962"/>
                      <a:pt x="15110" y="36022"/>
                    </a:cubicBezTo>
                    <a:cubicBezTo>
                      <a:pt x="14657" y="37784"/>
                      <a:pt x="14217" y="39546"/>
                      <a:pt x="13776" y="41297"/>
                    </a:cubicBezTo>
                    <a:cubicBezTo>
                      <a:pt x="13610" y="41975"/>
                      <a:pt x="13467" y="42654"/>
                      <a:pt x="13276" y="43309"/>
                    </a:cubicBezTo>
                    <a:cubicBezTo>
                      <a:pt x="13241" y="43475"/>
                      <a:pt x="13074" y="43618"/>
                      <a:pt x="13336" y="43714"/>
                    </a:cubicBezTo>
                    <a:cubicBezTo>
                      <a:pt x="13511" y="43780"/>
                      <a:pt x="13626" y="43816"/>
                      <a:pt x="13708" y="43816"/>
                    </a:cubicBezTo>
                    <a:cubicBezTo>
                      <a:pt x="13831" y="43816"/>
                      <a:pt x="13878" y="43733"/>
                      <a:pt x="13943" y="43547"/>
                    </a:cubicBezTo>
                    <a:cubicBezTo>
                      <a:pt x="14014" y="43356"/>
                      <a:pt x="14038" y="43142"/>
                      <a:pt x="14134" y="42963"/>
                    </a:cubicBezTo>
                    <a:cubicBezTo>
                      <a:pt x="14884" y="41547"/>
                      <a:pt x="15658" y="40142"/>
                      <a:pt x="16420" y="38725"/>
                    </a:cubicBezTo>
                    <a:cubicBezTo>
                      <a:pt x="17598" y="36510"/>
                      <a:pt x="18777" y="34284"/>
                      <a:pt x="19956" y="32057"/>
                    </a:cubicBezTo>
                    <a:cubicBezTo>
                      <a:pt x="20206" y="31605"/>
                      <a:pt x="20456" y="31152"/>
                      <a:pt x="20718" y="30676"/>
                    </a:cubicBezTo>
                    <a:cubicBezTo>
                      <a:pt x="20753" y="30760"/>
                      <a:pt x="20789" y="30795"/>
                      <a:pt x="20801" y="30831"/>
                    </a:cubicBezTo>
                    <a:cubicBezTo>
                      <a:pt x="21230" y="32129"/>
                      <a:pt x="21646" y="33427"/>
                      <a:pt x="22075" y="34724"/>
                    </a:cubicBezTo>
                    <a:cubicBezTo>
                      <a:pt x="22444" y="35855"/>
                      <a:pt x="22825" y="36986"/>
                      <a:pt x="23194" y="38118"/>
                    </a:cubicBezTo>
                    <a:cubicBezTo>
                      <a:pt x="23397" y="38772"/>
                      <a:pt x="23599" y="39427"/>
                      <a:pt x="23813" y="40070"/>
                    </a:cubicBezTo>
                    <a:cubicBezTo>
                      <a:pt x="24182" y="41201"/>
                      <a:pt x="24575" y="42332"/>
                      <a:pt x="24956" y="43463"/>
                    </a:cubicBezTo>
                    <a:cubicBezTo>
                      <a:pt x="25230" y="44285"/>
                      <a:pt x="25480" y="45107"/>
                      <a:pt x="25754" y="45928"/>
                    </a:cubicBezTo>
                    <a:cubicBezTo>
                      <a:pt x="25788" y="46020"/>
                      <a:pt x="25943" y="46155"/>
                      <a:pt x="26008" y="46155"/>
                    </a:cubicBezTo>
                    <a:cubicBezTo>
                      <a:pt x="26011" y="46155"/>
                      <a:pt x="26014" y="46155"/>
                      <a:pt x="26016" y="46154"/>
                    </a:cubicBezTo>
                    <a:cubicBezTo>
                      <a:pt x="26195" y="46095"/>
                      <a:pt x="26433" y="46011"/>
                      <a:pt x="26492" y="45880"/>
                    </a:cubicBezTo>
                    <a:cubicBezTo>
                      <a:pt x="26576" y="45666"/>
                      <a:pt x="26552" y="45404"/>
                      <a:pt x="26540" y="45178"/>
                    </a:cubicBezTo>
                    <a:cubicBezTo>
                      <a:pt x="26504" y="44666"/>
                      <a:pt x="26433" y="44166"/>
                      <a:pt x="26385" y="43666"/>
                    </a:cubicBezTo>
                    <a:cubicBezTo>
                      <a:pt x="26326" y="43154"/>
                      <a:pt x="26290" y="42630"/>
                      <a:pt x="26230" y="42118"/>
                    </a:cubicBezTo>
                    <a:cubicBezTo>
                      <a:pt x="26159" y="41380"/>
                      <a:pt x="26064" y="40654"/>
                      <a:pt x="25992" y="39915"/>
                    </a:cubicBezTo>
                    <a:cubicBezTo>
                      <a:pt x="25921" y="39261"/>
                      <a:pt x="25885" y="38594"/>
                      <a:pt x="25814" y="37939"/>
                    </a:cubicBezTo>
                    <a:cubicBezTo>
                      <a:pt x="25754" y="37356"/>
                      <a:pt x="25671" y="36784"/>
                      <a:pt x="25599" y="36201"/>
                    </a:cubicBezTo>
                    <a:cubicBezTo>
                      <a:pt x="25575" y="35986"/>
                      <a:pt x="25575" y="35784"/>
                      <a:pt x="25564" y="35570"/>
                    </a:cubicBezTo>
                    <a:cubicBezTo>
                      <a:pt x="25516" y="35093"/>
                      <a:pt x="25456" y="34629"/>
                      <a:pt x="25397" y="34153"/>
                    </a:cubicBezTo>
                    <a:cubicBezTo>
                      <a:pt x="25266" y="32938"/>
                      <a:pt x="25135" y="31724"/>
                      <a:pt x="25016" y="30510"/>
                    </a:cubicBezTo>
                    <a:cubicBezTo>
                      <a:pt x="25004" y="30402"/>
                      <a:pt x="25063" y="30283"/>
                      <a:pt x="25099" y="30176"/>
                    </a:cubicBezTo>
                    <a:cubicBezTo>
                      <a:pt x="25254" y="30224"/>
                      <a:pt x="25409" y="30259"/>
                      <a:pt x="25564" y="30331"/>
                    </a:cubicBezTo>
                    <a:cubicBezTo>
                      <a:pt x="25647" y="30379"/>
                      <a:pt x="25683" y="30486"/>
                      <a:pt x="25766" y="30545"/>
                    </a:cubicBezTo>
                    <a:cubicBezTo>
                      <a:pt x="26123" y="30783"/>
                      <a:pt x="26480" y="31021"/>
                      <a:pt x="26849" y="31236"/>
                    </a:cubicBezTo>
                    <a:cubicBezTo>
                      <a:pt x="26980" y="31319"/>
                      <a:pt x="27147" y="31343"/>
                      <a:pt x="27302" y="31402"/>
                    </a:cubicBezTo>
                    <a:cubicBezTo>
                      <a:pt x="27421" y="31462"/>
                      <a:pt x="27564" y="31510"/>
                      <a:pt x="27671" y="31593"/>
                    </a:cubicBezTo>
                    <a:cubicBezTo>
                      <a:pt x="27909" y="31772"/>
                      <a:pt x="28123" y="31974"/>
                      <a:pt x="28373" y="32141"/>
                    </a:cubicBezTo>
                    <a:cubicBezTo>
                      <a:pt x="28742" y="32379"/>
                      <a:pt x="29147" y="32581"/>
                      <a:pt x="29528" y="32807"/>
                    </a:cubicBezTo>
                    <a:cubicBezTo>
                      <a:pt x="29993" y="33093"/>
                      <a:pt x="30457" y="33391"/>
                      <a:pt x="30921" y="33665"/>
                    </a:cubicBezTo>
                    <a:cubicBezTo>
                      <a:pt x="31409" y="33950"/>
                      <a:pt x="31921" y="34200"/>
                      <a:pt x="32398" y="34486"/>
                    </a:cubicBezTo>
                    <a:cubicBezTo>
                      <a:pt x="33029" y="34867"/>
                      <a:pt x="33648" y="35272"/>
                      <a:pt x="34279" y="35641"/>
                    </a:cubicBezTo>
                    <a:cubicBezTo>
                      <a:pt x="34779" y="35939"/>
                      <a:pt x="35327" y="36165"/>
                      <a:pt x="35743" y="36605"/>
                    </a:cubicBezTo>
                    <a:cubicBezTo>
                      <a:pt x="35839" y="36701"/>
                      <a:pt x="35981" y="36760"/>
                      <a:pt x="36101" y="36820"/>
                    </a:cubicBezTo>
                    <a:cubicBezTo>
                      <a:pt x="36422" y="36975"/>
                      <a:pt x="36732" y="37117"/>
                      <a:pt x="37041" y="37272"/>
                    </a:cubicBezTo>
                    <a:cubicBezTo>
                      <a:pt x="37300" y="37407"/>
                      <a:pt x="37579" y="37680"/>
                      <a:pt x="37820" y="37680"/>
                    </a:cubicBezTo>
                    <a:cubicBezTo>
                      <a:pt x="37835" y="37680"/>
                      <a:pt x="37849" y="37679"/>
                      <a:pt x="37863" y="37677"/>
                    </a:cubicBezTo>
                    <a:cubicBezTo>
                      <a:pt x="37902" y="37673"/>
                      <a:pt x="37939" y="37671"/>
                      <a:pt x="37974" y="37671"/>
                    </a:cubicBezTo>
                    <a:cubicBezTo>
                      <a:pt x="38230" y="37671"/>
                      <a:pt x="38357" y="37784"/>
                      <a:pt x="38494" y="37963"/>
                    </a:cubicBezTo>
                    <a:cubicBezTo>
                      <a:pt x="38575" y="38068"/>
                      <a:pt x="38663" y="38104"/>
                      <a:pt x="38750" y="38104"/>
                    </a:cubicBezTo>
                    <a:cubicBezTo>
                      <a:pt x="38841" y="38104"/>
                      <a:pt x="38933" y="38065"/>
                      <a:pt x="39018" y="38022"/>
                    </a:cubicBezTo>
                    <a:cubicBezTo>
                      <a:pt x="39125" y="37963"/>
                      <a:pt x="39196" y="37844"/>
                      <a:pt x="39315" y="37713"/>
                    </a:cubicBezTo>
                    <a:cubicBezTo>
                      <a:pt x="35160" y="34105"/>
                      <a:pt x="31017" y="30510"/>
                      <a:pt x="26790" y="26854"/>
                    </a:cubicBezTo>
                    <a:cubicBezTo>
                      <a:pt x="27064" y="26795"/>
                      <a:pt x="27242" y="26759"/>
                      <a:pt x="27433" y="26723"/>
                    </a:cubicBezTo>
                    <a:cubicBezTo>
                      <a:pt x="28076" y="26604"/>
                      <a:pt x="28707" y="26497"/>
                      <a:pt x="29350" y="26366"/>
                    </a:cubicBezTo>
                    <a:cubicBezTo>
                      <a:pt x="30600" y="26104"/>
                      <a:pt x="31838" y="25818"/>
                      <a:pt x="33088" y="25557"/>
                    </a:cubicBezTo>
                    <a:cubicBezTo>
                      <a:pt x="34434" y="25259"/>
                      <a:pt x="35779" y="24973"/>
                      <a:pt x="37136" y="24687"/>
                    </a:cubicBezTo>
                    <a:cubicBezTo>
                      <a:pt x="38851" y="24330"/>
                      <a:pt x="40577" y="23973"/>
                      <a:pt x="42292" y="23604"/>
                    </a:cubicBezTo>
                    <a:cubicBezTo>
                      <a:pt x="42435" y="23580"/>
                      <a:pt x="42673" y="23604"/>
                      <a:pt x="42637" y="23354"/>
                    </a:cubicBezTo>
                    <a:cubicBezTo>
                      <a:pt x="42601" y="23140"/>
                      <a:pt x="42554" y="22901"/>
                      <a:pt x="42280" y="22878"/>
                    </a:cubicBezTo>
                    <a:cubicBezTo>
                      <a:pt x="41994" y="22842"/>
                      <a:pt x="41708" y="22842"/>
                      <a:pt x="41411" y="22830"/>
                    </a:cubicBezTo>
                    <a:cubicBezTo>
                      <a:pt x="41332" y="22830"/>
                      <a:pt x="41231" y="22734"/>
                      <a:pt x="41150" y="22734"/>
                    </a:cubicBezTo>
                    <a:cubicBezTo>
                      <a:pt x="41146" y="22734"/>
                      <a:pt x="41141" y="22734"/>
                      <a:pt x="41137" y="22735"/>
                    </a:cubicBezTo>
                    <a:cubicBezTo>
                      <a:pt x="41073" y="22742"/>
                      <a:pt x="41010" y="22746"/>
                      <a:pt x="40948" y="22746"/>
                    </a:cubicBezTo>
                    <a:cubicBezTo>
                      <a:pt x="40474" y="22746"/>
                      <a:pt x="40024" y="22557"/>
                      <a:pt x="39544" y="22557"/>
                    </a:cubicBezTo>
                    <a:cubicBezTo>
                      <a:pt x="39480" y="22557"/>
                      <a:pt x="39416" y="22561"/>
                      <a:pt x="39351" y="22568"/>
                    </a:cubicBezTo>
                    <a:cubicBezTo>
                      <a:pt x="39268" y="22576"/>
                      <a:pt x="39185" y="22580"/>
                      <a:pt x="39100" y="22580"/>
                    </a:cubicBezTo>
                    <a:cubicBezTo>
                      <a:pt x="38698" y="22580"/>
                      <a:pt x="38278" y="22498"/>
                      <a:pt x="37875" y="22449"/>
                    </a:cubicBezTo>
                    <a:cubicBezTo>
                      <a:pt x="37684" y="22437"/>
                      <a:pt x="37505" y="22306"/>
                      <a:pt x="37327" y="22294"/>
                    </a:cubicBezTo>
                    <a:cubicBezTo>
                      <a:pt x="37228" y="22285"/>
                      <a:pt x="37128" y="22282"/>
                      <a:pt x="37029" y="22282"/>
                    </a:cubicBezTo>
                    <a:cubicBezTo>
                      <a:pt x="36900" y="22282"/>
                      <a:pt x="36770" y="22287"/>
                      <a:pt x="36640" y="22287"/>
                    </a:cubicBezTo>
                    <a:cubicBezTo>
                      <a:pt x="36500" y="22287"/>
                      <a:pt x="36360" y="22281"/>
                      <a:pt x="36220" y="22258"/>
                    </a:cubicBezTo>
                    <a:cubicBezTo>
                      <a:pt x="35815" y="22187"/>
                      <a:pt x="35410" y="22211"/>
                      <a:pt x="35005" y="22199"/>
                    </a:cubicBezTo>
                    <a:cubicBezTo>
                      <a:pt x="34696" y="22187"/>
                      <a:pt x="34350" y="22223"/>
                      <a:pt x="34100" y="22080"/>
                    </a:cubicBezTo>
                    <a:cubicBezTo>
                      <a:pt x="33989" y="22019"/>
                      <a:pt x="33891" y="21999"/>
                      <a:pt x="33797" y="21999"/>
                    </a:cubicBezTo>
                    <a:cubicBezTo>
                      <a:pt x="33688" y="21999"/>
                      <a:pt x="33584" y="22025"/>
                      <a:pt x="33469" y="22044"/>
                    </a:cubicBezTo>
                    <a:cubicBezTo>
                      <a:pt x="33406" y="22058"/>
                      <a:pt x="33344" y="22064"/>
                      <a:pt x="33281" y="22064"/>
                    </a:cubicBezTo>
                    <a:cubicBezTo>
                      <a:pt x="33237" y="22064"/>
                      <a:pt x="33192" y="22061"/>
                      <a:pt x="33148" y="22056"/>
                    </a:cubicBezTo>
                    <a:cubicBezTo>
                      <a:pt x="32779" y="22020"/>
                      <a:pt x="32422" y="21973"/>
                      <a:pt x="32052" y="21937"/>
                    </a:cubicBezTo>
                    <a:cubicBezTo>
                      <a:pt x="31493" y="21877"/>
                      <a:pt x="30921" y="21830"/>
                      <a:pt x="30350" y="21770"/>
                    </a:cubicBezTo>
                    <a:cubicBezTo>
                      <a:pt x="29933" y="21723"/>
                      <a:pt x="29516" y="21627"/>
                      <a:pt x="29100" y="21592"/>
                    </a:cubicBezTo>
                    <a:cubicBezTo>
                      <a:pt x="28433" y="21532"/>
                      <a:pt x="27754" y="21508"/>
                      <a:pt x="27076" y="21461"/>
                    </a:cubicBezTo>
                    <a:cubicBezTo>
                      <a:pt x="27076" y="21461"/>
                      <a:pt x="27064" y="21449"/>
                      <a:pt x="27052" y="21413"/>
                    </a:cubicBezTo>
                    <a:cubicBezTo>
                      <a:pt x="27088" y="21354"/>
                      <a:pt x="27135" y="21282"/>
                      <a:pt x="27195" y="21223"/>
                    </a:cubicBezTo>
                    <a:cubicBezTo>
                      <a:pt x="27683" y="20687"/>
                      <a:pt x="28183" y="20163"/>
                      <a:pt x="28671" y="19615"/>
                    </a:cubicBezTo>
                    <a:cubicBezTo>
                      <a:pt x="29076" y="19163"/>
                      <a:pt x="29457" y="18675"/>
                      <a:pt x="29885" y="18234"/>
                    </a:cubicBezTo>
                    <a:cubicBezTo>
                      <a:pt x="30266" y="17829"/>
                      <a:pt x="30719" y="17484"/>
                      <a:pt x="31076" y="17032"/>
                    </a:cubicBezTo>
                    <a:cubicBezTo>
                      <a:pt x="31493" y="16484"/>
                      <a:pt x="32005" y="15996"/>
                      <a:pt x="32481" y="15484"/>
                    </a:cubicBezTo>
                    <a:cubicBezTo>
                      <a:pt x="33076" y="14841"/>
                      <a:pt x="33672" y="14198"/>
                      <a:pt x="34267" y="13555"/>
                    </a:cubicBezTo>
                    <a:cubicBezTo>
                      <a:pt x="34315" y="13496"/>
                      <a:pt x="34327" y="13400"/>
                      <a:pt x="34350" y="13317"/>
                    </a:cubicBezTo>
                    <a:cubicBezTo>
                      <a:pt x="34434" y="13031"/>
                      <a:pt x="34541" y="12769"/>
                      <a:pt x="34898" y="12734"/>
                    </a:cubicBezTo>
                    <a:cubicBezTo>
                      <a:pt x="34958" y="12722"/>
                      <a:pt x="35029" y="12698"/>
                      <a:pt x="35065" y="12662"/>
                    </a:cubicBezTo>
                    <a:cubicBezTo>
                      <a:pt x="35303" y="12412"/>
                      <a:pt x="35541" y="12174"/>
                      <a:pt x="35767" y="11924"/>
                    </a:cubicBezTo>
                    <a:cubicBezTo>
                      <a:pt x="36779" y="10817"/>
                      <a:pt x="37815" y="9697"/>
                      <a:pt x="38815" y="8566"/>
                    </a:cubicBezTo>
                    <a:cubicBezTo>
                      <a:pt x="39041" y="8316"/>
                      <a:pt x="39232" y="8031"/>
                      <a:pt x="39375" y="7721"/>
                    </a:cubicBezTo>
                    <a:cubicBezTo>
                      <a:pt x="39422" y="7626"/>
                      <a:pt x="39268" y="7400"/>
                      <a:pt x="39160" y="7280"/>
                    </a:cubicBezTo>
                    <a:cubicBezTo>
                      <a:pt x="39139" y="7254"/>
                      <a:pt x="39086" y="7241"/>
                      <a:pt x="39028" y="7241"/>
                    </a:cubicBezTo>
                    <a:cubicBezTo>
                      <a:pt x="38957" y="7241"/>
                      <a:pt x="38878" y="7260"/>
                      <a:pt x="38839" y="7292"/>
                    </a:cubicBezTo>
                    <a:cubicBezTo>
                      <a:pt x="38446" y="7614"/>
                      <a:pt x="37934" y="7757"/>
                      <a:pt x="37660" y="8209"/>
                    </a:cubicBezTo>
                    <a:cubicBezTo>
                      <a:pt x="37613" y="8269"/>
                      <a:pt x="37541" y="8316"/>
                      <a:pt x="37482" y="8352"/>
                    </a:cubicBezTo>
                    <a:cubicBezTo>
                      <a:pt x="37136" y="8626"/>
                      <a:pt x="36779" y="8900"/>
                      <a:pt x="36434" y="9174"/>
                    </a:cubicBezTo>
                    <a:cubicBezTo>
                      <a:pt x="35172" y="10233"/>
                      <a:pt x="33922" y="11305"/>
                      <a:pt x="32660" y="12353"/>
                    </a:cubicBezTo>
                    <a:cubicBezTo>
                      <a:pt x="31612" y="13222"/>
                      <a:pt x="30528" y="14043"/>
                      <a:pt x="29493" y="14900"/>
                    </a:cubicBezTo>
                    <a:cubicBezTo>
                      <a:pt x="28231" y="15924"/>
                      <a:pt x="27004" y="16984"/>
                      <a:pt x="25754" y="18032"/>
                    </a:cubicBezTo>
                    <a:cubicBezTo>
                      <a:pt x="25504" y="18246"/>
                      <a:pt x="25254" y="18460"/>
                      <a:pt x="24956" y="18710"/>
                    </a:cubicBezTo>
                    <a:cubicBezTo>
                      <a:pt x="24980" y="18377"/>
                      <a:pt x="24980" y="18103"/>
                      <a:pt x="25028" y="17853"/>
                    </a:cubicBezTo>
                    <a:cubicBezTo>
                      <a:pt x="25135" y="17186"/>
                      <a:pt x="25290" y="16520"/>
                      <a:pt x="25385" y="15853"/>
                    </a:cubicBezTo>
                    <a:cubicBezTo>
                      <a:pt x="25528" y="14924"/>
                      <a:pt x="25611" y="13984"/>
                      <a:pt x="25742" y="13055"/>
                    </a:cubicBezTo>
                    <a:cubicBezTo>
                      <a:pt x="25837" y="12353"/>
                      <a:pt x="25980" y="11674"/>
                      <a:pt x="26064" y="10971"/>
                    </a:cubicBezTo>
                    <a:cubicBezTo>
                      <a:pt x="26135" y="10305"/>
                      <a:pt x="26361" y="9662"/>
                      <a:pt x="26337" y="8959"/>
                    </a:cubicBezTo>
                    <a:cubicBezTo>
                      <a:pt x="26326" y="8471"/>
                      <a:pt x="26480" y="7983"/>
                      <a:pt x="26552" y="7495"/>
                    </a:cubicBezTo>
                    <a:cubicBezTo>
                      <a:pt x="26730" y="6245"/>
                      <a:pt x="26921" y="4994"/>
                      <a:pt x="27088" y="3744"/>
                    </a:cubicBezTo>
                    <a:cubicBezTo>
                      <a:pt x="27159" y="3220"/>
                      <a:pt x="27088" y="3137"/>
                      <a:pt x="26552" y="3030"/>
                    </a:cubicBezTo>
                    <a:cubicBezTo>
                      <a:pt x="26546" y="3029"/>
                      <a:pt x="26539" y="3029"/>
                      <a:pt x="26532" y="3029"/>
                    </a:cubicBezTo>
                    <a:cubicBezTo>
                      <a:pt x="26434" y="3029"/>
                      <a:pt x="26275" y="3107"/>
                      <a:pt x="26230" y="3185"/>
                    </a:cubicBezTo>
                    <a:cubicBezTo>
                      <a:pt x="26087" y="3447"/>
                      <a:pt x="25980" y="3720"/>
                      <a:pt x="25885" y="3994"/>
                    </a:cubicBezTo>
                    <a:cubicBezTo>
                      <a:pt x="25671" y="4637"/>
                      <a:pt x="25480" y="5292"/>
                      <a:pt x="25254" y="5935"/>
                    </a:cubicBezTo>
                    <a:cubicBezTo>
                      <a:pt x="24873" y="7066"/>
                      <a:pt x="24480" y="8197"/>
                      <a:pt x="24087" y="9328"/>
                    </a:cubicBezTo>
                    <a:cubicBezTo>
                      <a:pt x="23837" y="10019"/>
                      <a:pt x="23587" y="10709"/>
                      <a:pt x="23349" y="11412"/>
                    </a:cubicBezTo>
                    <a:cubicBezTo>
                      <a:pt x="23039" y="12281"/>
                      <a:pt x="22754" y="13162"/>
                      <a:pt x="22444" y="14043"/>
                    </a:cubicBezTo>
                    <a:cubicBezTo>
                      <a:pt x="22146" y="14900"/>
                      <a:pt x="21837" y="15746"/>
                      <a:pt x="21539" y="16603"/>
                    </a:cubicBezTo>
                    <a:cubicBezTo>
                      <a:pt x="21444" y="16865"/>
                      <a:pt x="21349" y="17139"/>
                      <a:pt x="21253" y="17401"/>
                    </a:cubicBezTo>
                    <a:cubicBezTo>
                      <a:pt x="21003" y="16651"/>
                      <a:pt x="20837" y="15901"/>
                      <a:pt x="20670" y="15162"/>
                    </a:cubicBezTo>
                    <a:cubicBezTo>
                      <a:pt x="20432" y="14103"/>
                      <a:pt x="20206" y="13043"/>
                      <a:pt x="19968" y="11983"/>
                    </a:cubicBezTo>
                    <a:cubicBezTo>
                      <a:pt x="19694" y="10721"/>
                      <a:pt x="19408" y="9459"/>
                      <a:pt x="19122" y="8209"/>
                    </a:cubicBezTo>
                    <a:cubicBezTo>
                      <a:pt x="18741" y="6471"/>
                      <a:pt x="18348" y="4733"/>
                      <a:pt x="17955" y="3006"/>
                    </a:cubicBezTo>
                    <a:cubicBezTo>
                      <a:pt x="17765" y="2173"/>
                      <a:pt x="17563" y="1351"/>
                      <a:pt x="17372" y="518"/>
                    </a:cubicBezTo>
                    <a:cubicBezTo>
                      <a:pt x="17336" y="363"/>
                      <a:pt x="17384" y="137"/>
                      <a:pt x="17289" y="65"/>
                    </a:cubicBezTo>
                    <a:cubicBezTo>
                      <a:pt x="17225" y="16"/>
                      <a:pt x="17121" y="0"/>
                      <a:pt x="170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8"/>
              <p:cNvSpPr/>
              <p:nvPr/>
            </p:nvSpPr>
            <p:spPr>
              <a:xfrm>
                <a:off x="1202825" y="3747325"/>
                <a:ext cx="454825" cy="260550"/>
              </a:xfrm>
              <a:custGeom>
                <a:rect b="b" l="l" r="r" t="t"/>
                <a:pathLst>
                  <a:path extrusionOk="0" h="10422" w="18193">
                    <a:moveTo>
                      <a:pt x="17645" y="0"/>
                    </a:moveTo>
                    <a:cubicBezTo>
                      <a:pt x="17086" y="274"/>
                      <a:pt x="16538" y="536"/>
                      <a:pt x="16002" y="822"/>
                    </a:cubicBezTo>
                    <a:cubicBezTo>
                      <a:pt x="15240" y="1215"/>
                      <a:pt x="14490" y="1643"/>
                      <a:pt x="13728" y="2048"/>
                    </a:cubicBezTo>
                    <a:cubicBezTo>
                      <a:pt x="12930" y="2477"/>
                      <a:pt x="12133" y="2905"/>
                      <a:pt x="11323" y="3322"/>
                    </a:cubicBezTo>
                    <a:cubicBezTo>
                      <a:pt x="11144" y="3417"/>
                      <a:pt x="10966" y="3501"/>
                      <a:pt x="10787" y="3596"/>
                    </a:cubicBezTo>
                    <a:cubicBezTo>
                      <a:pt x="9990" y="4024"/>
                      <a:pt x="9192" y="4453"/>
                      <a:pt x="8406" y="4882"/>
                    </a:cubicBezTo>
                    <a:cubicBezTo>
                      <a:pt x="7299" y="5489"/>
                      <a:pt x="6191" y="6084"/>
                      <a:pt x="5096" y="6691"/>
                    </a:cubicBezTo>
                    <a:cubicBezTo>
                      <a:pt x="4358" y="7096"/>
                      <a:pt x="3620" y="7525"/>
                      <a:pt x="2870" y="7930"/>
                    </a:cubicBezTo>
                    <a:cubicBezTo>
                      <a:pt x="2334" y="8215"/>
                      <a:pt x="1798" y="8501"/>
                      <a:pt x="1250" y="8787"/>
                    </a:cubicBezTo>
                    <a:cubicBezTo>
                      <a:pt x="976" y="8966"/>
                      <a:pt x="691" y="9144"/>
                      <a:pt x="405" y="9311"/>
                    </a:cubicBezTo>
                    <a:cubicBezTo>
                      <a:pt x="107" y="9370"/>
                      <a:pt x="0" y="9501"/>
                      <a:pt x="179" y="9787"/>
                    </a:cubicBezTo>
                    <a:cubicBezTo>
                      <a:pt x="262" y="9894"/>
                      <a:pt x="334" y="10013"/>
                      <a:pt x="405" y="10144"/>
                    </a:cubicBezTo>
                    <a:cubicBezTo>
                      <a:pt x="504" y="10336"/>
                      <a:pt x="641" y="10421"/>
                      <a:pt x="787" y="10421"/>
                    </a:cubicBezTo>
                    <a:cubicBezTo>
                      <a:pt x="922" y="10421"/>
                      <a:pt x="1065" y="10348"/>
                      <a:pt x="1191" y="10216"/>
                    </a:cubicBezTo>
                    <a:cubicBezTo>
                      <a:pt x="1608" y="10001"/>
                      <a:pt x="2012" y="9787"/>
                      <a:pt x="2429" y="9573"/>
                    </a:cubicBezTo>
                    <a:cubicBezTo>
                      <a:pt x="3203" y="9180"/>
                      <a:pt x="3989" y="8787"/>
                      <a:pt x="4751" y="8382"/>
                    </a:cubicBezTo>
                    <a:cubicBezTo>
                      <a:pt x="5358" y="8061"/>
                      <a:pt x="5953" y="7715"/>
                      <a:pt x="6549" y="7382"/>
                    </a:cubicBezTo>
                    <a:cubicBezTo>
                      <a:pt x="7025" y="7108"/>
                      <a:pt x="7513" y="6858"/>
                      <a:pt x="8001" y="6584"/>
                    </a:cubicBezTo>
                    <a:cubicBezTo>
                      <a:pt x="8823" y="6132"/>
                      <a:pt x="9644" y="5668"/>
                      <a:pt x="10454" y="5191"/>
                    </a:cubicBezTo>
                    <a:cubicBezTo>
                      <a:pt x="10585" y="5120"/>
                      <a:pt x="10680" y="5013"/>
                      <a:pt x="10799" y="4929"/>
                    </a:cubicBezTo>
                    <a:cubicBezTo>
                      <a:pt x="10859" y="4882"/>
                      <a:pt x="10906" y="4834"/>
                      <a:pt x="10978" y="4810"/>
                    </a:cubicBezTo>
                    <a:cubicBezTo>
                      <a:pt x="11168" y="4739"/>
                      <a:pt x="11383" y="4703"/>
                      <a:pt x="11561" y="4596"/>
                    </a:cubicBezTo>
                    <a:cubicBezTo>
                      <a:pt x="12025" y="4358"/>
                      <a:pt x="12466" y="4072"/>
                      <a:pt x="12930" y="3822"/>
                    </a:cubicBezTo>
                    <a:cubicBezTo>
                      <a:pt x="13669" y="3429"/>
                      <a:pt x="14419" y="3060"/>
                      <a:pt x="15169" y="2679"/>
                    </a:cubicBezTo>
                    <a:cubicBezTo>
                      <a:pt x="15173" y="2675"/>
                      <a:pt x="15178" y="2674"/>
                      <a:pt x="15184" y="2674"/>
                    </a:cubicBezTo>
                    <a:cubicBezTo>
                      <a:pt x="15197" y="2674"/>
                      <a:pt x="15212" y="2679"/>
                      <a:pt x="15228" y="2679"/>
                    </a:cubicBezTo>
                    <a:cubicBezTo>
                      <a:pt x="16205" y="2131"/>
                      <a:pt x="17181" y="1596"/>
                      <a:pt x="18193" y="1048"/>
                    </a:cubicBezTo>
                    <a:cubicBezTo>
                      <a:pt x="18014" y="703"/>
                      <a:pt x="17848" y="381"/>
                      <a:pt x="176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7" name="Google Shape;227;p18"/>
            <p:cNvGrpSpPr/>
            <p:nvPr/>
          </p:nvGrpSpPr>
          <p:grpSpPr>
            <a:xfrm rot="-3067024">
              <a:off x="-227943" y="4126977"/>
              <a:ext cx="1000230" cy="1570604"/>
              <a:chOff x="4411550" y="3089200"/>
              <a:chExt cx="569450" cy="894175"/>
            </a:xfrm>
          </p:grpSpPr>
          <p:sp>
            <p:nvSpPr>
              <p:cNvPr id="228" name="Google Shape;228;p18"/>
              <p:cNvSpPr/>
              <p:nvPr/>
            </p:nvSpPr>
            <p:spPr>
              <a:xfrm>
                <a:off x="4411550" y="3413575"/>
                <a:ext cx="246475" cy="293200"/>
              </a:xfrm>
              <a:custGeom>
                <a:rect b="b" l="l" r="r" t="t"/>
                <a:pathLst>
                  <a:path extrusionOk="0" h="11728" w="9859">
                    <a:moveTo>
                      <a:pt x="84" y="5194"/>
                    </a:moveTo>
                    <a:cubicBezTo>
                      <a:pt x="132" y="5206"/>
                      <a:pt x="215" y="5218"/>
                      <a:pt x="215" y="5242"/>
                    </a:cubicBezTo>
                    <a:cubicBezTo>
                      <a:pt x="227" y="5313"/>
                      <a:pt x="203" y="5385"/>
                      <a:pt x="191" y="5444"/>
                    </a:cubicBezTo>
                    <a:lnTo>
                      <a:pt x="120" y="5444"/>
                    </a:lnTo>
                    <a:cubicBezTo>
                      <a:pt x="96" y="5373"/>
                      <a:pt x="72" y="5302"/>
                      <a:pt x="48" y="5218"/>
                    </a:cubicBezTo>
                    <a:cubicBezTo>
                      <a:pt x="60" y="5206"/>
                      <a:pt x="72" y="5194"/>
                      <a:pt x="84" y="5194"/>
                    </a:cubicBezTo>
                    <a:close/>
                    <a:moveTo>
                      <a:pt x="4553" y="0"/>
                    </a:moveTo>
                    <a:cubicBezTo>
                      <a:pt x="4517" y="0"/>
                      <a:pt x="4484" y="8"/>
                      <a:pt x="4465" y="27"/>
                    </a:cubicBezTo>
                    <a:cubicBezTo>
                      <a:pt x="4375" y="101"/>
                      <a:pt x="4278" y="113"/>
                      <a:pt x="4180" y="113"/>
                    </a:cubicBezTo>
                    <a:cubicBezTo>
                      <a:pt x="4137" y="113"/>
                      <a:pt x="4093" y="110"/>
                      <a:pt x="4049" y="110"/>
                    </a:cubicBezTo>
                    <a:cubicBezTo>
                      <a:pt x="3930" y="110"/>
                      <a:pt x="3787" y="110"/>
                      <a:pt x="3703" y="182"/>
                    </a:cubicBezTo>
                    <a:cubicBezTo>
                      <a:pt x="3575" y="289"/>
                      <a:pt x="3436" y="338"/>
                      <a:pt x="3279" y="338"/>
                    </a:cubicBezTo>
                    <a:cubicBezTo>
                      <a:pt x="3262" y="338"/>
                      <a:pt x="3245" y="338"/>
                      <a:pt x="3227" y="337"/>
                    </a:cubicBezTo>
                    <a:cubicBezTo>
                      <a:pt x="3132" y="337"/>
                      <a:pt x="3084" y="360"/>
                      <a:pt x="3025" y="444"/>
                    </a:cubicBezTo>
                    <a:cubicBezTo>
                      <a:pt x="2965" y="527"/>
                      <a:pt x="2846" y="599"/>
                      <a:pt x="2739" y="622"/>
                    </a:cubicBezTo>
                    <a:cubicBezTo>
                      <a:pt x="2608" y="634"/>
                      <a:pt x="2537" y="694"/>
                      <a:pt x="2441" y="777"/>
                    </a:cubicBezTo>
                    <a:cubicBezTo>
                      <a:pt x="2275" y="932"/>
                      <a:pt x="2120" y="1146"/>
                      <a:pt x="1846" y="1146"/>
                    </a:cubicBezTo>
                    <a:cubicBezTo>
                      <a:pt x="1751" y="1146"/>
                      <a:pt x="1703" y="1194"/>
                      <a:pt x="1691" y="1301"/>
                    </a:cubicBezTo>
                    <a:cubicBezTo>
                      <a:pt x="1691" y="1492"/>
                      <a:pt x="1572" y="1611"/>
                      <a:pt x="1405" y="1706"/>
                    </a:cubicBezTo>
                    <a:cubicBezTo>
                      <a:pt x="1358" y="1742"/>
                      <a:pt x="1334" y="1813"/>
                      <a:pt x="1298" y="1873"/>
                    </a:cubicBezTo>
                    <a:cubicBezTo>
                      <a:pt x="1275" y="1932"/>
                      <a:pt x="1275" y="2015"/>
                      <a:pt x="1227" y="2051"/>
                    </a:cubicBezTo>
                    <a:cubicBezTo>
                      <a:pt x="1132" y="2123"/>
                      <a:pt x="1013" y="2158"/>
                      <a:pt x="905" y="2218"/>
                    </a:cubicBezTo>
                    <a:cubicBezTo>
                      <a:pt x="870" y="2230"/>
                      <a:pt x="846" y="2277"/>
                      <a:pt x="834" y="2301"/>
                    </a:cubicBezTo>
                    <a:cubicBezTo>
                      <a:pt x="822" y="2492"/>
                      <a:pt x="763" y="2670"/>
                      <a:pt x="632" y="2813"/>
                    </a:cubicBezTo>
                    <a:cubicBezTo>
                      <a:pt x="584" y="2849"/>
                      <a:pt x="584" y="2932"/>
                      <a:pt x="584" y="3004"/>
                    </a:cubicBezTo>
                    <a:cubicBezTo>
                      <a:pt x="596" y="3099"/>
                      <a:pt x="596" y="3182"/>
                      <a:pt x="489" y="3254"/>
                    </a:cubicBezTo>
                    <a:cubicBezTo>
                      <a:pt x="453" y="3266"/>
                      <a:pt x="429" y="3373"/>
                      <a:pt x="453" y="3397"/>
                    </a:cubicBezTo>
                    <a:cubicBezTo>
                      <a:pt x="513" y="3492"/>
                      <a:pt x="477" y="3563"/>
                      <a:pt x="405" y="3611"/>
                    </a:cubicBezTo>
                    <a:cubicBezTo>
                      <a:pt x="251" y="3730"/>
                      <a:pt x="132" y="3849"/>
                      <a:pt x="167" y="4087"/>
                    </a:cubicBezTo>
                    <a:cubicBezTo>
                      <a:pt x="203" y="4254"/>
                      <a:pt x="155" y="4432"/>
                      <a:pt x="132" y="4611"/>
                    </a:cubicBezTo>
                    <a:cubicBezTo>
                      <a:pt x="120" y="4671"/>
                      <a:pt x="84" y="4730"/>
                      <a:pt x="60" y="4790"/>
                    </a:cubicBezTo>
                    <a:cubicBezTo>
                      <a:pt x="48" y="4837"/>
                      <a:pt x="1" y="4885"/>
                      <a:pt x="1" y="4932"/>
                    </a:cubicBezTo>
                    <a:cubicBezTo>
                      <a:pt x="12" y="5135"/>
                      <a:pt x="24" y="5337"/>
                      <a:pt x="24" y="5540"/>
                    </a:cubicBezTo>
                    <a:cubicBezTo>
                      <a:pt x="24" y="5766"/>
                      <a:pt x="1" y="5980"/>
                      <a:pt x="1" y="6195"/>
                    </a:cubicBezTo>
                    <a:cubicBezTo>
                      <a:pt x="1" y="6254"/>
                      <a:pt x="48" y="6325"/>
                      <a:pt x="84" y="6349"/>
                    </a:cubicBezTo>
                    <a:cubicBezTo>
                      <a:pt x="191" y="6385"/>
                      <a:pt x="215" y="6456"/>
                      <a:pt x="203" y="6564"/>
                    </a:cubicBezTo>
                    <a:cubicBezTo>
                      <a:pt x="203" y="6599"/>
                      <a:pt x="191" y="6635"/>
                      <a:pt x="203" y="6671"/>
                    </a:cubicBezTo>
                    <a:cubicBezTo>
                      <a:pt x="239" y="6826"/>
                      <a:pt x="274" y="6992"/>
                      <a:pt x="310" y="7147"/>
                    </a:cubicBezTo>
                    <a:cubicBezTo>
                      <a:pt x="358" y="7349"/>
                      <a:pt x="286" y="7576"/>
                      <a:pt x="441" y="7754"/>
                    </a:cubicBezTo>
                    <a:cubicBezTo>
                      <a:pt x="453" y="7766"/>
                      <a:pt x="453" y="7790"/>
                      <a:pt x="441" y="7814"/>
                    </a:cubicBezTo>
                    <a:cubicBezTo>
                      <a:pt x="358" y="8028"/>
                      <a:pt x="536" y="8183"/>
                      <a:pt x="584" y="8361"/>
                    </a:cubicBezTo>
                    <a:cubicBezTo>
                      <a:pt x="655" y="8623"/>
                      <a:pt x="858" y="8838"/>
                      <a:pt x="965" y="9100"/>
                    </a:cubicBezTo>
                    <a:cubicBezTo>
                      <a:pt x="1060" y="9302"/>
                      <a:pt x="1227" y="9481"/>
                      <a:pt x="1346" y="9671"/>
                    </a:cubicBezTo>
                    <a:cubicBezTo>
                      <a:pt x="1405" y="9802"/>
                      <a:pt x="1489" y="9874"/>
                      <a:pt x="1632" y="9897"/>
                    </a:cubicBezTo>
                    <a:cubicBezTo>
                      <a:pt x="1715" y="9897"/>
                      <a:pt x="1751" y="9945"/>
                      <a:pt x="1751" y="10040"/>
                    </a:cubicBezTo>
                    <a:cubicBezTo>
                      <a:pt x="1763" y="10112"/>
                      <a:pt x="1798" y="10207"/>
                      <a:pt x="1846" y="10266"/>
                    </a:cubicBezTo>
                    <a:cubicBezTo>
                      <a:pt x="2144" y="10576"/>
                      <a:pt x="2465" y="10886"/>
                      <a:pt x="2775" y="11195"/>
                    </a:cubicBezTo>
                    <a:cubicBezTo>
                      <a:pt x="2846" y="11267"/>
                      <a:pt x="2906" y="11374"/>
                      <a:pt x="2989" y="11409"/>
                    </a:cubicBezTo>
                    <a:cubicBezTo>
                      <a:pt x="3120" y="11453"/>
                      <a:pt x="3256" y="11497"/>
                      <a:pt x="3396" y="11497"/>
                    </a:cubicBezTo>
                    <a:cubicBezTo>
                      <a:pt x="3485" y="11497"/>
                      <a:pt x="3575" y="11479"/>
                      <a:pt x="3668" y="11433"/>
                    </a:cubicBezTo>
                    <a:cubicBezTo>
                      <a:pt x="3699" y="11415"/>
                      <a:pt x="3737" y="11409"/>
                      <a:pt x="3779" y="11409"/>
                    </a:cubicBezTo>
                    <a:cubicBezTo>
                      <a:pt x="3848" y="11409"/>
                      <a:pt x="3927" y="11426"/>
                      <a:pt x="4001" y="11433"/>
                    </a:cubicBezTo>
                    <a:cubicBezTo>
                      <a:pt x="4096" y="11445"/>
                      <a:pt x="4192" y="11481"/>
                      <a:pt x="4299" y="11493"/>
                    </a:cubicBezTo>
                    <a:cubicBezTo>
                      <a:pt x="4501" y="11529"/>
                      <a:pt x="4704" y="11564"/>
                      <a:pt x="4894" y="11600"/>
                    </a:cubicBezTo>
                    <a:cubicBezTo>
                      <a:pt x="4930" y="11600"/>
                      <a:pt x="4965" y="11624"/>
                      <a:pt x="4977" y="11648"/>
                    </a:cubicBezTo>
                    <a:cubicBezTo>
                      <a:pt x="5019" y="11707"/>
                      <a:pt x="5058" y="11728"/>
                      <a:pt x="5101" y="11728"/>
                    </a:cubicBezTo>
                    <a:cubicBezTo>
                      <a:pt x="5144" y="11728"/>
                      <a:pt x="5192" y="11707"/>
                      <a:pt x="5251" y="11683"/>
                    </a:cubicBezTo>
                    <a:cubicBezTo>
                      <a:pt x="5314" y="11660"/>
                      <a:pt x="5391" y="11637"/>
                      <a:pt x="5461" y="11637"/>
                    </a:cubicBezTo>
                    <a:cubicBezTo>
                      <a:pt x="5498" y="11637"/>
                      <a:pt x="5532" y="11643"/>
                      <a:pt x="5561" y="11659"/>
                    </a:cubicBezTo>
                    <a:cubicBezTo>
                      <a:pt x="5623" y="11691"/>
                      <a:pt x="5682" y="11704"/>
                      <a:pt x="5737" y="11704"/>
                    </a:cubicBezTo>
                    <a:cubicBezTo>
                      <a:pt x="5850" y="11704"/>
                      <a:pt x="5949" y="11648"/>
                      <a:pt x="6037" y="11576"/>
                    </a:cubicBezTo>
                    <a:cubicBezTo>
                      <a:pt x="6120" y="11517"/>
                      <a:pt x="6180" y="11505"/>
                      <a:pt x="6275" y="11505"/>
                    </a:cubicBezTo>
                    <a:cubicBezTo>
                      <a:pt x="6288" y="11503"/>
                      <a:pt x="6303" y="11502"/>
                      <a:pt x="6317" y="11502"/>
                    </a:cubicBezTo>
                    <a:cubicBezTo>
                      <a:pt x="6355" y="11502"/>
                      <a:pt x="6395" y="11507"/>
                      <a:pt x="6430" y="11507"/>
                    </a:cubicBezTo>
                    <a:cubicBezTo>
                      <a:pt x="6467" y="11507"/>
                      <a:pt x="6498" y="11502"/>
                      <a:pt x="6513" y="11481"/>
                    </a:cubicBezTo>
                    <a:cubicBezTo>
                      <a:pt x="6607" y="11381"/>
                      <a:pt x="6707" y="11352"/>
                      <a:pt x="6809" y="11352"/>
                    </a:cubicBezTo>
                    <a:cubicBezTo>
                      <a:pt x="6889" y="11352"/>
                      <a:pt x="6970" y="11370"/>
                      <a:pt x="7049" y="11386"/>
                    </a:cubicBezTo>
                    <a:cubicBezTo>
                      <a:pt x="7071" y="11387"/>
                      <a:pt x="7091" y="11388"/>
                      <a:pt x="7109" y="11388"/>
                    </a:cubicBezTo>
                    <a:cubicBezTo>
                      <a:pt x="7220" y="11388"/>
                      <a:pt x="7265" y="11352"/>
                      <a:pt x="7275" y="11219"/>
                    </a:cubicBezTo>
                    <a:cubicBezTo>
                      <a:pt x="7287" y="11100"/>
                      <a:pt x="7359" y="11028"/>
                      <a:pt x="7466" y="10981"/>
                    </a:cubicBezTo>
                    <a:cubicBezTo>
                      <a:pt x="7597" y="10921"/>
                      <a:pt x="7740" y="10874"/>
                      <a:pt x="7859" y="10790"/>
                    </a:cubicBezTo>
                    <a:cubicBezTo>
                      <a:pt x="7966" y="10719"/>
                      <a:pt x="8073" y="10624"/>
                      <a:pt x="8085" y="10469"/>
                    </a:cubicBezTo>
                    <a:cubicBezTo>
                      <a:pt x="8085" y="10433"/>
                      <a:pt x="8156" y="10386"/>
                      <a:pt x="8204" y="10386"/>
                    </a:cubicBezTo>
                    <a:cubicBezTo>
                      <a:pt x="8359" y="10374"/>
                      <a:pt x="8549" y="10231"/>
                      <a:pt x="8585" y="10076"/>
                    </a:cubicBezTo>
                    <a:cubicBezTo>
                      <a:pt x="8609" y="9874"/>
                      <a:pt x="8775" y="9778"/>
                      <a:pt x="8918" y="9707"/>
                    </a:cubicBezTo>
                    <a:cubicBezTo>
                      <a:pt x="9025" y="9647"/>
                      <a:pt x="9085" y="9588"/>
                      <a:pt x="9073" y="9469"/>
                    </a:cubicBezTo>
                    <a:cubicBezTo>
                      <a:pt x="9037" y="9290"/>
                      <a:pt x="9133" y="9159"/>
                      <a:pt x="9240" y="9028"/>
                    </a:cubicBezTo>
                    <a:cubicBezTo>
                      <a:pt x="9311" y="8957"/>
                      <a:pt x="9347" y="8838"/>
                      <a:pt x="9359" y="8731"/>
                    </a:cubicBezTo>
                    <a:cubicBezTo>
                      <a:pt x="9383" y="8600"/>
                      <a:pt x="9371" y="8457"/>
                      <a:pt x="9371" y="8302"/>
                    </a:cubicBezTo>
                    <a:lnTo>
                      <a:pt x="9371" y="8302"/>
                    </a:lnTo>
                    <a:cubicBezTo>
                      <a:pt x="9442" y="8373"/>
                      <a:pt x="9490" y="8409"/>
                      <a:pt x="9537" y="8457"/>
                    </a:cubicBezTo>
                    <a:cubicBezTo>
                      <a:pt x="9561" y="8445"/>
                      <a:pt x="9585" y="8433"/>
                      <a:pt x="9597" y="8433"/>
                    </a:cubicBezTo>
                    <a:cubicBezTo>
                      <a:pt x="9573" y="8314"/>
                      <a:pt x="9537" y="8195"/>
                      <a:pt x="9526" y="8076"/>
                    </a:cubicBezTo>
                    <a:cubicBezTo>
                      <a:pt x="9514" y="8040"/>
                      <a:pt x="9537" y="7969"/>
                      <a:pt x="9561" y="7957"/>
                    </a:cubicBezTo>
                    <a:cubicBezTo>
                      <a:pt x="9704" y="7861"/>
                      <a:pt x="9740" y="7730"/>
                      <a:pt x="9716" y="7576"/>
                    </a:cubicBezTo>
                    <a:cubicBezTo>
                      <a:pt x="9692" y="7504"/>
                      <a:pt x="9645" y="7433"/>
                      <a:pt x="9597" y="7361"/>
                    </a:cubicBezTo>
                    <a:cubicBezTo>
                      <a:pt x="9609" y="7361"/>
                      <a:pt x="9621" y="7338"/>
                      <a:pt x="9633" y="7338"/>
                    </a:cubicBezTo>
                    <a:cubicBezTo>
                      <a:pt x="9787" y="7326"/>
                      <a:pt x="9847" y="7266"/>
                      <a:pt x="9764" y="7087"/>
                    </a:cubicBezTo>
                    <a:cubicBezTo>
                      <a:pt x="9728" y="7004"/>
                      <a:pt x="9692" y="6861"/>
                      <a:pt x="9835" y="6778"/>
                    </a:cubicBezTo>
                    <a:cubicBezTo>
                      <a:pt x="9859" y="6766"/>
                      <a:pt x="9847" y="6683"/>
                      <a:pt x="9835" y="6635"/>
                    </a:cubicBezTo>
                    <a:cubicBezTo>
                      <a:pt x="9823" y="6564"/>
                      <a:pt x="9776" y="6504"/>
                      <a:pt x="9764" y="6433"/>
                    </a:cubicBezTo>
                    <a:cubicBezTo>
                      <a:pt x="9740" y="5944"/>
                      <a:pt x="9764" y="5456"/>
                      <a:pt x="9704" y="4968"/>
                    </a:cubicBezTo>
                    <a:cubicBezTo>
                      <a:pt x="9657" y="4611"/>
                      <a:pt x="9514" y="4266"/>
                      <a:pt x="9395" y="3920"/>
                    </a:cubicBezTo>
                    <a:cubicBezTo>
                      <a:pt x="9359" y="3789"/>
                      <a:pt x="9240" y="3682"/>
                      <a:pt x="9216" y="3551"/>
                    </a:cubicBezTo>
                    <a:cubicBezTo>
                      <a:pt x="9156" y="3289"/>
                      <a:pt x="9049" y="3051"/>
                      <a:pt x="8871" y="2897"/>
                    </a:cubicBezTo>
                    <a:cubicBezTo>
                      <a:pt x="8895" y="2801"/>
                      <a:pt x="8930" y="2718"/>
                      <a:pt x="8918" y="2682"/>
                    </a:cubicBezTo>
                    <a:cubicBezTo>
                      <a:pt x="8811" y="2504"/>
                      <a:pt x="8704" y="2337"/>
                      <a:pt x="8585" y="2182"/>
                    </a:cubicBezTo>
                    <a:cubicBezTo>
                      <a:pt x="8490" y="2039"/>
                      <a:pt x="8394" y="1908"/>
                      <a:pt x="8275" y="1789"/>
                    </a:cubicBezTo>
                    <a:cubicBezTo>
                      <a:pt x="8144" y="1646"/>
                      <a:pt x="8037" y="1468"/>
                      <a:pt x="7835" y="1396"/>
                    </a:cubicBezTo>
                    <a:cubicBezTo>
                      <a:pt x="7775" y="1373"/>
                      <a:pt x="7740" y="1265"/>
                      <a:pt x="7692" y="1206"/>
                    </a:cubicBezTo>
                    <a:cubicBezTo>
                      <a:pt x="7656" y="1146"/>
                      <a:pt x="7621" y="1075"/>
                      <a:pt x="7573" y="1039"/>
                    </a:cubicBezTo>
                    <a:cubicBezTo>
                      <a:pt x="7359" y="884"/>
                      <a:pt x="7156" y="741"/>
                      <a:pt x="6942" y="611"/>
                    </a:cubicBezTo>
                    <a:cubicBezTo>
                      <a:pt x="6882" y="575"/>
                      <a:pt x="6823" y="539"/>
                      <a:pt x="6763" y="539"/>
                    </a:cubicBezTo>
                    <a:cubicBezTo>
                      <a:pt x="6632" y="539"/>
                      <a:pt x="6513" y="539"/>
                      <a:pt x="6454" y="384"/>
                    </a:cubicBezTo>
                    <a:cubicBezTo>
                      <a:pt x="6442" y="360"/>
                      <a:pt x="6382" y="337"/>
                      <a:pt x="6335" y="325"/>
                    </a:cubicBezTo>
                    <a:cubicBezTo>
                      <a:pt x="6216" y="277"/>
                      <a:pt x="6073" y="265"/>
                      <a:pt x="5966" y="206"/>
                    </a:cubicBezTo>
                    <a:cubicBezTo>
                      <a:pt x="5887" y="163"/>
                      <a:pt x="5817" y="154"/>
                      <a:pt x="5745" y="154"/>
                    </a:cubicBezTo>
                    <a:cubicBezTo>
                      <a:pt x="5697" y="154"/>
                      <a:pt x="5649" y="158"/>
                      <a:pt x="5596" y="158"/>
                    </a:cubicBezTo>
                    <a:cubicBezTo>
                      <a:pt x="5587" y="159"/>
                      <a:pt x="5577" y="160"/>
                      <a:pt x="5568" y="160"/>
                    </a:cubicBezTo>
                    <a:cubicBezTo>
                      <a:pt x="5468" y="160"/>
                      <a:pt x="5360" y="107"/>
                      <a:pt x="5251" y="75"/>
                    </a:cubicBezTo>
                    <a:cubicBezTo>
                      <a:pt x="5213" y="65"/>
                      <a:pt x="5166" y="48"/>
                      <a:pt x="5125" y="48"/>
                    </a:cubicBezTo>
                    <a:cubicBezTo>
                      <a:pt x="5115" y="48"/>
                      <a:pt x="5106" y="49"/>
                      <a:pt x="5096" y="51"/>
                    </a:cubicBezTo>
                    <a:cubicBezTo>
                      <a:pt x="5031" y="69"/>
                      <a:pt x="4968" y="81"/>
                      <a:pt x="4906" y="81"/>
                    </a:cubicBezTo>
                    <a:cubicBezTo>
                      <a:pt x="4843" y="81"/>
                      <a:pt x="4781" y="69"/>
                      <a:pt x="4715" y="39"/>
                    </a:cubicBezTo>
                    <a:cubicBezTo>
                      <a:pt x="4673" y="18"/>
                      <a:pt x="4608" y="0"/>
                      <a:pt x="45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18"/>
              <p:cNvSpPr/>
              <p:nvPr/>
            </p:nvSpPr>
            <p:spPr>
              <a:xfrm>
                <a:off x="4744625" y="3356500"/>
                <a:ext cx="236375" cy="272200"/>
              </a:xfrm>
              <a:custGeom>
                <a:rect b="b" l="l" r="r" t="t"/>
                <a:pathLst>
                  <a:path extrusionOk="0" h="10888" w="9455">
                    <a:moveTo>
                      <a:pt x="5501" y="1"/>
                    </a:moveTo>
                    <a:cubicBezTo>
                      <a:pt x="5474" y="1"/>
                      <a:pt x="5447" y="11"/>
                      <a:pt x="5418" y="36"/>
                    </a:cubicBezTo>
                    <a:cubicBezTo>
                      <a:pt x="5299" y="155"/>
                      <a:pt x="5168" y="215"/>
                      <a:pt x="5001" y="238"/>
                    </a:cubicBezTo>
                    <a:cubicBezTo>
                      <a:pt x="4966" y="238"/>
                      <a:pt x="4942" y="274"/>
                      <a:pt x="4918" y="286"/>
                    </a:cubicBezTo>
                    <a:lnTo>
                      <a:pt x="4918" y="441"/>
                    </a:lnTo>
                    <a:cubicBezTo>
                      <a:pt x="4825" y="449"/>
                      <a:pt x="4739" y="458"/>
                      <a:pt x="4654" y="458"/>
                    </a:cubicBezTo>
                    <a:cubicBezTo>
                      <a:pt x="4619" y="458"/>
                      <a:pt x="4584" y="456"/>
                      <a:pt x="4549" y="453"/>
                    </a:cubicBezTo>
                    <a:cubicBezTo>
                      <a:pt x="4513" y="453"/>
                      <a:pt x="4477" y="393"/>
                      <a:pt x="4454" y="357"/>
                    </a:cubicBezTo>
                    <a:cubicBezTo>
                      <a:pt x="4477" y="334"/>
                      <a:pt x="4513" y="286"/>
                      <a:pt x="4549" y="274"/>
                    </a:cubicBezTo>
                    <a:cubicBezTo>
                      <a:pt x="4556" y="272"/>
                      <a:pt x="4563" y="272"/>
                      <a:pt x="4570" y="272"/>
                    </a:cubicBezTo>
                    <a:cubicBezTo>
                      <a:pt x="4613" y="272"/>
                      <a:pt x="4663" y="298"/>
                      <a:pt x="4704" y="298"/>
                    </a:cubicBezTo>
                    <a:cubicBezTo>
                      <a:pt x="4719" y="302"/>
                      <a:pt x="4735" y="303"/>
                      <a:pt x="4753" y="303"/>
                    </a:cubicBezTo>
                    <a:cubicBezTo>
                      <a:pt x="4787" y="303"/>
                      <a:pt x="4827" y="298"/>
                      <a:pt x="4882" y="298"/>
                    </a:cubicBezTo>
                    <a:cubicBezTo>
                      <a:pt x="4775" y="107"/>
                      <a:pt x="4620" y="119"/>
                      <a:pt x="4489" y="84"/>
                    </a:cubicBezTo>
                    <a:cubicBezTo>
                      <a:pt x="4454" y="84"/>
                      <a:pt x="4394" y="119"/>
                      <a:pt x="4394" y="143"/>
                    </a:cubicBezTo>
                    <a:cubicBezTo>
                      <a:pt x="4357" y="290"/>
                      <a:pt x="4236" y="331"/>
                      <a:pt x="4138" y="331"/>
                    </a:cubicBezTo>
                    <a:cubicBezTo>
                      <a:pt x="4109" y="331"/>
                      <a:pt x="4082" y="327"/>
                      <a:pt x="4061" y="322"/>
                    </a:cubicBezTo>
                    <a:cubicBezTo>
                      <a:pt x="4017" y="313"/>
                      <a:pt x="3974" y="309"/>
                      <a:pt x="3933" y="309"/>
                    </a:cubicBezTo>
                    <a:cubicBezTo>
                      <a:pt x="3705" y="309"/>
                      <a:pt x="3510" y="432"/>
                      <a:pt x="3299" y="512"/>
                    </a:cubicBezTo>
                    <a:cubicBezTo>
                      <a:pt x="3287" y="524"/>
                      <a:pt x="3263" y="548"/>
                      <a:pt x="3251" y="572"/>
                    </a:cubicBezTo>
                    <a:cubicBezTo>
                      <a:pt x="3194" y="679"/>
                      <a:pt x="3125" y="746"/>
                      <a:pt x="3029" y="746"/>
                    </a:cubicBezTo>
                    <a:cubicBezTo>
                      <a:pt x="2986" y="746"/>
                      <a:pt x="2937" y="732"/>
                      <a:pt x="2882" y="703"/>
                    </a:cubicBezTo>
                    <a:cubicBezTo>
                      <a:pt x="2875" y="700"/>
                      <a:pt x="2867" y="700"/>
                      <a:pt x="2858" y="700"/>
                    </a:cubicBezTo>
                    <a:cubicBezTo>
                      <a:pt x="2819" y="700"/>
                      <a:pt x="2759" y="717"/>
                      <a:pt x="2691" y="727"/>
                    </a:cubicBezTo>
                    <a:cubicBezTo>
                      <a:pt x="2763" y="774"/>
                      <a:pt x="2787" y="798"/>
                      <a:pt x="2822" y="834"/>
                    </a:cubicBezTo>
                    <a:cubicBezTo>
                      <a:pt x="2799" y="858"/>
                      <a:pt x="2787" y="869"/>
                      <a:pt x="2787" y="869"/>
                    </a:cubicBezTo>
                    <a:cubicBezTo>
                      <a:pt x="2745" y="859"/>
                      <a:pt x="2707" y="853"/>
                      <a:pt x="2673" y="853"/>
                    </a:cubicBezTo>
                    <a:cubicBezTo>
                      <a:pt x="2484" y="853"/>
                      <a:pt x="2405" y="1009"/>
                      <a:pt x="2334" y="1191"/>
                    </a:cubicBezTo>
                    <a:cubicBezTo>
                      <a:pt x="2322" y="1227"/>
                      <a:pt x="2275" y="1239"/>
                      <a:pt x="2239" y="1262"/>
                    </a:cubicBezTo>
                    <a:cubicBezTo>
                      <a:pt x="2156" y="1346"/>
                      <a:pt x="2060" y="1417"/>
                      <a:pt x="1965" y="1500"/>
                    </a:cubicBezTo>
                    <a:cubicBezTo>
                      <a:pt x="1929" y="1536"/>
                      <a:pt x="1929" y="1608"/>
                      <a:pt x="1882" y="1631"/>
                    </a:cubicBezTo>
                    <a:cubicBezTo>
                      <a:pt x="1787" y="1691"/>
                      <a:pt x="1763" y="1774"/>
                      <a:pt x="1763" y="1870"/>
                    </a:cubicBezTo>
                    <a:cubicBezTo>
                      <a:pt x="1763" y="2036"/>
                      <a:pt x="1679" y="2060"/>
                      <a:pt x="1537" y="2072"/>
                    </a:cubicBezTo>
                    <a:cubicBezTo>
                      <a:pt x="1417" y="2084"/>
                      <a:pt x="1298" y="2132"/>
                      <a:pt x="1167" y="2179"/>
                    </a:cubicBezTo>
                    <a:cubicBezTo>
                      <a:pt x="1156" y="2179"/>
                      <a:pt x="1144" y="2251"/>
                      <a:pt x="1156" y="2286"/>
                    </a:cubicBezTo>
                    <a:cubicBezTo>
                      <a:pt x="1203" y="2465"/>
                      <a:pt x="1132" y="2632"/>
                      <a:pt x="941" y="2727"/>
                    </a:cubicBezTo>
                    <a:cubicBezTo>
                      <a:pt x="894" y="2751"/>
                      <a:pt x="858" y="2786"/>
                      <a:pt x="834" y="2834"/>
                    </a:cubicBezTo>
                    <a:cubicBezTo>
                      <a:pt x="751" y="2953"/>
                      <a:pt x="679" y="3084"/>
                      <a:pt x="608" y="3227"/>
                    </a:cubicBezTo>
                    <a:cubicBezTo>
                      <a:pt x="513" y="3417"/>
                      <a:pt x="417" y="3608"/>
                      <a:pt x="298" y="3846"/>
                    </a:cubicBezTo>
                    <a:cubicBezTo>
                      <a:pt x="453" y="3882"/>
                      <a:pt x="608" y="3929"/>
                      <a:pt x="763" y="3977"/>
                    </a:cubicBezTo>
                    <a:cubicBezTo>
                      <a:pt x="703" y="4013"/>
                      <a:pt x="667" y="4025"/>
                      <a:pt x="620" y="4025"/>
                    </a:cubicBezTo>
                    <a:cubicBezTo>
                      <a:pt x="382" y="4025"/>
                      <a:pt x="251" y="4144"/>
                      <a:pt x="215" y="4370"/>
                    </a:cubicBezTo>
                    <a:cubicBezTo>
                      <a:pt x="155" y="4691"/>
                      <a:pt x="84" y="5001"/>
                      <a:pt x="48" y="5310"/>
                    </a:cubicBezTo>
                    <a:cubicBezTo>
                      <a:pt x="13" y="5561"/>
                      <a:pt x="13" y="5822"/>
                      <a:pt x="13" y="6072"/>
                    </a:cubicBezTo>
                    <a:cubicBezTo>
                      <a:pt x="13" y="6239"/>
                      <a:pt x="84" y="6418"/>
                      <a:pt x="36" y="6561"/>
                    </a:cubicBezTo>
                    <a:cubicBezTo>
                      <a:pt x="1" y="6680"/>
                      <a:pt x="13" y="6751"/>
                      <a:pt x="36" y="6846"/>
                    </a:cubicBezTo>
                    <a:cubicBezTo>
                      <a:pt x="60" y="6954"/>
                      <a:pt x="108" y="7049"/>
                      <a:pt x="132" y="7144"/>
                    </a:cubicBezTo>
                    <a:cubicBezTo>
                      <a:pt x="286" y="7775"/>
                      <a:pt x="465" y="8394"/>
                      <a:pt x="882" y="8906"/>
                    </a:cubicBezTo>
                    <a:cubicBezTo>
                      <a:pt x="906" y="8942"/>
                      <a:pt x="917" y="8989"/>
                      <a:pt x="941" y="9025"/>
                    </a:cubicBezTo>
                    <a:cubicBezTo>
                      <a:pt x="1001" y="9132"/>
                      <a:pt x="1072" y="9240"/>
                      <a:pt x="1144" y="9347"/>
                    </a:cubicBezTo>
                    <a:cubicBezTo>
                      <a:pt x="1322" y="9609"/>
                      <a:pt x="1525" y="9871"/>
                      <a:pt x="1691" y="10144"/>
                    </a:cubicBezTo>
                    <a:cubicBezTo>
                      <a:pt x="1756" y="10252"/>
                      <a:pt x="1820" y="10301"/>
                      <a:pt x="1937" y="10301"/>
                    </a:cubicBezTo>
                    <a:cubicBezTo>
                      <a:pt x="1949" y="10301"/>
                      <a:pt x="1963" y="10300"/>
                      <a:pt x="1977" y="10299"/>
                    </a:cubicBezTo>
                    <a:cubicBezTo>
                      <a:pt x="2005" y="10295"/>
                      <a:pt x="2035" y="10293"/>
                      <a:pt x="2065" y="10293"/>
                    </a:cubicBezTo>
                    <a:cubicBezTo>
                      <a:pt x="2124" y="10293"/>
                      <a:pt x="2179" y="10303"/>
                      <a:pt x="2203" y="10335"/>
                    </a:cubicBezTo>
                    <a:cubicBezTo>
                      <a:pt x="2300" y="10451"/>
                      <a:pt x="2405" y="10496"/>
                      <a:pt x="2530" y="10496"/>
                    </a:cubicBezTo>
                    <a:cubicBezTo>
                      <a:pt x="2559" y="10496"/>
                      <a:pt x="2589" y="10494"/>
                      <a:pt x="2620" y="10490"/>
                    </a:cubicBezTo>
                    <a:cubicBezTo>
                      <a:pt x="2634" y="10488"/>
                      <a:pt x="2648" y="10488"/>
                      <a:pt x="2661" y="10488"/>
                    </a:cubicBezTo>
                    <a:cubicBezTo>
                      <a:pt x="2761" y="10488"/>
                      <a:pt x="2840" y="10529"/>
                      <a:pt x="2882" y="10644"/>
                    </a:cubicBezTo>
                    <a:cubicBezTo>
                      <a:pt x="2912" y="10705"/>
                      <a:pt x="2947" y="10736"/>
                      <a:pt x="2996" y="10736"/>
                    </a:cubicBezTo>
                    <a:cubicBezTo>
                      <a:pt x="3024" y="10736"/>
                      <a:pt x="3057" y="10726"/>
                      <a:pt x="3096" y="10704"/>
                    </a:cubicBezTo>
                    <a:cubicBezTo>
                      <a:pt x="3142" y="10676"/>
                      <a:pt x="3203" y="10649"/>
                      <a:pt x="3255" y="10649"/>
                    </a:cubicBezTo>
                    <a:cubicBezTo>
                      <a:pt x="3271" y="10649"/>
                      <a:pt x="3285" y="10651"/>
                      <a:pt x="3299" y="10656"/>
                    </a:cubicBezTo>
                    <a:cubicBezTo>
                      <a:pt x="3537" y="10716"/>
                      <a:pt x="3763" y="10799"/>
                      <a:pt x="3942" y="10859"/>
                    </a:cubicBezTo>
                    <a:cubicBezTo>
                      <a:pt x="4042" y="10803"/>
                      <a:pt x="4100" y="10727"/>
                      <a:pt x="4166" y="10727"/>
                    </a:cubicBezTo>
                    <a:cubicBezTo>
                      <a:pt x="4170" y="10727"/>
                      <a:pt x="4175" y="10727"/>
                      <a:pt x="4180" y="10728"/>
                    </a:cubicBezTo>
                    <a:cubicBezTo>
                      <a:pt x="4287" y="10728"/>
                      <a:pt x="4394" y="10764"/>
                      <a:pt x="4477" y="10823"/>
                    </a:cubicBezTo>
                    <a:cubicBezTo>
                      <a:pt x="4545" y="10866"/>
                      <a:pt x="4617" y="10887"/>
                      <a:pt x="4689" y="10887"/>
                    </a:cubicBezTo>
                    <a:cubicBezTo>
                      <a:pt x="4757" y="10887"/>
                      <a:pt x="4825" y="10869"/>
                      <a:pt x="4894" y="10835"/>
                    </a:cubicBezTo>
                    <a:cubicBezTo>
                      <a:pt x="5073" y="10740"/>
                      <a:pt x="5275" y="10644"/>
                      <a:pt x="5466" y="10609"/>
                    </a:cubicBezTo>
                    <a:cubicBezTo>
                      <a:pt x="5775" y="10561"/>
                      <a:pt x="6085" y="10573"/>
                      <a:pt x="6430" y="10549"/>
                    </a:cubicBezTo>
                    <a:cubicBezTo>
                      <a:pt x="6382" y="10502"/>
                      <a:pt x="6347" y="10466"/>
                      <a:pt x="6299" y="10406"/>
                    </a:cubicBezTo>
                    <a:cubicBezTo>
                      <a:pt x="6490" y="10371"/>
                      <a:pt x="6680" y="10335"/>
                      <a:pt x="6835" y="10311"/>
                    </a:cubicBezTo>
                    <a:cubicBezTo>
                      <a:pt x="6906" y="10216"/>
                      <a:pt x="6942" y="10132"/>
                      <a:pt x="7013" y="10097"/>
                    </a:cubicBezTo>
                    <a:cubicBezTo>
                      <a:pt x="7121" y="10025"/>
                      <a:pt x="7240" y="10002"/>
                      <a:pt x="7347" y="9942"/>
                    </a:cubicBezTo>
                    <a:cubicBezTo>
                      <a:pt x="7454" y="9882"/>
                      <a:pt x="7597" y="9811"/>
                      <a:pt x="7633" y="9704"/>
                    </a:cubicBezTo>
                    <a:cubicBezTo>
                      <a:pt x="7704" y="9561"/>
                      <a:pt x="7764" y="9454"/>
                      <a:pt x="7906" y="9370"/>
                    </a:cubicBezTo>
                    <a:cubicBezTo>
                      <a:pt x="7954" y="9347"/>
                      <a:pt x="7978" y="9263"/>
                      <a:pt x="8014" y="9204"/>
                    </a:cubicBezTo>
                    <a:cubicBezTo>
                      <a:pt x="8085" y="9097"/>
                      <a:pt x="8145" y="8989"/>
                      <a:pt x="8204" y="8882"/>
                    </a:cubicBezTo>
                    <a:cubicBezTo>
                      <a:pt x="8240" y="8823"/>
                      <a:pt x="8299" y="8775"/>
                      <a:pt x="8299" y="8716"/>
                    </a:cubicBezTo>
                    <a:cubicBezTo>
                      <a:pt x="8299" y="8608"/>
                      <a:pt x="8323" y="8549"/>
                      <a:pt x="8418" y="8513"/>
                    </a:cubicBezTo>
                    <a:cubicBezTo>
                      <a:pt x="8478" y="8489"/>
                      <a:pt x="8526" y="8466"/>
                      <a:pt x="8573" y="8430"/>
                    </a:cubicBezTo>
                    <a:cubicBezTo>
                      <a:pt x="8776" y="8323"/>
                      <a:pt x="8799" y="8251"/>
                      <a:pt x="8752" y="8025"/>
                    </a:cubicBezTo>
                    <a:cubicBezTo>
                      <a:pt x="8752" y="7966"/>
                      <a:pt x="8764" y="7882"/>
                      <a:pt x="8799" y="7835"/>
                    </a:cubicBezTo>
                    <a:cubicBezTo>
                      <a:pt x="8859" y="7739"/>
                      <a:pt x="8942" y="7656"/>
                      <a:pt x="9026" y="7573"/>
                    </a:cubicBezTo>
                    <a:lnTo>
                      <a:pt x="8978" y="7573"/>
                    </a:lnTo>
                    <a:cubicBezTo>
                      <a:pt x="8978" y="7394"/>
                      <a:pt x="8978" y="7204"/>
                      <a:pt x="8978" y="7025"/>
                    </a:cubicBezTo>
                    <a:cubicBezTo>
                      <a:pt x="8966" y="6799"/>
                      <a:pt x="8942" y="6584"/>
                      <a:pt x="9192" y="6537"/>
                    </a:cubicBezTo>
                    <a:cubicBezTo>
                      <a:pt x="9252" y="6192"/>
                      <a:pt x="9299" y="5882"/>
                      <a:pt x="9359" y="5572"/>
                    </a:cubicBezTo>
                    <a:lnTo>
                      <a:pt x="9359" y="5572"/>
                    </a:lnTo>
                    <a:cubicBezTo>
                      <a:pt x="9321" y="5621"/>
                      <a:pt x="9272" y="5645"/>
                      <a:pt x="9217" y="5645"/>
                    </a:cubicBezTo>
                    <a:cubicBezTo>
                      <a:pt x="9149" y="5645"/>
                      <a:pt x="9074" y="5609"/>
                      <a:pt x="9002" y="5537"/>
                    </a:cubicBezTo>
                    <a:cubicBezTo>
                      <a:pt x="9204" y="5489"/>
                      <a:pt x="9192" y="5489"/>
                      <a:pt x="9240" y="5263"/>
                    </a:cubicBezTo>
                    <a:cubicBezTo>
                      <a:pt x="9252" y="5251"/>
                      <a:pt x="9252" y="5227"/>
                      <a:pt x="9264" y="5203"/>
                    </a:cubicBezTo>
                    <a:cubicBezTo>
                      <a:pt x="9454" y="4953"/>
                      <a:pt x="9359" y="4668"/>
                      <a:pt x="9335" y="4406"/>
                    </a:cubicBezTo>
                    <a:cubicBezTo>
                      <a:pt x="9311" y="4120"/>
                      <a:pt x="9264" y="3846"/>
                      <a:pt x="9192" y="3572"/>
                    </a:cubicBezTo>
                    <a:cubicBezTo>
                      <a:pt x="9157" y="3429"/>
                      <a:pt x="9228" y="3227"/>
                      <a:pt x="9014" y="3155"/>
                    </a:cubicBezTo>
                    <a:cubicBezTo>
                      <a:pt x="9002" y="3155"/>
                      <a:pt x="8990" y="3072"/>
                      <a:pt x="9002" y="3036"/>
                    </a:cubicBezTo>
                    <a:cubicBezTo>
                      <a:pt x="9061" y="2941"/>
                      <a:pt x="9037" y="2870"/>
                      <a:pt x="8954" y="2810"/>
                    </a:cubicBezTo>
                    <a:cubicBezTo>
                      <a:pt x="8930" y="2786"/>
                      <a:pt x="8895" y="2739"/>
                      <a:pt x="8907" y="2715"/>
                    </a:cubicBezTo>
                    <a:cubicBezTo>
                      <a:pt x="8954" y="2429"/>
                      <a:pt x="8597" y="2322"/>
                      <a:pt x="8621" y="2060"/>
                    </a:cubicBezTo>
                    <a:cubicBezTo>
                      <a:pt x="8621" y="2036"/>
                      <a:pt x="8573" y="2012"/>
                      <a:pt x="8537" y="1977"/>
                    </a:cubicBezTo>
                    <a:cubicBezTo>
                      <a:pt x="8466" y="1905"/>
                      <a:pt x="8371" y="1834"/>
                      <a:pt x="8395" y="1703"/>
                    </a:cubicBezTo>
                    <a:cubicBezTo>
                      <a:pt x="8395" y="1667"/>
                      <a:pt x="8359" y="1608"/>
                      <a:pt x="8323" y="1596"/>
                    </a:cubicBezTo>
                    <a:cubicBezTo>
                      <a:pt x="8049" y="1512"/>
                      <a:pt x="8014" y="1155"/>
                      <a:pt x="7752" y="1060"/>
                    </a:cubicBezTo>
                    <a:cubicBezTo>
                      <a:pt x="7704" y="1048"/>
                      <a:pt x="7692" y="977"/>
                      <a:pt x="7656" y="929"/>
                    </a:cubicBezTo>
                    <a:cubicBezTo>
                      <a:pt x="7633" y="893"/>
                      <a:pt x="7585" y="834"/>
                      <a:pt x="7549" y="822"/>
                    </a:cubicBezTo>
                    <a:cubicBezTo>
                      <a:pt x="7347" y="798"/>
                      <a:pt x="7216" y="691"/>
                      <a:pt x="7121" y="512"/>
                    </a:cubicBezTo>
                    <a:cubicBezTo>
                      <a:pt x="7097" y="465"/>
                      <a:pt x="7025" y="417"/>
                      <a:pt x="6978" y="417"/>
                    </a:cubicBezTo>
                    <a:cubicBezTo>
                      <a:pt x="6939" y="424"/>
                      <a:pt x="6902" y="427"/>
                      <a:pt x="6866" y="427"/>
                    </a:cubicBezTo>
                    <a:cubicBezTo>
                      <a:pt x="6660" y="427"/>
                      <a:pt x="6501" y="314"/>
                      <a:pt x="6359" y="131"/>
                    </a:cubicBezTo>
                    <a:cubicBezTo>
                      <a:pt x="6299" y="155"/>
                      <a:pt x="6228" y="179"/>
                      <a:pt x="6144" y="203"/>
                    </a:cubicBezTo>
                    <a:cubicBezTo>
                      <a:pt x="6096" y="219"/>
                      <a:pt x="6050" y="226"/>
                      <a:pt x="6006" y="226"/>
                    </a:cubicBezTo>
                    <a:cubicBezTo>
                      <a:pt x="5888" y="226"/>
                      <a:pt x="5784" y="174"/>
                      <a:pt x="5680" y="96"/>
                    </a:cubicBezTo>
                    <a:cubicBezTo>
                      <a:pt x="5622" y="54"/>
                      <a:pt x="5564" y="1"/>
                      <a:pt x="55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8"/>
              <p:cNvSpPr/>
              <p:nvPr/>
            </p:nvSpPr>
            <p:spPr>
              <a:xfrm>
                <a:off x="4640450" y="3707800"/>
                <a:ext cx="238450" cy="275575"/>
              </a:xfrm>
              <a:custGeom>
                <a:rect b="b" l="l" r="r" t="t"/>
                <a:pathLst>
                  <a:path extrusionOk="0" h="11023" w="9538">
                    <a:moveTo>
                      <a:pt x="4963" y="0"/>
                    </a:moveTo>
                    <a:cubicBezTo>
                      <a:pt x="4902" y="0"/>
                      <a:pt x="4851" y="29"/>
                      <a:pt x="4799" y="81"/>
                    </a:cubicBezTo>
                    <a:cubicBezTo>
                      <a:pt x="4727" y="129"/>
                      <a:pt x="4644" y="176"/>
                      <a:pt x="4561" y="188"/>
                    </a:cubicBezTo>
                    <a:cubicBezTo>
                      <a:pt x="4382" y="188"/>
                      <a:pt x="4203" y="164"/>
                      <a:pt x="4037" y="164"/>
                    </a:cubicBezTo>
                    <a:cubicBezTo>
                      <a:pt x="3977" y="164"/>
                      <a:pt x="3894" y="200"/>
                      <a:pt x="3870" y="248"/>
                    </a:cubicBezTo>
                    <a:cubicBezTo>
                      <a:pt x="3810" y="391"/>
                      <a:pt x="3679" y="462"/>
                      <a:pt x="3560" y="462"/>
                    </a:cubicBezTo>
                    <a:cubicBezTo>
                      <a:pt x="3553" y="462"/>
                      <a:pt x="3545" y="461"/>
                      <a:pt x="3538" y="461"/>
                    </a:cubicBezTo>
                    <a:cubicBezTo>
                      <a:pt x="3302" y="461"/>
                      <a:pt x="3162" y="643"/>
                      <a:pt x="2977" y="724"/>
                    </a:cubicBezTo>
                    <a:cubicBezTo>
                      <a:pt x="2787" y="795"/>
                      <a:pt x="2608" y="891"/>
                      <a:pt x="2417" y="962"/>
                    </a:cubicBezTo>
                    <a:cubicBezTo>
                      <a:pt x="2310" y="998"/>
                      <a:pt x="2203" y="998"/>
                      <a:pt x="2191" y="1153"/>
                    </a:cubicBezTo>
                    <a:cubicBezTo>
                      <a:pt x="2191" y="1236"/>
                      <a:pt x="2108" y="1319"/>
                      <a:pt x="2036" y="1379"/>
                    </a:cubicBezTo>
                    <a:cubicBezTo>
                      <a:pt x="1929" y="1450"/>
                      <a:pt x="1798" y="1510"/>
                      <a:pt x="1679" y="1569"/>
                    </a:cubicBezTo>
                    <a:cubicBezTo>
                      <a:pt x="1608" y="1605"/>
                      <a:pt x="1584" y="1653"/>
                      <a:pt x="1584" y="1736"/>
                    </a:cubicBezTo>
                    <a:cubicBezTo>
                      <a:pt x="1584" y="1819"/>
                      <a:pt x="1536" y="1926"/>
                      <a:pt x="1477" y="1974"/>
                    </a:cubicBezTo>
                    <a:cubicBezTo>
                      <a:pt x="1370" y="2081"/>
                      <a:pt x="1239" y="2165"/>
                      <a:pt x="1096" y="2272"/>
                    </a:cubicBezTo>
                    <a:cubicBezTo>
                      <a:pt x="1286" y="2367"/>
                      <a:pt x="1191" y="2462"/>
                      <a:pt x="1120" y="2569"/>
                    </a:cubicBezTo>
                    <a:cubicBezTo>
                      <a:pt x="1012" y="2748"/>
                      <a:pt x="905" y="2927"/>
                      <a:pt x="822" y="3105"/>
                    </a:cubicBezTo>
                    <a:cubicBezTo>
                      <a:pt x="762" y="3236"/>
                      <a:pt x="715" y="3355"/>
                      <a:pt x="584" y="3427"/>
                    </a:cubicBezTo>
                    <a:cubicBezTo>
                      <a:pt x="548" y="3450"/>
                      <a:pt x="524" y="3498"/>
                      <a:pt x="512" y="3546"/>
                    </a:cubicBezTo>
                    <a:cubicBezTo>
                      <a:pt x="477" y="3629"/>
                      <a:pt x="453" y="3712"/>
                      <a:pt x="429" y="3796"/>
                    </a:cubicBezTo>
                    <a:cubicBezTo>
                      <a:pt x="381" y="3962"/>
                      <a:pt x="358" y="4129"/>
                      <a:pt x="298" y="4296"/>
                    </a:cubicBezTo>
                    <a:cubicBezTo>
                      <a:pt x="262" y="4403"/>
                      <a:pt x="286" y="4534"/>
                      <a:pt x="167" y="4617"/>
                    </a:cubicBezTo>
                    <a:cubicBezTo>
                      <a:pt x="84" y="4677"/>
                      <a:pt x="0" y="4808"/>
                      <a:pt x="96" y="4867"/>
                    </a:cubicBezTo>
                    <a:cubicBezTo>
                      <a:pt x="250" y="4963"/>
                      <a:pt x="191" y="5058"/>
                      <a:pt x="191" y="5177"/>
                    </a:cubicBezTo>
                    <a:cubicBezTo>
                      <a:pt x="179" y="5415"/>
                      <a:pt x="191" y="5641"/>
                      <a:pt x="191" y="5867"/>
                    </a:cubicBezTo>
                    <a:cubicBezTo>
                      <a:pt x="179" y="6117"/>
                      <a:pt x="167" y="6367"/>
                      <a:pt x="298" y="6594"/>
                    </a:cubicBezTo>
                    <a:cubicBezTo>
                      <a:pt x="310" y="6617"/>
                      <a:pt x="298" y="6653"/>
                      <a:pt x="310" y="6677"/>
                    </a:cubicBezTo>
                    <a:cubicBezTo>
                      <a:pt x="346" y="6903"/>
                      <a:pt x="370" y="7129"/>
                      <a:pt x="441" y="7344"/>
                    </a:cubicBezTo>
                    <a:cubicBezTo>
                      <a:pt x="512" y="7558"/>
                      <a:pt x="631" y="7749"/>
                      <a:pt x="727" y="7951"/>
                    </a:cubicBezTo>
                    <a:cubicBezTo>
                      <a:pt x="739" y="7987"/>
                      <a:pt x="739" y="8034"/>
                      <a:pt x="739" y="8070"/>
                    </a:cubicBezTo>
                    <a:cubicBezTo>
                      <a:pt x="762" y="8130"/>
                      <a:pt x="762" y="8201"/>
                      <a:pt x="798" y="8237"/>
                    </a:cubicBezTo>
                    <a:cubicBezTo>
                      <a:pt x="882" y="8332"/>
                      <a:pt x="965" y="8403"/>
                      <a:pt x="953" y="8546"/>
                    </a:cubicBezTo>
                    <a:cubicBezTo>
                      <a:pt x="953" y="8570"/>
                      <a:pt x="989" y="8618"/>
                      <a:pt x="1024" y="8630"/>
                    </a:cubicBezTo>
                    <a:cubicBezTo>
                      <a:pt x="1227" y="8653"/>
                      <a:pt x="1227" y="8642"/>
                      <a:pt x="1143" y="8844"/>
                    </a:cubicBezTo>
                    <a:cubicBezTo>
                      <a:pt x="1405" y="8963"/>
                      <a:pt x="1393" y="9332"/>
                      <a:pt x="1691" y="9427"/>
                    </a:cubicBezTo>
                    <a:cubicBezTo>
                      <a:pt x="1727" y="9427"/>
                      <a:pt x="1751" y="9499"/>
                      <a:pt x="1751" y="9535"/>
                    </a:cubicBezTo>
                    <a:cubicBezTo>
                      <a:pt x="1739" y="9642"/>
                      <a:pt x="1822" y="9665"/>
                      <a:pt x="1905" y="9701"/>
                    </a:cubicBezTo>
                    <a:cubicBezTo>
                      <a:pt x="1989" y="9749"/>
                      <a:pt x="2072" y="9808"/>
                      <a:pt x="2155" y="9880"/>
                    </a:cubicBezTo>
                    <a:cubicBezTo>
                      <a:pt x="2215" y="9916"/>
                      <a:pt x="2263" y="9975"/>
                      <a:pt x="2322" y="10023"/>
                    </a:cubicBezTo>
                    <a:cubicBezTo>
                      <a:pt x="2406" y="10070"/>
                      <a:pt x="2525" y="10070"/>
                      <a:pt x="2536" y="10189"/>
                    </a:cubicBezTo>
                    <a:cubicBezTo>
                      <a:pt x="2560" y="10297"/>
                      <a:pt x="2608" y="10308"/>
                      <a:pt x="2703" y="10308"/>
                    </a:cubicBezTo>
                    <a:cubicBezTo>
                      <a:pt x="2751" y="10308"/>
                      <a:pt x="2858" y="10344"/>
                      <a:pt x="2858" y="10368"/>
                    </a:cubicBezTo>
                    <a:cubicBezTo>
                      <a:pt x="2870" y="10558"/>
                      <a:pt x="3013" y="10558"/>
                      <a:pt x="3132" y="10558"/>
                    </a:cubicBezTo>
                    <a:cubicBezTo>
                      <a:pt x="3310" y="10558"/>
                      <a:pt x="3465" y="10558"/>
                      <a:pt x="3596" y="10713"/>
                    </a:cubicBezTo>
                    <a:cubicBezTo>
                      <a:pt x="3608" y="10737"/>
                      <a:pt x="3656" y="10749"/>
                      <a:pt x="3691" y="10749"/>
                    </a:cubicBezTo>
                    <a:cubicBezTo>
                      <a:pt x="3858" y="10797"/>
                      <a:pt x="4037" y="10832"/>
                      <a:pt x="4215" y="10880"/>
                    </a:cubicBezTo>
                    <a:cubicBezTo>
                      <a:pt x="4236" y="10722"/>
                      <a:pt x="4341" y="10713"/>
                      <a:pt x="4496" y="10713"/>
                    </a:cubicBezTo>
                    <a:cubicBezTo>
                      <a:pt x="4517" y="10713"/>
                      <a:pt x="4538" y="10713"/>
                      <a:pt x="4561" y="10713"/>
                    </a:cubicBezTo>
                    <a:cubicBezTo>
                      <a:pt x="4787" y="10713"/>
                      <a:pt x="4787" y="10916"/>
                      <a:pt x="4906" y="11023"/>
                    </a:cubicBezTo>
                    <a:cubicBezTo>
                      <a:pt x="5015" y="10939"/>
                      <a:pt x="5128" y="10908"/>
                      <a:pt x="5244" y="10908"/>
                    </a:cubicBezTo>
                    <a:cubicBezTo>
                      <a:pt x="5343" y="10908"/>
                      <a:pt x="5445" y="10930"/>
                      <a:pt x="5549" y="10963"/>
                    </a:cubicBezTo>
                    <a:cubicBezTo>
                      <a:pt x="5611" y="10981"/>
                      <a:pt x="5659" y="10990"/>
                      <a:pt x="5698" y="10990"/>
                    </a:cubicBezTo>
                    <a:cubicBezTo>
                      <a:pt x="5791" y="10990"/>
                      <a:pt x="5825" y="10935"/>
                      <a:pt x="5858" y="10808"/>
                    </a:cubicBezTo>
                    <a:cubicBezTo>
                      <a:pt x="6096" y="10761"/>
                      <a:pt x="6323" y="10713"/>
                      <a:pt x="6537" y="10654"/>
                    </a:cubicBezTo>
                    <a:cubicBezTo>
                      <a:pt x="6585" y="10642"/>
                      <a:pt x="6656" y="10594"/>
                      <a:pt x="6680" y="10547"/>
                    </a:cubicBezTo>
                    <a:cubicBezTo>
                      <a:pt x="6767" y="10333"/>
                      <a:pt x="6934" y="10277"/>
                      <a:pt x="7122" y="10277"/>
                    </a:cubicBezTo>
                    <a:cubicBezTo>
                      <a:pt x="7165" y="10277"/>
                      <a:pt x="7208" y="10280"/>
                      <a:pt x="7251" y="10285"/>
                    </a:cubicBezTo>
                    <a:cubicBezTo>
                      <a:pt x="7271" y="10288"/>
                      <a:pt x="7289" y="10289"/>
                      <a:pt x="7306" y="10289"/>
                    </a:cubicBezTo>
                    <a:cubicBezTo>
                      <a:pt x="7418" y="10289"/>
                      <a:pt x="7454" y="10220"/>
                      <a:pt x="7454" y="10106"/>
                    </a:cubicBezTo>
                    <a:cubicBezTo>
                      <a:pt x="7454" y="9975"/>
                      <a:pt x="7501" y="9904"/>
                      <a:pt x="7632" y="9868"/>
                    </a:cubicBezTo>
                    <a:cubicBezTo>
                      <a:pt x="7870" y="9785"/>
                      <a:pt x="8049" y="9642"/>
                      <a:pt x="8109" y="9380"/>
                    </a:cubicBezTo>
                    <a:cubicBezTo>
                      <a:pt x="8109" y="9344"/>
                      <a:pt x="8156" y="9296"/>
                      <a:pt x="8192" y="9284"/>
                    </a:cubicBezTo>
                    <a:cubicBezTo>
                      <a:pt x="8326" y="9262"/>
                      <a:pt x="8377" y="9092"/>
                      <a:pt x="8521" y="9092"/>
                    </a:cubicBezTo>
                    <a:cubicBezTo>
                      <a:pt x="8530" y="9092"/>
                      <a:pt x="8539" y="9093"/>
                      <a:pt x="8549" y="9094"/>
                    </a:cubicBezTo>
                    <a:cubicBezTo>
                      <a:pt x="8549" y="9058"/>
                      <a:pt x="8561" y="9023"/>
                      <a:pt x="8561" y="8975"/>
                    </a:cubicBezTo>
                    <a:cubicBezTo>
                      <a:pt x="8537" y="8808"/>
                      <a:pt x="8525" y="8653"/>
                      <a:pt x="8716" y="8534"/>
                    </a:cubicBezTo>
                    <a:cubicBezTo>
                      <a:pt x="8859" y="8451"/>
                      <a:pt x="8906" y="8284"/>
                      <a:pt x="8930" y="8106"/>
                    </a:cubicBezTo>
                    <a:cubicBezTo>
                      <a:pt x="8954" y="7999"/>
                      <a:pt x="8954" y="7891"/>
                      <a:pt x="9085" y="7832"/>
                    </a:cubicBezTo>
                    <a:cubicBezTo>
                      <a:pt x="9109" y="7832"/>
                      <a:pt x="9133" y="7772"/>
                      <a:pt x="9133" y="7749"/>
                    </a:cubicBezTo>
                    <a:cubicBezTo>
                      <a:pt x="9097" y="7558"/>
                      <a:pt x="9144" y="7427"/>
                      <a:pt x="9323" y="7332"/>
                    </a:cubicBezTo>
                    <a:cubicBezTo>
                      <a:pt x="9347" y="7308"/>
                      <a:pt x="9371" y="7237"/>
                      <a:pt x="9359" y="7189"/>
                    </a:cubicBezTo>
                    <a:cubicBezTo>
                      <a:pt x="9335" y="7046"/>
                      <a:pt x="9264" y="6915"/>
                      <a:pt x="9418" y="6796"/>
                    </a:cubicBezTo>
                    <a:cubicBezTo>
                      <a:pt x="9430" y="6784"/>
                      <a:pt x="9418" y="6737"/>
                      <a:pt x="9418" y="6701"/>
                    </a:cubicBezTo>
                    <a:cubicBezTo>
                      <a:pt x="9430" y="6522"/>
                      <a:pt x="9430" y="6344"/>
                      <a:pt x="9454" y="6153"/>
                    </a:cubicBezTo>
                    <a:cubicBezTo>
                      <a:pt x="9466" y="5986"/>
                      <a:pt x="9514" y="5820"/>
                      <a:pt x="9502" y="5653"/>
                    </a:cubicBezTo>
                    <a:cubicBezTo>
                      <a:pt x="9502" y="5546"/>
                      <a:pt x="9406" y="5427"/>
                      <a:pt x="9514" y="5320"/>
                    </a:cubicBezTo>
                    <a:cubicBezTo>
                      <a:pt x="9537" y="5296"/>
                      <a:pt x="9514" y="5248"/>
                      <a:pt x="9502" y="5213"/>
                    </a:cubicBezTo>
                    <a:cubicBezTo>
                      <a:pt x="9490" y="5141"/>
                      <a:pt x="9466" y="5070"/>
                      <a:pt x="9454" y="4998"/>
                    </a:cubicBezTo>
                    <a:cubicBezTo>
                      <a:pt x="9418" y="4736"/>
                      <a:pt x="9490" y="4462"/>
                      <a:pt x="9359" y="4201"/>
                    </a:cubicBezTo>
                    <a:cubicBezTo>
                      <a:pt x="9264" y="4022"/>
                      <a:pt x="9275" y="3796"/>
                      <a:pt x="9216" y="3593"/>
                    </a:cubicBezTo>
                    <a:cubicBezTo>
                      <a:pt x="9133" y="3308"/>
                      <a:pt x="9037" y="3022"/>
                      <a:pt x="8906" y="2748"/>
                    </a:cubicBezTo>
                    <a:cubicBezTo>
                      <a:pt x="8823" y="2569"/>
                      <a:pt x="8668" y="2427"/>
                      <a:pt x="8561" y="2260"/>
                    </a:cubicBezTo>
                    <a:cubicBezTo>
                      <a:pt x="8502" y="2165"/>
                      <a:pt x="8502" y="2046"/>
                      <a:pt x="8430" y="1962"/>
                    </a:cubicBezTo>
                    <a:cubicBezTo>
                      <a:pt x="8287" y="1772"/>
                      <a:pt x="8132" y="1605"/>
                      <a:pt x="7978" y="1426"/>
                    </a:cubicBezTo>
                    <a:cubicBezTo>
                      <a:pt x="7966" y="1403"/>
                      <a:pt x="7954" y="1379"/>
                      <a:pt x="7930" y="1355"/>
                    </a:cubicBezTo>
                    <a:cubicBezTo>
                      <a:pt x="7787" y="1212"/>
                      <a:pt x="7644" y="1057"/>
                      <a:pt x="7489" y="914"/>
                    </a:cubicBezTo>
                    <a:cubicBezTo>
                      <a:pt x="7478" y="903"/>
                      <a:pt x="7454" y="903"/>
                      <a:pt x="7430" y="891"/>
                    </a:cubicBezTo>
                    <a:cubicBezTo>
                      <a:pt x="7287" y="831"/>
                      <a:pt x="7132" y="795"/>
                      <a:pt x="7073" y="617"/>
                    </a:cubicBezTo>
                    <a:cubicBezTo>
                      <a:pt x="7061" y="593"/>
                      <a:pt x="7013" y="569"/>
                      <a:pt x="6989" y="569"/>
                    </a:cubicBezTo>
                    <a:cubicBezTo>
                      <a:pt x="6946" y="585"/>
                      <a:pt x="6907" y="592"/>
                      <a:pt x="6871" y="592"/>
                    </a:cubicBezTo>
                    <a:cubicBezTo>
                      <a:pt x="6717" y="592"/>
                      <a:pt x="6617" y="468"/>
                      <a:pt x="6501" y="391"/>
                    </a:cubicBezTo>
                    <a:cubicBezTo>
                      <a:pt x="6430" y="343"/>
                      <a:pt x="6335" y="331"/>
                      <a:pt x="6251" y="319"/>
                    </a:cubicBezTo>
                    <a:cubicBezTo>
                      <a:pt x="6156" y="295"/>
                      <a:pt x="6061" y="295"/>
                      <a:pt x="5965" y="260"/>
                    </a:cubicBezTo>
                    <a:cubicBezTo>
                      <a:pt x="5880" y="217"/>
                      <a:pt x="5801" y="125"/>
                      <a:pt x="5701" y="125"/>
                    </a:cubicBezTo>
                    <a:cubicBezTo>
                      <a:pt x="5662" y="125"/>
                      <a:pt x="5620" y="139"/>
                      <a:pt x="5573" y="176"/>
                    </a:cubicBezTo>
                    <a:cubicBezTo>
                      <a:pt x="5561" y="184"/>
                      <a:pt x="5547" y="186"/>
                      <a:pt x="5531" y="186"/>
                    </a:cubicBezTo>
                    <a:cubicBezTo>
                      <a:pt x="5495" y="186"/>
                      <a:pt x="5451" y="173"/>
                      <a:pt x="5418" y="164"/>
                    </a:cubicBezTo>
                    <a:cubicBezTo>
                      <a:pt x="5299" y="129"/>
                      <a:pt x="5192" y="93"/>
                      <a:pt x="5084" y="33"/>
                    </a:cubicBezTo>
                    <a:cubicBezTo>
                      <a:pt x="5039" y="11"/>
                      <a:pt x="5000" y="0"/>
                      <a:pt x="49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8"/>
              <p:cNvSpPr/>
              <p:nvPr/>
            </p:nvSpPr>
            <p:spPr>
              <a:xfrm>
                <a:off x="4563050" y="3089200"/>
                <a:ext cx="226250" cy="275525"/>
              </a:xfrm>
              <a:custGeom>
                <a:rect b="b" l="l" r="r" t="t"/>
                <a:pathLst>
                  <a:path extrusionOk="0" h="11021" w="9050">
                    <a:moveTo>
                      <a:pt x="6597" y="7142"/>
                    </a:moveTo>
                    <a:cubicBezTo>
                      <a:pt x="6631" y="7142"/>
                      <a:pt x="6677" y="7185"/>
                      <a:pt x="6752" y="7228"/>
                    </a:cubicBezTo>
                    <a:cubicBezTo>
                      <a:pt x="6686" y="7293"/>
                      <a:pt x="6631" y="7348"/>
                      <a:pt x="6604" y="7348"/>
                    </a:cubicBezTo>
                    <a:cubicBezTo>
                      <a:pt x="6601" y="7348"/>
                      <a:pt x="6599" y="7348"/>
                      <a:pt x="6597" y="7347"/>
                    </a:cubicBezTo>
                    <a:cubicBezTo>
                      <a:pt x="6537" y="7335"/>
                      <a:pt x="6502" y="7275"/>
                      <a:pt x="6454" y="7228"/>
                    </a:cubicBezTo>
                    <a:cubicBezTo>
                      <a:pt x="6502" y="7204"/>
                      <a:pt x="6537" y="7144"/>
                      <a:pt x="6585" y="7144"/>
                    </a:cubicBezTo>
                    <a:cubicBezTo>
                      <a:pt x="6589" y="7143"/>
                      <a:pt x="6593" y="7142"/>
                      <a:pt x="6597" y="7142"/>
                    </a:cubicBezTo>
                    <a:close/>
                    <a:moveTo>
                      <a:pt x="4387" y="0"/>
                    </a:moveTo>
                    <a:cubicBezTo>
                      <a:pt x="4344" y="0"/>
                      <a:pt x="4302" y="22"/>
                      <a:pt x="4263" y="72"/>
                    </a:cubicBezTo>
                    <a:cubicBezTo>
                      <a:pt x="4182" y="171"/>
                      <a:pt x="4101" y="256"/>
                      <a:pt x="3985" y="256"/>
                    </a:cubicBezTo>
                    <a:cubicBezTo>
                      <a:pt x="3947" y="256"/>
                      <a:pt x="3905" y="247"/>
                      <a:pt x="3858" y="227"/>
                    </a:cubicBezTo>
                    <a:cubicBezTo>
                      <a:pt x="3836" y="302"/>
                      <a:pt x="3818" y="354"/>
                      <a:pt x="3774" y="354"/>
                    </a:cubicBezTo>
                    <a:cubicBezTo>
                      <a:pt x="3749" y="354"/>
                      <a:pt x="3716" y="337"/>
                      <a:pt x="3668" y="298"/>
                    </a:cubicBezTo>
                    <a:cubicBezTo>
                      <a:pt x="3618" y="255"/>
                      <a:pt x="3542" y="247"/>
                      <a:pt x="3464" y="247"/>
                    </a:cubicBezTo>
                    <a:cubicBezTo>
                      <a:pt x="3412" y="247"/>
                      <a:pt x="3358" y="251"/>
                      <a:pt x="3311" y="251"/>
                    </a:cubicBezTo>
                    <a:cubicBezTo>
                      <a:pt x="3287" y="251"/>
                      <a:pt x="3263" y="358"/>
                      <a:pt x="3263" y="405"/>
                    </a:cubicBezTo>
                    <a:cubicBezTo>
                      <a:pt x="3263" y="465"/>
                      <a:pt x="3311" y="512"/>
                      <a:pt x="3335" y="560"/>
                    </a:cubicBezTo>
                    <a:cubicBezTo>
                      <a:pt x="3275" y="584"/>
                      <a:pt x="3216" y="632"/>
                      <a:pt x="3156" y="632"/>
                    </a:cubicBezTo>
                    <a:cubicBezTo>
                      <a:pt x="3085" y="632"/>
                      <a:pt x="3025" y="596"/>
                      <a:pt x="2954" y="584"/>
                    </a:cubicBezTo>
                    <a:cubicBezTo>
                      <a:pt x="2905" y="574"/>
                      <a:pt x="2865" y="557"/>
                      <a:pt x="2820" y="557"/>
                    </a:cubicBezTo>
                    <a:cubicBezTo>
                      <a:pt x="2809" y="557"/>
                      <a:pt x="2798" y="558"/>
                      <a:pt x="2787" y="560"/>
                    </a:cubicBezTo>
                    <a:cubicBezTo>
                      <a:pt x="2692" y="572"/>
                      <a:pt x="2596" y="596"/>
                      <a:pt x="2501" y="620"/>
                    </a:cubicBezTo>
                    <a:cubicBezTo>
                      <a:pt x="2382" y="643"/>
                      <a:pt x="2311" y="667"/>
                      <a:pt x="2299" y="822"/>
                    </a:cubicBezTo>
                    <a:cubicBezTo>
                      <a:pt x="2287" y="905"/>
                      <a:pt x="2203" y="1013"/>
                      <a:pt x="2120" y="1060"/>
                    </a:cubicBezTo>
                    <a:cubicBezTo>
                      <a:pt x="1977" y="1143"/>
                      <a:pt x="1822" y="1191"/>
                      <a:pt x="1668" y="1263"/>
                    </a:cubicBezTo>
                    <a:cubicBezTo>
                      <a:pt x="1584" y="1286"/>
                      <a:pt x="1525" y="1310"/>
                      <a:pt x="1561" y="1429"/>
                    </a:cubicBezTo>
                    <a:cubicBezTo>
                      <a:pt x="1620" y="1679"/>
                      <a:pt x="1489" y="1870"/>
                      <a:pt x="1251" y="1965"/>
                    </a:cubicBezTo>
                    <a:cubicBezTo>
                      <a:pt x="1191" y="1989"/>
                      <a:pt x="1144" y="2036"/>
                      <a:pt x="1120" y="2084"/>
                    </a:cubicBezTo>
                    <a:cubicBezTo>
                      <a:pt x="1072" y="2203"/>
                      <a:pt x="1060" y="2334"/>
                      <a:pt x="1001" y="2429"/>
                    </a:cubicBezTo>
                    <a:cubicBezTo>
                      <a:pt x="882" y="2632"/>
                      <a:pt x="691" y="2798"/>
                      <a:pt x="656" y="3060"/>
                    </a:cubicBezTo>
                    <a:cubicBezTo>
                      <a:pt x="644" y="3096"/>
                      <a:pt x="584" y="3132"/>
                      <a:pt x="549" y="3168"/>
                    </a:cubicBezTo>
                    <a:cubicBezTo>
                      <a:pt x="501" y="3203"/>
                      <a:pt x="429" y="3227"/>
                      <a:pt x="429" y="3263"/>
                    </a:cubicBezTo>
                    <a:cubicBezTo>
                      <a:pt x="394" y="3418"/>
                      <a:pt x="322" y="3608"/>
                      <a:pt x="382" y="3727"/>
                    </a:cubicBezTo>
                    <a:cubicBezTo>
                      <a:pt x="453" y="3870"/>
                      <a:pt x="406" y="3906"/>
                      <a:pt x="310" y="3953"/>
                    </a:cubicBezTo>
                    <a:cubicBezTo>
                      <a:pt x="418" y="4180"/>
                      <a:pt x="406" y="4203"/>
                      <a:pt x="215" y="4370"/>
                    </a:cubicBezTo>
                    <a:cubicBezTo>
                      <a:pt x="191" y="4394"/>
                      <a:pt x="156" y="4430"/>
                      <a:pt x="156" y="4453"/>
                    </a:cubicBezTo>
                    <a:cubicBezTo>
                      <a:pt x="179" y="4620"/>
                      <a:pt x="168" y="4787"/>
                      <a:pt x="132" y="4953"/>
                    </a:cubicBezTo>
                    <a:cubicBezTo>
                      <a:pt x="84" y="5239"/>
                      <a:pt x="96" y="5549"/>
                      <a:pt x="108" y="5846"/>
                    </a:cubicBezTo>
                    <a:cubicBezTo>
                      <a:pt x="132" y="6132"/>
                      <a:pt x="1" y="6418"/>
                      <a:pt x="108" y="6704"/>
                    </a:cubicBezTo>
                    <a:cubicBezTo>
                      <a:pt x="120" y="6739"/>
                      <a:pt x="84" y="6787"/>
                      <a:pt x="72" y="6823"/>
                    </a:cubicBezTo>
                    <a:cubicBezTo>
                      <a:pt x="72" y="6858"/>
                      <a:pt x="48" y="6894"/>
                      <a:pt x="48" y="6930"/>
                    </a:cubicBezTo>
                    <a:cubicBezTo>
                      <a:pt x="60" y="7109"/>
                      <a:pt x="72" y="7275"/>
                      <a:pt x="84" y="7442"/>
                    </a:cubicBezTo>
                    <a:cubicBezTo>
                      <a:pt x="96" y="7490"/>
                      <a:pt x="84" y="7549"/>
                      <a:pt x="108" y="7561"/>
                    </a:cubicBezTo>
                    <a:cubicBezTo>
                      <a:pt x="263" y="7668"/>
                      <a:pt x="239" y="7835"/>
                      <a:pt x="287" y="7978"/>
                    </a:cubicBezTo>
                    <a:cubicBezTo>
                      <a:pt x="358" y="8180"/>
                      <a:pt x="501" y="8347"/>
                      <a:pt x="537" y="8561"/>
                    </a:cubicBezTo>
                    <a:cubicBezTo>
                      <a:pt x="560" y="8668"/>
                      <a:pt x="644" y="8775"/>
                      <a:pt x="703" y="8883"/>
                    </a:cubicBezTo>
                    <a:cubicBezTo>
                      <a:pt x="775" y="8966"/>
                      <a:pt x="858" y="9037"/>
                      <a:pt x="930" y="9121"/>
                    </a:cubicBezTo>
                    <a:cubicBezTo>
                      <a:pt x="965" y="9168"/>
                      <a:pt x="1013" y="9216"/>
                      <a:pt x="1013" y="9264"/>
                    </a:cubicBezTo>
                    <a:cubicBezTo>
                      <a:pt x="1001" y="9371"/>
                      <a:pt x="1025" y="9454"/>
                      <a:pt x="1156" y="9490"/>
                    </a:cubicBezTo>
                    <a:cubicBezTo>
                      <a:pt x="1215" y="9514"/>
                      <a:pt x="1275" y="9561"/>
                      <a:pt x="1311" y="9609"/>
                    </a:cubicBezTo>
                    <a:cubicBezTo>
                      <a:pt x="1394" y="9728"/>
                      <a:pt x="1465" y="9859"/>
                      <a:pt x="1620" y="9918"/>
                    </a:cubicBezTo>
                    <a:cubicBezTo>
                      <a:pt x="1680" y="9942"/>
                      <a:pt x="1751" y="10037"/>
                      <a:pt x="1763" y="10109"/>
                    </a:cubicBezTo>
                    <a:cubicBezTo>
                      <a:pt x="1775" y="10228"/>
                      <a:pt x="1834" y="10252"/>
                      <a:pt x="1942" y="10287"/>
                    </a:cubicBezTo>
                    <a:cubicBezTo>
                      <a:pt x="2049" y="10323"/>
                      <a:pt x="2192" y="10371"/>
                      <a:pt x="2263" y="10454"/>
                    </a:cubicBezTo>
                    <a:cubicBezTo>
                      <a:pt x="2323" y="10538"/>
                      <a:pt x="2382" y="10573"/>
                      <a:pt x="2477" y="10585"/>
                    </a:cubicBezTo>
                    <a:cubicBezTo>
                      <a:pt x="2632" y="10621"/>
                      <a:pt x="2823" y="10585"/>
                      <a:pt x="2942" y="10776"/>
                    </a:cubicBezTo>
                    <a:cubicBezTo>
                      <a:pt x="2965" y="10823"/>
                      <a:pt x="3049" y="10859"/>
                      <a:pt x="3108" y="10871"/>
                    </a:cubicBezTo>
                    <a:cubicBezTo>
                      <a:pt x="3311" y="10871"/>
                      <a:pt x="3513" y="10847"/>
                      <a:pt x="3716" y="10847"/>
                    </a:cubicBezTo>
                    <a:cubicBezTo>
                      <a:pt x="3818" y="10847"/>
                      <a:pt x="3928" y="10873"/>
                      <a:pt x="4040" y="10873"/>
                    </a:cubicBezTo>
                    <a:cubicBezTo>
                      <a:pt x="4059" y="10873"/>
                      <a:pt x="4078" y="10873"/>
                      <a:pt x="4097" y="10871"/>
                    </a:cubicBezTo>
                    <a:cubicBezTo>
                      <a:pt x="4155" y="10864"/>
                      <a:pt x="4210" y="10857"/>
                      <a:pt x="4263" y="10857"/>
                    </a:cubicBezTo>
                    <a:cubicBezTo>
                      <a:pt x="4383" y="10857"/>
                      <a:pt x="4486" y="10890"/>
                      <a:pt x="4561" y="11014"/>
                    </a:cubicBezTo>
                    <a:cubicBezTo>
                      <a:pt x="4668" y="10990"/>
                      <a:pt x="4763" y="10966"/>
                      <a:pt x="4847" y="10966"/>
                    </a:cubicBezTo>
                    <a:cubicBezTo>
                      <a:pt x="4978" y="10966"/>
                      <a:pt x="5109" y="11002"/>
                      <a:pt x="5240" y="11014"/>
                    </a:cubicBezTo>
                    <a:cubicBezTo>
                      <a:pt x="5268" y="11017"/>
                      <a:pt x="5297" y="11020"/>
                      <a:pt x="5323" y="11020"/>
                    </a:cubicBezTo>
                    <a:cubicBezTo>
                      <a:pt x="5396" y="11020"/>
                      <a:pt x="5454" y="10996"/>
                      <a:pt x="5454" y="10883"/>
                    </a:cubicBezTo>
                    <a:cubicBezTo>
                      <a:pt x="5466" y="10847"/>
                      <a:pt x="5513" y="10799"/>
                      <a:pt x="5549" y="10788"/>
                    </a:cubicBezTo>
                    <a:cubicBezTo>
                      <a:pt x="5728" y="10740"/>
                      <a:pt x="5894" y="10680"/>
                      <a:pt x="6073" y="10657"/>
                    </a:cubicBezTo>
                    <a:cubicBezTo>
                      <a:pt x="6216" y="10633"/>
                      <a:pt x="6394" y="10502"/>
                      <a:pt x="6418" y="10371"/>
                    </a:cubicBezTo>
                    <a:cubicBezTo>
                      <a:pt x="6435" y="10244"/>
                      <a:pt x="6476" y="10189"/>
                      <a:pt x="6558" y="10189"/>
                    </a:cubicBezTo>
                    <a:cubicBezTo>
                      <a:pt x="6591" y="10189"/>
                      <a:pt x="6632" y="10199"/>
                      <a:pt x="6680" y="10216"/>
                    </a:cubicBezTo>
                    <a:cubicBezTo>
                      <a:pt x="6764" y="10240"/>
                      <a:pt x="6847" y="10252"/>
                      <a:pt x="6918" y="10276"/>
                    </a:cubicBezTo>
                    <a:cubicBezTo>
                      <a:pt x="6978" y="10157"/>
                      <a:pt x="7037" y="10073"/>
                      <a:pt x="7061" y="9978"/>
                    </a:cubicBezTo>
                    <a:cubicBezTo>
                      <a:pt x="7092" y="9834"/>
                      <a:pt x="7176" y="9797"/>
                      <a:pt x="7282" y="9797"/>
                    </a:cubicBezTo>
                    <a:cubicBezTo>
                      <a:pt x="7299" y="9797"/>
                      <a:pt x="7317" y="9798"/>
                      <a:pt x="7335" y="9799"/>
                    </a:cubicBezTo>
                    <a:cubicBezTo>
                      <a:pt x="7344" y="9800"/>
                      <a:pt x="7354" y="9800"/>
                      <a:pt x="7363" y="9800"/>
                    </a:cubicBezTo>
                    <a:cubicBezTo>
                      <a:pt x="7516" y="9800"/>
                      <a:pt x="7633" y="9707"/>
                      <a:pt x="7633" y="9549"/>
                    </a:cubicBezTo>
                    <a:cubicBezTo>
                      <a:pt x="7633" y="9490"/>
                      <a:pt x="7633" y="9406"/>
                      <a:pt x="7668" y="9383"/>
                    </a:cubicBezTo>
                    <a:cubicBezTo>
                      <a:pt x="7764" y="9311"/>
                      <a:pt x="7871" y="9228"/>
                      <a:pt x="7990" y="9204"/>
                    </a:cubicBezTo>
                    <a:cubicBezTo>
                      <a:pt x="8121" y="9168"/>
                      <a:pt x="8169" y="9085"/>
                      <a:pt x="8133" y="8990"/>
                    </a:cubicBezTo>
                    <a:cubicBezTo>
                      <a:pt x="8061" y="8752"/>
                      <a:pt x="8240" y="8609"/>
                      <a:pt x="8347" y="8442"/>
                    </a:cubicBezTo>
                    <a:cubicBezTo>
                      <a:pt x="8407" y="8359"/>
                      <a:pt x="8430" y="8275"/>
                      <a:pt x="8442" y="8180"/>
                    </a:cubicBezTo>
                    <a:cubicBezTo>
                      <a:pt x="8466" y="8061"/>
                      <a:pt x="8538" y="7966"/>
                      <a:pt x="8573" y="7847"/>
                    </a:cubicBezTo>
                    <a:cubicBezTo>
                      <a:pt x="8597" y="7787"/>
                      <a:pt x="8633" y="7716"/>
                      <a:pt x="8621" y="7668"/>
                    </a:cubicBezTo>
                    <a:cubicBezTo>
                      <a:pt x="8597" y="7513"/>
                      <a:pt x="8621" y="7406"/>
                      <a:pt x="8752" y="7323"/>
                    </a:cubicBezTo>
                    <a:cubicBezTo>
                      <a:pt x="8835" y="7263"/>
                      <a:pt x="8859" y="7204"/>
                      <a:pt x="8776" y="7120"/>
                    </a:cubicBezTo>
                    <a:cubicBezTo>
                      <a:pt x="8704" y="7049"/>
                      <a:pt x="8680" y="6966"/>
                      <a:pt x="8752" y="6894"/>
                    </a:cubicBezTo>
                    <a:cubicBezTo>
                      <a:pt x="8871" y="6787"/>
                      <a:pt x="8871" y="6644"/>
                      <a:pt x="8871" y="6501"/>
                    </a:cubicBezTo>
                    <a:cubicBezTo>
                      <a:pt x="8859" y="6418"/>
                      <a:pt x="8871" y="6335"/>
                      <a:pt x="8871" y="6251"/>
                    </a:cubicBezTo>
                    <a:cubicBezTo>
                      <a:pt x="8931" y="6239"/>
                      <a:pt x="8978" y="6227"/>
                      <a:pt x="9050" y="6216"/>
                    </a:cubicBezTo>
                    <a:cubicBezTo>
                      <a:pt x="9002" y="6108"/>
                      <a:pt x="8954" y="6025"/>
                      <a:pt x="8919" y="5918"/>
                    </a:cubicBezTo>
                    <a:cubicBezTo>
                      <a:pt x="8907" y="5870"/>
                      <a:pt x="8919" y="5775"/>
                      <a:pt x="8954" y="5751"/>
                    </a:cubicBezTo>
                    <a:cubicBezTo>
                      <a:pt x="9050" y="5704"/>
                      <a:pt x="9014" y="5656"/>
                      <a:pt x="8966" y="5596"/>
                    </a:cubicBezTo>
                    <a:cubicBezTo>
                      <a:pt x="8931" y="5537"/>
                      <a:pt x="8871" y="5442"/>
                      <a:pt x="8883" y="5418"/>
                    </a:cubicBezTo>
                    <a:cubicBezTo>
                      <a:pt x="8990" y="5251"/>
                      <a:pt x="8907" y="5084"/>
                      <a:pt x="8907" y="4930"/>
                    </a:cubicBezTo>
                    <a:cubicBezTo>
                      <a:pt x="8895" y="4692"/>
                      <a:pt x="8847" y="4442"/>
                      <a:pt x="8800" y="4203"/>
                    </a:cubicBezTo>
                    <a:cubicBezTo>
                      <a:pt x="8740" y="3918"/>
                      <a:pt x="8657" y="3632"/>
                      <a:pt x="8585" y="3334"/>
                    </a:cubicBezTo>
                    <a:cubicBezTo>
                      <a:pt x="8502" y="2965"/>
                      <a:pt x="8383" y="2608"/>
                      <a:pt x="8133" y="2298"/>
                    </a:cubicBezTo>
                    <a:cubicBezTo>
                      <a:pt x="8026" y="2144"/>
                      <a:pt x="7907" y="1989"/>
                      <a:pt x="7823" y="1822"/>
                    </a:cubicBezTo>
                    <a:cubicBezTo>
                      <a:pt x="7764" y="1739"/>
                      <a:pt x="7728" y="1655"/>
                      <a:pt x="7609" y="1620"/>
                    </a:cubicBezTo>
                    <a:cubicBezTo>
                      <a:pt x="7526" y="1596"/>
                      <a:pt x="7395" y="1536"/>
                      <a:pt x="7395" y="1501"/>
                    </a:cubicBezTo>
                    <a:cubicBezTo>
                      <a:pt x="7407" y="1298"/>
                      <a:pt x="7252" y="1215"/>
                      <a:pt x="7156" y="1084"/>
                    </a:cubicBezTo>
                    <a:cubicBezTo>
                      <a:pt x="7097" y="1001"/>
                      <a:pt x="7037" y="965"/>
                      <a:pt x="6942" y="953"/>
                    </a:cubicBezTo>
                    <a:cubicBezTo>
                      <a:pt x="6823" y="929"/>
                      <a:pt x="6692" y="893"/>
                      <a:pt x="6692" y="727"/>
                    </a:cubicBezTo>
                    <a:cubicBezTo>
                      <a:pt x="6692" y="691"/>
                      <a:pt x="6633" y="643"/>
                      <a:pt x="6597" y="643"/>
                    </a:cubicBezTo>
                    <a:cubicBezTo>
                      <a:pt x="6394" y="643"/>
                      <a:pt x="6228" y="536"/>
                      <a:pt x="6097" y="381"/>
                    </a:cubicBezTo>
                    <a:cubicBezTo>
                      <a:pt x="6077" y="362"/>
                      <a:pt x="6042" y="343"/>
                      <a:pt x="6017" y="343"/>
                    </a:cubicBezTo>
                    <a:cubicBezTo>
                      <a:pt x="6011" y="343"/>
                      <a:pt x="6006" y="344"/>
                      <a:pt x="6002" y="346"/>
                    </a:cubicBezTo>
                    <a:cubicBezTo>
                      <a:pt x="5968" y="351"/>
                      <a:pt x="5936" y="353"/>
                      <a:pt x="5904" y="353"/>
                    </a:cubicBezTo>
                    <a:cubicBezTo>
                      <a:pt x="5714" y="353"/>
                      <a:pt x="5565" y="263"/>
                      <a:pt x="5442" y="120"/>
                    </a:cubicBezTo>
                    <a:cubicBezTo>
                      <a:pt x="5419" y="96"/>
                      <a:pt x="5376" y="83"/>
                      <a:pt x="5339" y="83"/>
                    </a:cubicBezTo>
                    <a:cubicBezTo>
                      <a:pt x="5318" y="83"/>
                      <a:pt x="5300" y="87"/>
                      <a:pt x="5287" y="96"/>
                    </a:cubicBezTo>
                    <a:cubicBezTo>
                      <a:pt x="5132" y="143"/>
                      <a:pt x="4978" y="215"/>
                      <a:pt x="4847" y="274"/>
                    </a:cubicBezTo>
                    <a:cubicBezTo>
                      <a:pt x="4728" y="203"/>
                      <a:pt x="4620" y="155"/>
                      <a:pt x="4537" y="72"/>
                    </a:cubicBezTo>
                    <a:cubicBezTo>
                      <a:pt x="4487" y="28"/>
                      <a:pt x="4436" y="0"/>
                      <a:pt x="4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32" name="Google Shape;232;p18"/>
          <p:cNvSpPr txBox="1"/>
          <p:nvPr>
            <p:ph type="title"/>
          </p:nvPr>
        </p:nvSpPr>
        <p:spPr>
          <a:xfrm>
            <a:off x="713225" y="1888767"/>
            <a:ext cx="5263200" cy="763500"/>
          </a:xfrm>
          <a:prstGeom prst="rect">
            <a:avLst/>
          </a:prstGeom>
        </p:spPr>
        <p:txBody>
          <a:bodyPr anchorCtr="0" anchor="t" bIns="45700" lIns="91425" spcFirstLastPara="1" rIns="91425" wrap="square" tIns="4570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33" name="Google Shape;233;p18"/>
          <p:cNvSpPr txBox="1"/>
          <p:nvPr>
            <p:ph idx="1" type="subTitle"/>
          </p:nvPr>
        </p:nvSpPr>
        <p:spPr>
          <a:xfrm>
            <a:off x="1197425" y="3029067"/>
            <a:ext cx="4294800" cy="2817300"/>
          </a:xfrm>
          <a:prstGeom prst="rect">
            <a:avLst/>
          </a:prstGeom>
        </p:spPr>
        <p:txBody>
          <a:bodyPr anchorCtr="0" anchor="t" bIns="45700" lIns="91425" spcFirstLastPara="1" rIns="91425" wrap="square" tIns="45700">
            <a:noAutofit/>
          </a:bodyPr>
          <a:lstStyle>
            <a:lvl1pPr lvl="0" rtl="0">
              <a:spcBef>
                <a:spcPts val="640"/>
              </a:spcBef>
              <a:spcAft>
                <a:spcPts val="0"/>
              </a:spcAft>
              <a:buSzPts val="1600"/>
              <a:buFont typeface="Nunito Light"/>
              <a:buChar char="●"/>
              <a:defRPr/>
            </a:lvl1pPr>
            <a:lvl2pPr lvl="1" rtl="0" algn="ctr">
              <a:lnSpc>
                <a:spcPct val="100000"/>
              </a:lnSpc>
              <a:spcBef>
                <a:spcPts val="560"/>
              </a:spcBef>
              <a:spcAft>
                <a:spcPts val="0"/>
              </a:spcAft>
              <a:buClr>
                <a:srgbClr val="E76A28"/>
              </a:buClr>
              <a:buSzPts val="1600"/>
              <a:buFont typeface="Nunito Light"/>
              <a:buChar char="○"/>
              <a:defRPr/>
            </a:lvl2pPr>
            <a:lvl3pPr lvl="2" rtl="0" algn="ctr">
              <a:lnSpc>
                <a:spcPct val="100000"/>
              </a:lnSpc>
              <a:spcBef>
                <a:spcPts val="480"/>
              </a:spcBef>
              <a:spcAft>
                <a:spcPts val="0"/>
              </a:spcAft>
              <a:buClr>
                <a:srgbClr val="E76A28"/>
              </a:buClr>
              <a:buSzPts val="1500"/>
              <a:buFont typeface="Nunito Light"/>
              <a:buChar char="■"/>
              <a:defRPr/>
            </a:lvl3pPr>
            <a:lvl4pPr lvl="3" rtl="0" algn="ctr">
              <a:lnSpc>
                <a:spcPct val="100000"/>
              </a:lnSpc>
              <a:spcBef>
                <a:spcPts val="400"/>
              </a:spcBef>
              <a:spcAft>
                <a:spcPts val="0"/>
              </a:spcAft>
              <a:buClr>
                <a:srgbClr val="E76A28"/>
              </a:buClr>
              <a:buSzPts val="1500"/>
              <a:buFont typeface="Nunito Light"/>
              <a:buChar char="●"/>
              <a:defRPr/>
            </a:lvl4pPr>
            <a:lvl5pPr lvl="4" rtl="0" algn="ctr">
              <a:lnSpc>
                <a:spcPct val="100000"/>
              </a:lnSpc>
              <a:spcBef>
                <a:spcPts val="400"/>
              </a:spcBef>
              <a:spcAft>
                <a:spcPts val="0"/>
              </a:spcAft>
              <a:buClr>
                <a:srgbClr val="E76A28"/>
              </a:buClr>
              <a:buSzPts val="2000"/>
              <a:buFont typeface="Nunito Light"/>
              <a:buChar char="○"/>
              <a:defRPr/>
            </a:lvl5pPr>
            <a:lvl6pPr lvl="5" rtl="0" algn="ctr">
              <a:lnSpc>
                <a:spcPct val="100000"/>
              </a:lnSpc>
              <a:spcBef>
                <a:spcPts val="400"/>
              </a:spcBef>
              <a:spcAft>
                <a:spcPts val="0"/>
              </a:spcAft>
              <a:buClr>
                <a:srgbClr val="999999"/>
              </a:buClr>
              <a:buSzPts val="2000"/>
              <a:buFont typeface="Nunito Light"/>
              <a:buChar char="■"/>
              <a:defRPr/>
            </a:lvl6pPr>
            <a:lvl7pPr lvl="6" rtl="0" algn="ctr">
              <a:lnSpc>
                <a:spcPct val="100000"/>
              </a:lnSpc>
              <a:spcBef>
                <a:spcPts val="400"/>
              </a:spcBef>
              <a:spcAft>
                <a:spcPts val="0"/>
              </a:spcAft>
              <a:buClr>
                <a:srgbClr val="999999"/>
              </a:buClr>
              <a:buSzPts val="1300"/>
              <a:buFont typeface="Nunito Light"/>
              <a:buChar char="●"/>
              <a:defRPr/>
            </a:lvl7pPr>
            <a:lvl8pPr lvl="7" rtl="0" algn="ctr">
              <a:lnSpc>
                <a:spcPct val="100000"/>
              </a:lnSpc>
              <a:spcBef>
                <a:spcPts val="400"/>
              </a:spcBef>
              <a:spcAft>
                <a:spcPts val="0"/>
              </a:spcAft>
              <a:buClr>
                <a:srgbClr val="999999"/>
              </a:buClr>
              <a:buSzPts val="1300"/>
              <a:buFont typeface="Nunito Light"/>
              <a:buChar char="○"/>
              <a:defRPr/>
            </a:lvl8pPr>
            <a:lvl9pPr lvl="8" rtl="0" algn="ctr">
              <a:lnSpc>
                <a:spcPct val="100000"/>
              </a:lnSpc>
              <a:spcBef>
                <a:spcPts val="400"/>
              </a:spcBef>
              <a:spcAft>
                <a:spcPts val="0"/>
              </a:spcAft>
              <a:buClr>
                <a:srgbClr val="999999"/>
              </a:buClr>
              <a:buSzPts val="2000"/>
              <a:buFont typeface="Nunito Light"/>
              <a:buChar char="■"/>
              <a:defRPr/>
            </a:lvl9pPr>
          </a:lstStyle>
          <a:p/>
        </p:txBody>
      </p:sp>
      <p:sp>
        <p:nvSpPr>
          <p:cNvPr id="234" name="Google Shape;234;p18"/>
          <p:cNvSpPr/>
          <p:nvPr>
            <p:ph idx="2" type="pic"/>
          </p:nvPr>
        </p:nvSpPr>
        <p:spPr>
          <a:xfrm>
            <a:off x="6354775" y="0"/>
            <a:ext cx="3505200" cy="6858000"/>
          </a:xfrm>
          <a:prstGeom prst="roundRect">
            <a:avLst>
              <a:gd fmla="val 0" name="adj"/>
            </a:avLst>
          </a:prstGeom>
          <a:noFill/>
          <a:ln>
            <a:noFill/>
          </a:ln>
        </p:spPr>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235" name="Shape 235"/>
        <p:cNvGrpSpPr/>
        <p:nvPr/>
      </p:nvGrpSpPr>
      <p:grpSpPr>
        <a:xfrm>
          <a:off x="0" y="0"/>
          <a:ext cx="0" cy="0"/>
          <a:chOff x="0" y="0"/>
          <a:chExt cx="0" cy="0"/>
        </a:xfrm>
      </p:grpSpPr>
      <p:sp>
        <p:nvSpPr>
          <p:cNvPr id="236" name="Google Shape;236;p19"/>
          <p:cNvSpPr/>
          <p:nvPr/>
        </p:nvSpPr>
        <p:spPr>
          <a:xfrm rot="-5400000">
            <a:off x="-2361900" y="2361833"/>
            <a:ext cx="6887700" cy="2163900"/>
          </a:xfrm>
          <a:prstGeom prst="round2SameRect">
            <a:avLst>
              <a:gd fmla="val 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37" name="Google Shape;237;p19"/>
          <p:cNvGrpSpPr/>
          <p:nvPr/>
        </p:nvGrpSpPr>
        <p:grpSpPr>
          <a:xfrm>
            <a:off x="-1412219" y="-55359"/>
            <a:ext cx="3935184" cy="7352049"/>
            <a:chOff x="-1412219" y="-41520"/>
            <a:chExt cx="3935184" cy="5514175"/>
          </a:xfrm>
        </p:grpSpPr>
        <p:grpSp>
          <p:nvGrpSpPr>
            <p:cNvPr id="238" name="Google Shape;238;p19"/>
            <p:cNvGrpSpPr/>
            <p:nvPr/>
          </p:nvGrpSpPr>
          <p:grpSpPr>
            <a:xfrm rot="5400000">
              <a:off x="-816301" y="182731"/>
              <a:ext cx="3204451" cy="2755949"/>
              <a:chOff x="3230450" y="1038350"/>
              <a:chExt cx="1799950" cy="1548025"/>
            </a:xfrm>
          </p:grpSpPr>
          <p:sp>
            <p:nvSpPr>
              <p:cNvPr id="239" name="Google Shape;239;p19"/>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0" name="Google Shape;240;p19"/>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9"/>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2" name="Google Shape;242;p19"/>
            <p:cNvGrpSpPr/>
            <p:nvPr/>
          </p:nvGrpSpPr>
          <p:grpSpPr>
            <a:xfrm>
              <a:off x="713218" y="3475002"/>
              <a:ext cx="1809748" cy="1997652"/>
              <a:chOff x="767650" y="2246550"/>
              <a:chExt cx="665275" cy="734350"/>
            </a:xfrm>
          </p:grpSpPr>
          <p:sp>
            <p:nvSpPr>
              <p:cNvPr id="243" name="Google Shape;243;p19"/>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19"/>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9"/>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9"/>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9"/>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9"/>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19"/>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19"/>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1" name="Google Shape;251;p19"/>
            <p:cNvGrpSpPr/>
            <p:nvPr/>
          </p:nvGrpSpPr>
          <p:grpSpPr>
            <a:xfrm>
              <a:off x="-1412219" y="3042110"/>
              <a:ext cx="2125455" cy="1236946"/>
              <a:chOff x="667025" y="1177750"/>
              <a:chExt cx="1169825" cy="680800"/>
            </a:xfrm>
          </p:grpSpPr>
          <p:sp>
            <p:nvSpPr>
              <p:cNvPr id="252" name="Google Shape;252;p19"/>
              <p:cNvSpPr/>
              <p:nvPr/>
            </p:nvSpPr>
            <p:spPr>
              <a:xfrm>
                <a:off x="674175" y="1177750"/>
                <a:ext cx="1162675" cy="680800"/>
              </a:xfrm>
              <a:custGeom>
                <a:rect b="b" l="l" r="r" t="t"/>
                <a:pathLst>
                  <a:path extrusionOk="0" h="27232" w="46507">
                    <a:moveTo>
                      <a:pt x="43792" y="2640"/>
                    </a:moveTo>
                    <a:lnTo>
                      <a:pt x="43804" y="2795"/>
                    </a:lnTo>
                    <a:cubicBezTo>
                      <a:pt x="43673" y="2795"/>
                      <a:pt x="43554" y="2807"/>
                      <a:pt x="43423" y="2807"/>
                    </a:cubicBezTo>
                    <a:cubicBezTo>
                      <a:pt x="43423" y="2807"/>
                      <a:pt x="43411" y="2723"/>
                      <a:pt x="43411" y="2688"/>
                    </a:cubicBezTo>
                    <a:cubicBezTo>
                      <a:pt x="43542" y="2676"/>
                      <a:pt x="43661" y="2652"/>
                      <a:pt x="43792" y="2640"/>
                    </a:cubicBezTo>
                    <a:close/>
                    <a:moveTo>
                      <a:pt x="45530" y="7783"/>
                    </a:moveTo>
                    <a:cubicBezTo>
                      <a:pt x="45554" y="7807"/>
                      <a:pt x="45590" y="7819"/>
                      <a:pt x="45614" y="7843"/>
                    </a:cubicBezTo>
                    <a:cubicBezTo>
                      <a:pt x="45614" y="8081"/>
                      <a:pt x="45435" y="8188"/>
                      <a:pt x="45268" y="8295"/>
                    </a:cubicBezTo>
                    <a:cubicBezTo>
                      <a:pt x="45244" y="8272"/>
                      <a:pt x="45221" y="8260"/>
                      <a:pt x="45197" y="8236"/>
                    </a:cubicBezTo>
                    <a:lnTo>
                      <a:pt x="45530" y="7783"/>
                    </a:lnTo>
                    <a:close/>
                    <a:moveTo>
                      <a:pt x="35767" y="19654"/>
                    </a:moveTo>
                    <a:cubicBezTo>
                      <a:pt x="35791" y="19666"/>
                      <a:pt x="35815" y="19678"/>
                      <a:pt x="35838" y="19690"/>
                    </a:cubicBezTo>
                    <a:cubicBezTo>
                      <a:pt x="35731" y="19821"/>
                      <a:pt x="35624" y="19952"/>
                      <a:pt x="35446" y="20154"/>
                    </a:cubicBezTo>
                    <a:cubicBezTo>
                      <a:pt x="35373" y="19999"/>
                      <a:pt x="35310" y="19880"/>
                      <a:pt x="35248" y="19758"/>
                    </a:cubicBezTo>
                    <a:lnTo>
                      <a:pt x="35248" y="19758"/>
                    </a:lnTo>
                    <a:cubicBezTo>
                      <a:pt x="35421" y="19723"/>
                      <a:pt x="35594" y="19692"/>
                      <a:pt x="35767" y="19654"/>
                    </a:cubicBezTo>
                    <a:close/>
                    <a:moveTo>
                      <a:pt x="23028" y="25081"/>
                    </a:moveTo>
                    <a:cubicBezTo>
                      <a:pt x="23114" y="25081"/>
                      <a:pt x="23200" y="25141"/>
                      <a:pt x="23277" y="25155"/>
                    </a:cubicBezTo>
                    <a:cubicBezTo>
                      <a:pt x="23337" y="25166"/>
                      <a:pt x="23373" y="25262"/>
                      <a:pt x="23408" y="25309"/>
                    </a:cubicBezTo>
                    <a:cubicBezTo>
                      <a:pt x="23396" y="25333"/>
                      <a:pt x="23373" y="25345"/>
                      <a:pt x="23361" y="25369"/>
                    </a:cubicBezTo>
                    <a:cubicBezTo>
                      <a:pt x="23206" y="25309"/>
                      <a:pt x="23039" y="25262"/>
                      <a:pt x="22849" y="25202"/>
                    </a:cubicBezTo>
                    <a:cubicBezTo>
                      <a:pt x="22907" y="25110"/>
                      <a:pt x="22968" y="25081"/>
                      <a:pt x="23028" y="25081"/>
                    </a:cubicBezTo>
                    <a:close/>
                    <a:moveTo>
                      <a:pt x="34041" y="0"/>
                    </a:moveTo>
                    <a:cubicBezTo>
                      <a:pt x="33860" y="0"/>
                      <a:pt x="33678" y="15"/>
                      <a:pt x="33493" y="44"/>
                    </a:cubicBezTo>
                    <a:cubicBezTo>
                      <a:pt x="32243" y="259"/>
                      <a:pt x="31255" y="925"/>
                      <a:pt x="30481" y="1914"/>
                    </a:cubicBezTo>
                    <a:cubicBezTo>
                      <a:pt x="30147" y="2342"/>
                      <a:pt x="29850" y="2795"/>
                      <a:pt x="29528" y="3235"/>
                    </a:cubicBezTo>
                    <a:cubicBezTo>
                      <a:pt x="29469" y="3319"/>
                      <a:pt x="29385" y="3390"/>
                      <a:pt x="29302" y="3497"/>
                    </a:cubicBezTo>
                    <a:cubicBezTo>
                      <a:pt x="29088" y="2437"/>
                      <a:pt x="28540" y="1687"/>
                      <a:pt x="27659" y="1152"/>
                    </a:cubicBezTo>
                    <a:cubicBezTo>
                      <a:pt x="27176" y="861"/>
                      <a:pt x="26669" y="742"/>
                      <a:pt x="26156" y="742"/>
                    </a:cubicBezTo>
                    <a:cubicBezTo>
                      <a:pt x="25872" y="742"/>
                      <a:pt x="25586" y="778"/>
                      <a:pt x="25301" y="842"/>
                    </a:cubicBezTo>
                    <a:cubicBezTo>
                      <a:pt x="24647" y="985"/>
                      <a:pt x="23956" y="1128"/>
                      <a:pt x="23385" y="1545"/>
                    </a:cubicBezTo>
                    <a:cubicBezTo>
                      <a:pt x="23254" y="1628"/>
                      <a:pt x="23099" y="1687"/>
                      <a:pt x="22968" y="1783"/>
                    </a:cubicBezTo>
                    <a:cubicBezTo>
                      <a:pt x="22646" y="2033"/>
                      <a:pt x="22301" y="2247"/>
                      <a:pt x="22027" y="2545"/>
                    </a:cubicBezTo>
                    <a:cubicBezTo>
                      <a:pt x="21801" y="2783"/>
                      <a:pt x="21670" y="3104"/>
                      <a:pt x="21491" y="3390"/>
                    </a:cubicBezTo>
                    <a:cubicBezTo>
                      <a:pt x="21349" y="3604"/>
                      <a:pt x="21206" y="3819"/>
                      <a:pt x="21075" y="4033"/>
                    </a:cubicBezTo>
                    <a:cubicBezTo>
                      <a:pt x="21039" y="4092"/>
                      <a:pt x="21051" y="4176"/>
                      <a:pt x="21039" y="4235"/>
                    </a:cubicBezTo>
                    <a:cubicBezTo>
                      <a:pt x="21027" y="4295"/>
                      <a:pt x="21027" y="4366"/>
                      <a:pt x="21003" y="4426"/>
                    </a:cubicBezTo>
                    <a:cubicBezTo>
                      <a:pt x="20884" y="4688"/>
                      <a:pt x="20753" y="4950"/>
                      <a:pt x="20646" y="5224"/>
                    </a:cubicBezTo>
                    <a:cubicBezTo>
                      <a:pt x="20384" y="5890"/>
                      <a:pt x="20134" y="6557"/>
                      <a:pt x="19872" y="7224"/>
                    </a:cubicBezTo>
                    <a:cubicBezTo>
                      <a:pt x="19848" y="7283"/>
                      <a:pt x="19789" y="7331"/>
                      <a:pt x="19753" y="7390"/>
                    </a:cubicBezTo>
                    <a:cubicBezTo>
                      <a:pt x="19229" y="6343"/>
                      <a:pt x="18360" y="5807"/>
                      <a:pt x="17253" y="5724"/>
                    </a:cubicBezTo>
                    <a:cubicBezTo>
                      <a:pt x="17154" y="5716"/>
                      <a:pt x="17056" y="5713"/>
                      <a:pt x="16958" y="5713"/>
                    </a:cubicBezTo>
                    <a:cubicBezTo>
                      <a:pt x="16092" y="5713"/>
                      <a:pt x="15275" y="5995"/>
                      <a:pt x="14526" y="6498"/>
                    </a:cubicBezTo>
                    <a:cubicBezTo>
                      <a:pt x="14050" y="6819"/>
                      <a:pt x="13550" y="7129"/>
                      <a:pt x="13121" y="7545"/>
                    </a:cubicBezTo>
                    <a:cubicBezTo>
                      <a:pt x="12967" y="7712"/>
                      <a:pt x="12752" y="7831"/>
                      <a:pt x="12609" y="8010"/>
                    </a:cubicBezTo>
                    <a:cubicBezTo>
                      <a:pt x="12276" y="8426"/>
                      <a:pt x="11943" y="8867"/>
                      <a:pt x="11621" y="9295"/>
                    </a:cubicBezTo>
                    <a:cubicBezTo>
                      <a:pt x="11264" y="9784"/>
                      <a:pt x="10919" y="10272"/>
                      <a:pt x="10573" y="10772"/>
                    </a:cubicBezTo>
                    <a:cubicBezTo>
                      <a:pt x="10264" y="11212"/>
                      <a:pt x="9990" y="11689"/>
                      <a:pt x="9669" y="12117"/>
                    </a:cubicBezTo>
                    <a:cubicBezTo>
                      <a:pt x="9371" y="12522"/>
                      <a:pt x="9038" y="12903"/>
                      <a:pt x="8692" y="13284"/>
                    </a:cubicBezTo>
                    <a:cubicBezTo>
                      <a:pt x="8061" y="13987"/>
                      <a:pt x="7418" y="14677"/>
                      <a:pt x="6787" y="15368"/>
                    </a:cubicBezTo>
                    <a:cubicBezTo>
                      <a:pt x="5966" y="16284"/>
                      <a:pt x="5085" y="17106"/>
                      <a:pt x="4120" y="17868"/>
                    </a:cubicBezTo>
                    <a:cubicBezTo>
                      <a:pt x="3858" y="18070"/>
                      <a:pt x="3596" y="18273"/>
                      <a:pt x="3334" y="18475"/>
                    </a:cubicBezTo>
                    <a:cubicBezTo>
                      <a:pt x="3227" y="18570"/>
                      <a:pt x="3144" y="18678"/>
                      <a:pt x="3037" y="18761"/>
                    </a:cubicBezTo>
                    <a:cubicBezTo>
                      <a:pt x="2287" y="19344"/>
                      <a:pt x="1525" y="19904"/>
                      <a:pt x="786" y="20487"/>
                    </a:cubicBezTo>
                    <a:cubicBezTo>
                      <a:pt x="191" y="20964"/>
                      <a:pt x="1" y="21666"/>
                      <a:pt x="251" y="22357"/>
                    </a:cubicBezTo>
                    <a:cubicBezTo>
                      <a:pt x="394" y="22738"/>
                      <a:pt x="584" y="23107"/>
                      <a:pt x="751" y="23476"/>
                    </a:cubicBezTo>
                    <a:cubicBezTo>
                      <a:pt x="2037" y="23035"/>
                      <a:pt x="3334" y="22607"/>
                      <a:pt x="4620" y="22142"/>
                    </a:cubicBezTo>
                    <a:cubicBezTo>
                      <a:pt x="5704" y="21761"/>
                      <a:pt x="6752" y="21309"/>
                      <a:pt x="7859" y="20987"/>
                    </a:cubicBezTo>
                    <a:cubicBezTo>
                      <a:pt x="8204" y="20892"/>
                      <a:pt x="8514" y="20773"/>
                      <a:pt x="8835" y="20630"/>
                    </a:cubicBezTo>
                    <a:cubicBezTo>
                      <a:pt x="9680" y="20285"/>
                      <a:pt x="10562" y="20047"/>
                      <a:pt x="11419" y="19737"/>
                    </a:cubicBezTo>
                    <a:cubicBezTo>
                      <a:pt x="11895" y="19571"/>
                      <a:pt x="12347" y="19368"/>
                      <a:pt x="12824" y="19190"/>
                    </a:cubicBezTo>
                    <a:cubicBezTo>
                      <a:pt x="13669" y="18880"/>
                      <a:pt x="14514" y="18606"/>
                      <a:pt x="15360" y="18285"/>
                    </a:cubicBezTo>
                    <a:cubicBezTo>
                      <a:pt x="15884" y="18082"/>
                      <a:pt x="16396" y="17832"/>
                      <a:pt x="16919" y="17618"/>
                    </a:cubicBezTo>
                    <a:cubicBezTo>
                      <a:pt x="17979" y="17189"/>
                      <a:pt x="19039" y="16785"/>
                      <a:pt x="20098" y="16356"/>
                    </a:cubicBezTo>
                    <a:cubicBezTo>
                      <a:pt x="21587" y="15737"/>
                      <a:pt x="23075" y="15130"/>
                      <a:pt x="24551" y="14475"/>
                    </a:cubicBezTo>
                    <a:cubicBezTo>
                      <a:pt x="26206" y="13737"/>
                      <a:pt x="27861" y="12975"/>
                      <a:pt x="29492" y="12189"/>
                    </a:cubicBezTo>
                    <a:cubicBezTo>
                      <a:pt x="30778" y="11570"/>
                      <a:pt x="32028" y="10903"/>
                      <a:pt x="33302" y="10260"/>
                    </a:cubicBezTo>
                    <a:cubicBezTo>
                      <a:pt x="33660" y="10069"/>
                      <a:pt x="34005" y="9796"/>
                      <a:pt x="34386" y="9748"/>
                    </a:cubicBezTo>
                    <a:cubicBezTo>
                      <a:pt x="34886" y="9676"/>
                      <a:pt x="35136" y="9295"/>
                      <a:pt x="35517" y="9105"/>
                    </a:cubicBezTo>
                    <a:cubicBezTo>
                      <a:pt x="35910" y="8903"/>
                      <a:pt x="36315" y="8712"/>
                      <a:pt x="36708" y="8522"/>
                    </a:cubicBezTo>
                    <a:cubicBezTo>
                      <a:pt x="36958" y="8403"/>
                      <a:pt x="37208" y="8283"/>
                      <a:pt x="37458" y="8176"/>
                    </a:cubicBezTo>
                    <a:cubicBezTo>
                      <a:pt x="37517" y="8152"/>
                      <a:pt x="37577" y="8152"/>
                      <a:pt x="37672" y="8141"/>
                    </a:cubicBezTo>
                    <a:cubicBezTo>
                      <a:pt x="37684" y="8248"/>
                      <a:pt x="37696" y="8331"/>
                      <a:pt x="37696" y="8450"/>
                    </a:cubicBezTo>
                    <a:cubicBezTo>
                      <a:pt x="37505" y="8462"/>
                      <a:pt x="37339" y="8462"/>
                      <a:pt x="37136" y="8474"/>
                    </a:cubicBezTo>
                    <a:cubicBezTo>
                      <a:pt x="37209" y="8681"/>
                      <a:pt x="37344" y="8843"/>
                      <a:pt x="37495" y="8843"/>
                    </a:cubicBezTo>
                    <a:cubicBezTo>
                      <a:pt x="37518" y="8843"/>
                      <a:pt x="37541" y="8839"/>
                      <a:pt x="37565" y="8831"/>
                    </a:cubicBezTo>
                    <a:cubicBezTo>
                      <a:pt x="37732" y="8784"/>
                      <a:pt x="37898" y="8581"/>
                      <a:pt x="37994" y="8414"/>
                    </a:cubicBezTo>
                    <a:cubicBezTo>
                      <a:pt x="38124" y="8164"/>
                      <a:pt x="38196" y="7879"/>
                      <a:pt x="38291" y="7617"/>
                    </a:cubicBezTo>
                    <a:cubicBezTo>
                      <a:pt x="38303" y="7593"/>
                      <a:pt x="38351" y="7593"/>
                      <a:pt x="38422" y="7569"/>
                    </a:cubicBezTo>
                    <a:lnTo>
                      <a:pt x="38422" y="7569"/>
                    </a:lnTo>
                    <a:cubicBezTo>
                      <a:pt x="38398" y="7831"/>
                      <a:pt x="38279" y="8105"/>
                      <a:pt x="38672" y="8176"/>
                    </a:cubicBezTo>
                    <a:cubicBezTo>
                      <a:pt x="38625" y="8295"/>
                      <a:pt x="38577" y="8391"/>
                      <a:pt x="38529" y="8486"/>
                    </a:cubicBezTo>
                    <a:cubicBezTo>
                      <a:pt x="38569" y="8495"/>
                      <a:pt x="38609" y="8499"/>
                      <a:pt x="38648" y="8499"/>
                    </a:cubicBezTo>
                    <a:cubicBezTo>
                      <a:pt x="38873" y="8499"/>
                      <a:pt x="39090" y="8360"/>
                      <a:pt x="39160" y="8117"/>
                    </a:cubicBezTo>
                    <a:cubicBezTo>
                      <a:pt x="39244" y="7843"/>
                      <a:pt x="39398" y="7545"/>
                      <a:pt x="39160" y="7260"/>
                    </a:cubicBezTo>
                    <a:cubicBezTo>
                      <a:pt x="39137" y="7236"/>
                      <a:pt x="39184" y="7152"/>
                      <a:pt x="39184" y="7093"/>
                    </a:cubicBezTo>
                    <a:cubicBezTo>
                      <a:pt x="39232" y="7117"/>
                      <a:pt x="39303" y="7117"/>
                      <a:pt x="39327" y="7152"/>
                    </a:cubicBezTo>
                    <a:cubicBezTo>
                      <a:pt x="39494" y="7450"/>
                      <a:pt x="39648" y="7748"/>
                      <a:pt x="39815" y="8045"/>
                    </a:cubicBezTo>
                    <a:cubicBezTo>
                      <a:pt x="39922" y="8236"/>
                      <a:pt x="39851" y="8343"/>
                      <a:pt x="39696" y="8438"/>
                    </a:cubicBezTo>
                    <a:cubicBezTo>
                      <a:pt x="39446" y="8581"/>
                      <a:pt x="39208" y="8712"/>
                      <a:pt x="38958" y="8855"/>
                    </a:cubicBezTo>
                    <a:cubicBezTo>
                      <a:pt x="38363" y="9212"/>
                      <a:pt x="37767" y="9569"/>
                      <a:pt x="37160" y="9915"/>
                    </a:cubicBezTo>
                    <a:cubicBezTo>
                      <a:pt x="36458" y="10319"/>
                      <a:pt x="35755" y="10712"/>
                      <a:pt x="35041" y="11105"/>
                    </a:cubicBezTo>
                    <a:cubicBezTo>
                      <a:pt x="34267" y="11534"/>
                      <a:pt x="33469" y="11927"/>
                      <a:pt x="32695" y="12355"/>
                    </a:cubicBezTo>
                    <a:cubicBezTo>
                      <a:pt x="31886" y="12808"/>
                      <a:pt x="31028" y="13189"/>
                      <a:pt x="30183" y="13582"/>
                    </a:cubicBezTo>
                    <a:cubicBezTo>
                      <a:pt x="29397" y="13951"/>
                      <a:pt x="28576" y="14260"/>
                      <a:pt x="27826" y="14701"/>
                    </a:cubicBezTo>
                    <a:cubicBezTo>
                      <a:pt x="27254" y="15034"/>
                      <a:pt x="26635" y="15237"/>
                      <a:pt x="26052" y="15511"/>
                    </a:cubicBezTo>
                    <a:cubicBezTo>
                      <a:pt x="25123" y="15963"/>
                      <a:pt x="24158" y="16320"/>
                      <a:pt x="23218" y="16737"/>
                    </a:cubicBezTo>
                    <a:cubicBezTo>
                      <a:pt x="22611" y="16999"/>
                      <a:pt x="22027" y="17296"/>
                      <a:pt x="21432" y="17570"/>
                    </a:cubicBezTo>
                    <a:cubicBezTo>
                      <a:pt x="21051" y="17749"/>
                      <a:pt x="20682" y="17951"/>
                      <a:pt x="20289" y="18082"/>
                    </a:cubicBezTo>
                    <a:cubicBezTo>
                      <a:pt x="18860" y="18570"/>
                      <a:pt x="17467" y="19154"/>
                      <a:pt x="16062" y="19678"/>
                    </a:cubicBezTo>
                    <a:cubicBezTo>
                      <a:pt x="14931" y="20106"/>
                      <a:pt x="13776" y="20487"/>
                      <a:pt x="12645" y="20892"/>
                    </a:cubicBezTo>
                    <a:cubicBezTo>
                      <a:pt x="12419" y="20975"/>
                      <a:pt x="12205" y="21071"/>
                      <a:pt x="11990" y="21154"/>
                    </a:cubicBezTo>
                    <a:cubicBezTo>
                      <a:pt x="11895" y="21191"/>
                      <a:pt x="11800" y="21221"/>
                      <a:pt x="11710" y="21221"/>
                    </a:cubicBezTo>
                    <a:cubicBezTo>
                      <a:pt x="11597" y="21221"/>
                      <a:pt x="11493" y="21174"/>
                      <a:pt x="11407" y="21035"/>
                    </a:cubicBezTo>
                    <a:cubicBezTo>
                      <a:pt x="11395" y="21011"/>
                      <a:pt x="11347" y="21011"/>
                      <a:pt x="11312" y="20999"/>
                    </a:cubicBezTo>
                    <a:cubicBezTo>
                      <a:pt x="11288" y="21023"/>
                      <a:pt x="11264" y="21035"/>
                      <a:pt x="11264" y="21047"/>
                    </a:cubicBezTo>
                    <a:cubicBezTo>
                      <a:pt x="11395" y="21440"/>
                      <a:pt x="11109" y="21499"/>
                      <a:pt x="10847" y="21595"/>
                    </a:cubicBezTo>
                    <a:cubicBezTo>
                      <a:pt x="9978" y="21904"/>
                      <a:pt x="9121" y="22226"/>
                      <a:pt x="8264" y="22535"/>
                    </a:cubicBezTo>
                    <a:cubicBezTo>
                      <a:pt x="8212" y="22556"/>
                      <a:pt x="8156" y="22561"/>
                      <a:pt x="8098" y="22561"/>
                    </a:cubicBezTo>
                    <a:cubicBezTo>
                      <a:pt x="8044" y="22561"/>
                      <a:pt x="7989" y="22556"/>
                      <a:pt x="7934" y="22556"/>
                    </a:cubicBezTo>
                    <a:cubicBezTo>
                      <a:pt x="7913" y="22556"/>
                      <a:pt x="7892" y="22557"/>
                      <a:pt x="7871" y="22559"/>
                    </a:cubicBezTo>
                    <a:cubicBezTo>
                      <a:pt x="7847" y="22559"/>
                      <a:pt x="7820" y="22558"/>
                      <a:pt x="7794" y="22558"/>
                    </a:cubicBezTo>
                    <a:cubicBezTo>
                      <a:pt x="7742" y="22558"/>
                      <a:pt x="7692" y="22563"/>
                      <a:pt x="7668" y="22595"/>
                    </a:cubicBezTo>
                    <a:cubicBezTo>
                      <a:pt x="7371" y="22940"/>
                      <a:pt x="6930" y="22952"/>
                      <a:pt x="6537" y="23095"/>
                    </a:cubicBezTo>
                    <a:cubicBezTo>
                      <a:pt x="5906" y="23321"/>
                      <a:pt x="5275" y="23559"/>
                      <a:pt x="4644" y="23785"/>
                    </a:cubicBezTo>
                    <a:cubicBezTo>
                      <a:pt x="4073" y="23988"/>
                      <a:pt x="3489" y="24166"/>
                      <a:pt x="2918" y="24369"/>
                    </a:cubicBezTo>
                    <a:cubicBezTo>
                      <a:pt x="2430" y="24535"/>
                      <a:pt x="1941" y="24714"/>
                      <a:pt x="1453" y="24893"/>
                    </a:cubicBezTo>
                    <a:cubicBezTo>
                      <a:pt x="1525" y="25095"/>
                      <a:pt x="1560" y="25345"/>
                      <a:pt x="1691" y="25500"/>
                    </a:cubicBezTo>
                    <a:cubicBezTo>
                      <a:pt x="2025" y="25893"/>
                      <a:pt x="2382" y="26274"/>
                      <a:pt x="2787" y="26583"/>
                    </a:cubicBezTo>
                    <a:cubicBezTo>
                      <a:pt x="2966" y="26713"/>
                      <a:pt x="3246" y="26809"/>
                      <a:pt x="3485" y="26809"/>
                    </a:cubicBezTo>
                    <a:cubicBezTo>
                      <a:pt x="3532" y="26809"/>
                      <a:pt x="3577" y="26805"/>
                      <a:pt x="3620" y="26798"/>
                    </a:cubicBezTo>
                    <a:cubicBezTo>
                      <a:pt x="4525" y="26631"/>
                      <a:pt x="5406" y="26357"/>
                      <a:pt x="6299" y="26190"/>
                    </a:cubicBezTo>
                    <a:cubicBezTo>
                      <a:pt x="7049" y="26048"/>
                      <a:pt x="7823" y="25964"/>
                      <a:pt x="8585" y="25881"/>
                    </a:cubicBezTo>
                    <a:cubicBezTo>
                      <a:pt x="9073" y="25821"/>
                      <a:pt x="9573" y="25928"/>
                      <a:pt x="10026" y="25678"/>
                    </a:cubicBezTo>
                    <a:cubicBezTo>
                      <a:pt x="10030" y="25676"/>
                      <a:pt x="10036" y="25675"/>
                      <a:pt x="10043" y="25675"/>
                    </a:cubicBezTo>
                    <a:cubicBezTo>
                      <a:pt x="10071" y="25675"/>
                      <a:pt x="10116" y="25693"/>
                      <a:pt x="10145" y="25702"/>
                    </a:cubicBezTo>
                    <a:cubicBezTo>
                      <a:pt x="10368" y="25734"/>
                      <a:pt x="10600" y="25813"/>
                      <a:pt x="10825" y="25813"/>
                    </a:cubicBezTo>
                    <a:cubicBezTo>
                      <a:pt x="10852" y="25813"/>
                      <a:pt x="10880" y="25812"/>
                      <a:pt x="10907" y="25809"/>
                    </a:cubicBezTo>
                    <a:cubicBezTo>
                      <a:pt x="11224" y="25778"/>
                      <a:pt x="11540" y="25763"/>
                      <a:pt x="11856" y="25763"/>
                    </a:cubicBezTo>
                    <a:cubicBezTo>
                      <a:pt x="12486" y="25763"/>
                      <a:pt x="13113" y="25821"/>
                      <a:pt x="13740" y="25917"/>
                    </a:cubicBezTo>
                    <a:cubicBezTo>
                      <a:pt x="14026" y="25952"/>
                      <a:pt x="14312" y="25964"/>
                      <a:pt x="14550" y="25988"/>
                    </a:cubicBezTo>
                    <a:cubicBezTo>
                      <a:pt x="14598" y="25750"/>
                      <a:pt x="14633" y="25595"/>
                      <a:pt x="14669" y="25440"/>
                    </a:cubicBezTo>
                    <a:lnTo>
                      <a:pt x="14776" y="25440"/>
                    </a:lnTo>
                    <a:cubicBezTo>
                      <a:pt x="14800" y="25512"/>
                      <a:pt x="14824" y="25583"/>
                      <a:pt x="14860" y="25655"/>
                    </a:cubicBezTo>
                    <a:cubicBezTo>
                      <a:pt x="14931" y="25798"/>
                      <a:pt x="14979" y="26000"/>
                      <a:pt x="15098" y="26071"/>
                    </a:cubicBezTo>
                    <a:cubicBezTo>
                      <a:pt x="15248" y="26157"/>
                      <a:pt x="15446" y="26204"/>
                      <a:pt x="15622" y="26204"/>
                    </a:cubicBezTo>
                    <a:cubicBezTo>
                      <a:pt x="15642" y="26204"/>
                      <a:pt x="15662" y="26204"/>
                      <a:pt x="15681" y="26202"/>
                    </a:cubicBezTo>
                    <a:cubicBezTo>
                      <a:pt x="15795" y="26192"/>
                      <a:pt x="15908" y="26187"/>
                      <a:pt x="16020" y="26187"/>
                    </a:cubicBezTo>
                    <a:cubicBezTo>
                      <a:pt x="16823" y="26187"/>
                      <a:pt x="17586" y="26427"/>
                      <a:pt x="18348" y="26583"/>
                    </a:cubicBezTo>
                    <a:cubicBezTo>
                      <a:pt x="19134" y="26750"/>
                      <a:pt x="19967" y="26714"/>
                      <a:pt x="20729" y="27048"/>
                    </a:cubicBezTo>
                    <a:cubicBezTo>
                      <a:pt x="20733" y="27052"/>
                      <a:pt x="20739" y="27053"/>
                      <a:pt x="20745" y="27053"/>
                    </a:cubicBezTo>
                    <a:cubicBezTo>
                      <a:pt x="20757" y="27053"/>
                      <a:pt x="20773" y="27048"/>
                      <a:pt x="20789" y="27048"/>
                    </a:cubicBezTo>
                    <a:cubicBezTo>
                      <a:pt x="21539" y="27095"/>
                      <a:pt x="22289" y="27131"/>
                      <a:pt x="23039" y="27167"/>
                    </a:cubicBezTo>
                    <a:cubicBezTo>
                      <a:pt x="23131" y="27177"/>
                      <a:pt x="23223" y="27231"/>
                      <a:pt x="23300" y="27231"/>
                    </a:cubicBezTo>
                    <a:cubicBezTo>
                      <a:pt x="23313" y="27231"/>
                      <a:pt x="23325" y="27230"/>
                      <a:pt x="23337" y="27226"/>
                    </a:cubicBezTo>
                    <a:cubicBezTo>
                      <a:pt x="23635" y="27167"/>
                      <a:pt x="23920" y="27083"/>
                      <a:pt x="24206" y="26988"/>
                    </a:cubicBezTo>
                    <a:cubicBezTo>
                      <a:pt x="24563" y="26869"/>
                      <a:pt x="24909" y="26679"/>
                      <a:pt x="25266" y="26583"/>
                    </a:cubicBezTo>
                    <a:cubicBezTo>
                      <a:pt x="25671" y="26488"/>
                      <a:pt x="25730" y="25952"/>
                      <a:pt x="26171" y="25917"/>
                    </a:cubicBezTo>
                    <a:cubicBezTo>
                      <a:pt x="26171" y="25917"/>
                      <a:pt x="26183" y="25905"/>
                      <a:pt x="26183" y="25893"/>
                    </a:cubicBezTo>
                    <a:cubicBezTo>
                      <a:pt x="26313" y="25667"/>
                      <a:pt x="26468" y="25452"/>
                      <a:pt x="26575" y="25214"/>
                    </a:cubicBezTo>
                    <a:cubicBezTo>
                      <a:pt x="26885" y="24547"/>
                      <a:pt x="26968" y="23869"/>
                      <a:pt x="26659" y="23178"/>
                    </a:cubicBezTo>
                    <a:cubicBezTo>
                      <a:pt x="26575" y="23000"/>
                      <a:pt x="26504" y="22833"/>
                      <a:pt x="26421" y="22630"/>
                    </a:cubicBezTo>
                    <a:cubicBezTo>
                      <a:pt x="26508" y="22630"/>
                      <a:pt x="26569" y="22625"/>
                      <a:pt x="26621" y="22625"/>
                    </a:cubicBezTo>
                    <a:cubicBezTo>
                      <a:pt x="26647" y="22625"/>
                      <a:pt x="26671" y="22626"/>
                      <a:pt x="26694" y="22630"/>
                    </a:cubicBezTo>
                    <a:cubicBezTo>
                      <a:pt x="28099" y="23035"/>
                      <a:pt x="29552" y="23142"/>
                      <a:pt x="30981" y="23345"/>
                    </a:cubicBezTo>
                    <a:cubicBezTo>
                      <a:pt x="31044" y="23355"/>
                      <a:pt x="31117" y="23394"/>
                      <a:pt x="31175" y="23394"/>
                    </a:cubicBezTo>
                    <a:cubicBezTo>
                      <a:pt x="31182" y="23394"/>
                      <a:pt x="31189" y="23394"/>
                      <a:pt x="31195" y="23392"/>
                    </a:cubicBezTo>
                    <a:cubicBezTo>
                      <a:pt x="31898" y="23261"/>
                      <a:pt x="32624" y="23321"/>
                      <a:pt x="33291" y="23011"/>
                    </a:cubicBezTo>
                    <a:cubicBezTo>
                      <a:pt x="33624" y="22857"/>
                      <a:pt x="33981" y="22761"/>
                      <a:pt x="34314" y="22607"/>
                    </a:cubicBezTo>
                    <a:cubicBezTo>
                      <a:pt x="34386" y="22583"/>
                      <a:pt x="34410" y="22452"/>
                      <a:pt x="34434" y="22357"/>
                    </a:cubicBezTo>
                    <a:cubicBezTo>
                      <a:pt x="34457" y="22273"/>
                      <a:pt x="34469" y="22166"/>
                      <a:pt x="34505" y="22011"/>
                    </a:cubicBezTo>
                    <a:cubicBezTo>
                      <a:pt x="34636" y="22154"/>
                      <a:pt x="34695" y="22214"/>
                      <a:pt x="34779" y="22309"/>
                    </a:cubicBezTo>
                    <a:cubicBezTo>
                      <a:pt x="35196" y="21940"/>
                      <a:pt x="35577" y="21559"/>
                      <a:pt x="35803" y="21059"/>
                    </a:cubicBezTo>
                    <a:cubicBezTo>
                      <a:pt x="36017" y="20618"/>
                      <a:pt x="36065" y="20154"/>
                      <a:pt x="35969" y="19654"/>
                    </a:cubicBezTo>
                    <a:cubicBezTo>
                      <a:pt x="35898" y="19273"/>
                      <a:pt x="35922" y="18880"/>
                      <a:pt x="35731" y="18523"/>
                    </a:cubicBezTo>
                    <a:cubicBezTo>
                      <a:pt x="35684" y="18416"/>
                      <a:pt x="35684" y="18273"/>
                      <a:pt x="35862" y="18249"/>
                    </a:cubicBezTo>
                    <a:cubicBezTo>
                      <a:pt x="36112" y="18201"/>
                      <a:pt x="36350" y="18142"/>
                      <a:pt x="36600" y="18082"/>
                    </a:cubicBezTo>
                    <a:cubicBezTo>
                      <a:pt x="36756" y="18041"/>
                      <a:pt x="36929" y="17919"/>
                      <a:pt x="37058" y="17919"/>
                    </a:cubicBezTo>
                    <a:cubicBezTo>
                      <a:pt x="37077" y="17919"/>
                      <a:pt x="37095" y="17921"/>
                      <a:pt x="37112" y="17927"/>
                    </a:cubicBezTo>
                    <a:cubicBezTo>
                      <a:pt x="37237" y="17976"/>
                      <a:pt x="37356" y="17990"/>
                      <a:pt x="37475" y="17990"/>
                    </a:cubicBezTo>
                    <a:cubicBezTo>
                      <a:pt x="37618" y="17990"/>
                      <a:pt x="37761" y="17970"/>
                      <a:pt x="37910" y="17963"/>
                    </a:cubicBezTo>
                    <a:cubicBezTo>
                      <a:pt x="38982" y="17951"/>
                      <a:pt x="40029" y="17785"/>
                      <a:pt x="41018" y="17368"/>
                    </a:cubicBezTo>
                    <a:cubicBezTo>
                      <a:pt x="41244" y="17273"/>
                      <a:pt x="41423" y="17189"/>
                      <a:pt x="41375" y="16939"/>
                    </a:cubicBezTo>
                    <a:cubicBezTo>
                      <a:pt x="41518" y="16892"/>
                      <a:pt x="41661" y="16868"/>
                      <a:pt x="41768" y="16796"/>
                    </a:cubicBezTo>
                    <a:cubicBezTo>
                      <a:pt x="41923" y="16689"/>
                      <a:pt x="42065" y="16570"/>
                      <a:pt x="42196" y="16427"/>
                    </a:cubicBezTo>
                    <a:cubicBezTo>
                      <a:pt x="42327" y="16284"/>
                      <a:pt x="42435" y="16130"/>
                      <a:pt x="42530" y="15951"/>
                    </a:cubicBezTo>
                    <a:cubicBezTo>
                      <a:pt x="42804" y="15487"/>
                      <a:pt x="42744" y="14975"/>
                      <a:pt x="42649" y="14487"/>
                    </a:cubicBezTo>
                    <a:cubicBezTo>
                      <a:pt x="42506" y="13737"/>
                      <a:pt x="42304" y="13022"/>
                      <a:pt x="41780" y="12439"/>
                    </a:cubicBezTo>
                    <a:cubicBezTo>
                      <a:pt x="41530" y="12141"/>
                      <a:pt x="41327" y="11808"/>
                      <a:pt x="41113" y="11486"/>
                    </a:cubicBezTo>
                    <a:cubicBezTo>
                      <a:pt x="41161" y="11439"/>
                      <a:pt x="41184" y="11403"/>
                      <a:pt x="41208" y="11403"/>
                    </a:cubicBezTo>
                    <a:cubicBezTo>
                      <a:pt x="41875" y="11331"/>
                      <a:pt x="42375" y="10927"/>
                      <a:pt x="42923" y="10605"/>
                    </a:cubicBezTo>
                    <a:cubicBezTo>
                      <a:pt x="43197" y="10438"/>
                      <a:pt x="43494" y="10284"/>
                      <a:pt x="43756" y="10093"/>
                    </a:cubicBezTo>
                    <a:cubicBezTo>
                      <a:pt x="43923" y="9962"/>
                      <a:pt x="44018" y="9724"/>
                      <a:pt x="44280" y="9688"/>
                    </a:cubicBezTo>
                    <a:cubicBezTo>
                      <a:pt x="44328" y="9676"/>
                      <a:pt x="44387" y="9557"/>
                      <a:pt x="44387" y="9486"/>
                    </a:cubicBezTo>
                    <a:cubicBezTo>
                      <a:pt x="44399" y="9319"/>
                      <a:pt x="44459" y="9260"/>
                      <a:pt x="44625" y="9236"/>
                    </a:cubicBezTo>
                    <a:cubicBezTo>
                      <a:pt x="44744" y="9224"/>
                      <a:pt x="44923" y="9141"/>
                      <a:pt x="44959" y="9045"/>
                    </a:cubicBezTo>
                    <a:cubicBezTo>
                      <a:pt x="45054" y="8760"/>
                      <a:pt x="45268" y="8593"/>
                      <a:pt x="45459" y="8379"/>
                    </a:cubicBezTo>
                    <a:cubicBezTo>
                      <a:pt x="45959" y="7855"/>
                      <a:pt x="46161" y="7176"/>
                      <a:pt x="46304" y="6438"/>
                    </a:cubicBezTo>
                    <a:lnTo>
                      <a:pt x="46304" y="6438"/>
                    </a:lnTo>
                    <a:cubicBezTo>
                      <a:pt x="46267" y="6441"/>
                      <a:pt x="46231" y="6443"/>
                      <a:pt x="46196" y="6443"/>
                    </a:cubicBezTo>
                    <a:cubicBezTo>
                      <a:pt x="45950" y="6443"/>
                      <a:pt x="45759" y="6359"/>
                      <a:pt x="45697" y="6057"/>
                    </a:cubicBezTo>
                    <a:cubicBezTo>
                      <a:pt x="45780" y="6057"/>
                      <a:pt x="45852" y="6045"/>
                      <a:pt x="45923" y="6045"/>
                    </a:cubicBezTo>
                    <a:cubicBezTo>
                      <a:pt x="46423" y="6045"/>
                      <a:pt x="46506" y="5997"/>
                      <a:pt x="46471" y="5497"/>
                    </a:cubicBezTo>
                    <a:cubicBezTo>
                      <a:pt x="46423" y="4890"/>
                      <a:pt x="46352" y="4283"/>
                      <a:pt x="45971" y="3771"/>
                    </a:cubicBezTo>
                    <a:cubicBezTo>
                      <a:pt x="45828" y="3569"/>
                      <a:pt x="45637" y="3390"/>
                      <a:pt x="45471" y="3199"/>
                    </a:cubicBezTo>
                    <a:cubicBezTo>
                      <a:pt x="44982" y="2640"/>
                      <a:pt x="44363" y="2283"/>
                      <a:pt x="43625" y="2116"/>
                    </a:cubicBezTo>
                    <a:cubicBezTo>
                      <a:pt x="43077" y="1997"/>
                      <a:pt x="42506" y="1949"/>
                      <a:pt x="41934" y="1926"/>
                    </a:cubicBezTo>
                    <a:cubicBezTo>
                      <a:pt x="41891" y="1924"/>
                      <a:pt x="41848" y="1923"/>
                      <a:pt x="41806" y="1923"/>
                    </a:cubicBezTo>
                    <a:cubicBezTo>
                      <a:pt x="41236" y="1923"/>
                      <a:pt x="40703" y="2064"/>
                      <a:pt x="40160" y="2164"/>
                    </a:cubicBezTo>
                    <a:cubicBezTo>
                      <a:pt x="40048" y="2186"/>
                      <a:pt x="39925" y="2368"/>
                      <a:pt x="39841" y="2368"/>
                    </a:cubicBezTo>
                    <a:cubicBezTo>
                      <a:pt x="39836" y="2368"/>
                      <a:pt x="39832" y="2367"/>
                      <a:pt x="39827" y="2366"/>
                    </a:cubicBezTo>
                    <a:cubicBezTo>
                      <a:pt x="39774" y="2352"/>
                      <a:pt x="39723" y="2345"/>
                      <a:pt x="39675" y="2345"/>
                    </a:cubicBezTo>
                    <a:cubicBezTo>
                      <a:pt x="39443" y="2345"/>
                      <a:pt x="39262" y="2490"/>
                      <a:pt x="39065" y="2568"/>
                    </a:cubicBezTo>
                    <a:cubicBezTo>
                      <a:pt x="38589" y="2759"/>
                      <a:pt x="38113" y="2973"/>
                      <a:pt x="37648" y="3199"/>
                    </a:cubicBezTo>
                    <a:cubicBezTo>
                      <a:pt x="37583" y="3232"/>
                      <a:pt x="37540" y="3250"/>
                      <a:pt x="37509" y="3250"/>
                    </a:cubicBezTo>
                    <a:cubicBezTo>
                      <a:pt x="37461" y="3250"/>
                      <a:pt x="37444" y="3206"/>
                      <a:pt x="37422" y="3104"/>
                    </a:cubicBezTo>
                    <a:cubicBezTo>
                      <a:pt x="37351" y="2795"/>
                      <a:pt x="37303" y="2473"/>
                      <a:pt x="37184" y="2176"/>
                    </a:cubicBezTo>
                    <a:cubicBezTo>
                      <a:pt x="36934" y="1545"/>
                      <a:pt x="36577" y="973"/>
                      <a:pt x="36005" y="580"/>
                    </a:cubicBezTo>
                    <a:cubicBezTo>
                      <a:pt x="35838" y="461"/>
                      <a:pt x="35636" y="425"/>
                      <a:pt x="35457" y="342"/>
                    </a:cubicBezTo>
                    <a:cubicBezTo>
                      <a:pt x="34998" y="108"/>
                      <a:pt x="34526" y="0"/>
                      <a:pt x="3404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9"/>
              <p:cNvSpPr/>
              <p:nvPr/>
            </p:nvSpPr>
            <p:spPr>
              <a:xfrm>
                <a:off x="667025" y="1355050"/>
                <a:ext cx="1005225" cy="451875"/>
              </a:xfrm>
              <a:custGeom>
                <a:rect b="b" l="l" r="r" t="t"/>
                <a:pathLst>
                  <a:path extrusionOk="0" h="18075" w="40209">
                    <a:moveTo>
                      <a:pt x="37244" y="1942"/>
                    </a:moveTo>
                    <a:cubicBezTo>
                      <a:pt x="37422" y="1953"/>
                      <a:pt x="37589" y="1977"/>
                      <a:pt x="37756" y="2001"/>
                    </a:cubicBezTo>
                    <a:cubicBezTo>
                      <a:pt x="37756" y="2037"/>
                      <a:pt x="37744" y="2073"/>
                      <a:pt x="37744" y="2108"/>
                    </a:cubicBezTo>
                    <a:cubicBezTo>
                      <a:pt x="37589" y="2120"/>
                      <a:pt x="37422" y="2144"/>
                      <a:pt x="37267" y="2144"/>
                    </a:cubicBezTo>
                    <a:cubicBezTo>
                      <a:pt x="37264" y="2145"/>
                      <a:pt x="37261" y="2146"/>
                      <a:pt x="37258" y="2146"/>
                    </a:cubicBezTo>
                    <a:cubicBezTo>
                      <a:pt x="37223" y="2146"/>
                      <a:pt x="37181" y="2094"/>
                      <a:pt x="37148" y="2073"/>
                    </a:cubicBezTo>
                    <a:cubicBezTo>
                      <a:pt x="37184" y="2025"/>
                      <a:pt x="37220" y="1942"/>
                      <a:pt x="37244" y="1942"/>
                    </a:cubicBezTo>
                    <a:close/>
                    <a:moveTo>
                      <a:pt x="11979" y="13276"/>
                    </a:moveTo>
                    <a:cubicBezTo>
                      <a:pt x="12098" y="13300"/>
                      <a:pt x="12205" y="13336"/>
                      <a:pt x="12324" y="13372"/>
                    </a:cubicBezTo>
                    <a:cubicBezTo>
                      <a:pt x="12288" y="13419"/>
                      <a:pt x="12252" y="13502"/>
                      <a:pt x="12229" y="13502"/>
                    </a:cubicBezTo>
                    <a:cubicBezTo>
                      <a:pt x="12121" y="13479"/>
                      <a:pt x="12038" y="13431"/>
                      <a:pt x="11931" y="13395"/>
                    </a:cubicBezTo>
                    <a:cubicBezTo>
                      <a:pt x="11955" y="13360"/>
                      <a:pt x="11967" y="13312"/>
                      <a:pt x="11979" y="13276"/>
                    </a:cubicBezTo>
                    <a:close/>
                    <a:moveTo>
                      <a:pt x="8340" y="14083"/>
                    </a:moveTo>
                    <a:cubicBezTo>
                      <a:pt x="8428" y="14083"/>
                      <a:pt x="8514" y="14086"/>
                      <a:pt x="8597" y="14098"/>
                    </a:cubicBezTo>
                    <a:cubicBezTo>
                      <a:pt x="8633" y="14098"/>
                      <a:pt x="8692" y="14181"/>
                      <a:pt x="8692" y="14241"/>
                    </a:cubicBezTo>
                    <a:cubicBezTo>
                      <a:pt x="8704" y="14264"/>
                      <a:pt x="8621" y="14336"/>
                      <a:pt x="8597" y="14336"/>
                    </a:cubicBezTo>
                    <a:cubicBezTo>
                      <a:pt x="8407" y="14288"/>
                      <a:pt x="8228" y="14229"/>
                      <a:pt x="8050" y="14181"/>
                    </a:cubicBezTo>
                    <a:cubicBezTo>
                      <a:pt x="8061" y="14145"/>
                      <a:pt x="8061" y="14122"/>
                      <a:pt x="8073" y="14086"/>
                    </a:cubicBezTo>
                    <a:cubicBezTo>
                      <a:pt x="8163" y="14086"/>
                      <a:pt x="8252" y="14083"/>
                      <a:pt x="8340" y="14083"/>
                    </a:cubicBezTo>
                    <a:close/>
                    <a:moveTo>
                      <a:pt x="8204" y="14562"/>
                    </a:moveTo>
                    <a:cubicBezTo>
                      <a:pt x="8228" y="14586"/>
                      <a:pt x="8252" y="14610"/>
                      <a:pt x="8276" y="14634"/>
                    </a:cubicBezTo>
                    <a:cubicBezTo>
                      <a:pt x="8133" y="14765"/>
                      <a:pt x="7990" y="14896"/>
                      <a:pt x="7835" y="15015"/>
                    </a:cubicBezTo>
                    <a:cubicBezTo>
                      <a:pt x="7907" y="14800"/>
                      <a:pt x="7966" y="14586"/>
                      <a:pt x="8204" y="14562"/>
                    </a:cubicBezTo>
                    <a:close/>
                    <a:moveTo>
                      <a:pt x="39470" y="1"/>
                    </a:moveTo>
                    <a:cubicBezTo>
                      <a:pt x="39458" y="60"/>
                      <a:pt x="39423" y="144"/>
                      <a:pt x="39446" y="168"/>
                    </a:cubicBezTo>
                    <a:cubicBezTo>
                      <a:pt x="39673" y="453"/>
                      <a:pt x="39518" y="739"/>
                      <a:pt x="39434" y="1025"/>
                    </a:cubicBezTo>
                    <a:cubicBezTo>
                      <a:pt x="39364" y="1268"/>
                      <a:pt x="39155" y="1407"/>
                      <a:pt x="38934" y="1407"/>
                    </a:cubicBezTo>
                    <a:cubicBezTo>
                      <a:pt x="38894" y="1407"/>
                      <a:pt x="38855" y="1403"/>
                      <a:pt x="38815" y="1394"/>
                    </a:cubicBezTo>
                    <a:cubicBezTo>
                      <a:pt x="38851" y="1287"/>
                      <a:pt x="38899" y="1191"/>
                      <a:pt x="38958" y="1084"/>
                    </a:cubicBezTo>
                    <a:cubicBezTo>
                      <a:pt x="38565" y="1013"/>
                      <a:pt x="38672" y="739"/>
                      <a:pt x="38696" y="477"/>
                    </a:cubicBezTo>
                    <a:lnTo>
                      <a:pt x="38696" y="477"/>
                    </a:lnTo>
                    <a:cubicBezTo>
                      <a:pt x="38637" y="501"/>
                      <a:pt x="38589" y="501"/>
                      <a:pt x="38577" y="525"/>
                    </a:cubicBezTo>
                    <a:cubicBezTo>
                      <a:pt x="38470" y="787"/>
                      <a:pt x="38410" y="1072"/>
                      <a:pt x="38268" y="1322"/>
                    </a:cubicBezTo>
                    <a:cubicBezTo>
                      <a:pt x="38172" y="1489"/>
                      <a:pt x="38018" y="1692"/>
                      <a:pt x="37851" y="1739"/>
                    </a:cubicBezTo>
                    <a:cubicBezTo>
                      <a:pt x="37827" y="1747"/>
                      <a:pt x="37804" y="1751"/>
                      <a:pt x="37781" y="1751"/>
                    </a:cubicBezTo>
                    <a:cubicBezTo>
                      <a:pt x="37630" y="1751"/>
                      <a:pt x="37495" y="1589"/>
                      <a:pt x="37422" y="1382"/>
                    </a:cubicBezTo>
                    <a:cubicBezTo>
                      <a:pt x="37625" y="1370"/>
                      <a:pt x="37791" y="1358"/>
                      <a:pt x="37982" y="1346"/>
                    </a:cubicBezTo>
                    <a:cubicBezTo>
                      <a:pt x="37970" y="1239"/>
                      <a:pt x="37970" y="1144"/>
                      <a:pt x="37958" y="1049"/>
                    </a:cubicBezTo>
                    <a:cubicBezTo>
                      <a:pt x="37863" y="1060"/>
                      <a:pt x="37791" y="1060"/>
                      <a:pt x="37732" y="1084"/>
                    </a:cubicBezTo>
                    <a:cubicBezTo>
                      <a:pt x="37482" y="1191"/>
                      <a:pt x="37232" y="1311"/>
                      <a:pt x="36994" y="1430"/>
                    </a:cubicBezTo>
                    <a:cubicBezTo>
                      <a:pt x="36589" y="1620"/>
                      <a:pt x="36196" y="1811"/>
                      <a:pt x="35803" y="2013"/>
                    </a:cubicBezTo>
                    <a:cubicBezTo>
                      <a:pt x="35422" y="2203"/>
                      <a:pt x="35172" y="2584"/>
                      <a:pt x="34672" y="2656"/>
                    </a:cubicBezTo>
                    <a:cubicBezTo>
                      <a:pt x="34291" y="2704"/>
                      <a:pt x="33946" y="2977"/>
                      <a:pt x="33577" y="3168"/>
                    </a:cubicBezTo>
                    <a:cubicBezTo>
                      <a:pt x="32314" y="3811"/>
                      <a:pt x="31064" y="4478"/>
                      <a:pt x="29778" y="5097"/>
                    </a:cubicBezTo>
                    <a:cubicBezTo>
                      <a:pt x="28135" y="5883"/>
                      <a:pt x="26492" y="6645"/>
                      <a:pt x="24825" y="7383"/>
                    </a:cubicBezTo>
                    <a:cubicBezTo>
                      <a:pt x="23361" y="8038"/>
                      <a:pt x="21873" y="8645"/>
                      <a:pt x="20384" y="9252"/>
                    </a:cubicBezTo>
                    <a:cubicBezTo>
                      <a:pt x="19325" y="9693"/>
                      <a:pt x="18253" y="10097"/>
                      <a:pt x="17194" y="10526"/>
                    </a:cubicBezTo>
                    <a:cubicBezTo>
                      <a:pt x="16670" y="10728"/>
                      <a:pt x="16170" y="10990"/>
                      <a:pt x="15646" y="11193"/>
                    </a:cubicBezTo>
                    <a:cubicBezTo>
                      <a:pt x="14800" y="11514"/>
                      <a:pt x="13943" y="11788"/>
                      <a:pt x="13098" y="12098"/>
                    </a:cubicBezTo>
                    <a:cubicBezTo>
                      <a:pt x="12633" y="12276"/>
                      <a:pt x="12181" y="12479"/>
                      <a:pt x="11705" y="12645"/>
                    </a:cubicBezTo>
                    <a:cubicBezTo>
                      <a:pt x="10848" y="12943"/>
                      <a:pt x="9966" y="13193"/>
                      <a:pt x="9121" y="13538"/>
                    </a:cubicBezTo>
                    <a:cubicBezTo>
                      <a:pt x="8788" y="13669"/>
                      <a:pt x="8478" y="13800"/>
                      <a:pt x="8133" y="13895"/>
                    </a:cubicBezTo>
                    <a:cubicBezTo>
                      <a:pt x="7038" y="14217"/>
                      <a:pt x="5978" y="14669"/>
                      <a:pt x="4894" y="15050"/>
                    </a:cubicBezTo>
                    <a:cubicBezTo>
                      <a:pt x="3620" y="15515"/>
                      <a:pt x="2323" y="15943"/>
                      <a:pt x="1037" y="16384"/>
                    </a:cubicBezTo>
                    <a:cubicBezTo>
                      <a:pt x="787" y="16467"/>
                      <a:pt x="537" y="16527"/>
                      <a:pt x="287" y="16622"/>
                    </a:cubicBezTo>
                    <a:cubicBezTo>
                      <a:pt x="49" y="16705"/>
                      <a:pt x="1" y="16872"/>
                      <a:pt x="108" y="17098"/>
                    </a:cubicBezTo>
                    <a:cubicBezTo>
                      <a:pt x="251" y="17408"/>
                      <a:pt x="358" y="17717"/>
                      <a:pt x="501" y="18074"/>
                    </a:cubicBezTo>
                    <a:cubicBezTo>
                      <a:pt x="906" y="17991"/>
                      <a:pt x="1311" y="17896"/>
                      <a:pt x="1727" y="17801"/>
                    </a:cubicBezTo>
                    <a:cubicBezTo>
                      <a:pt x="2215" y="17622"/>
                      <a:pt x="2704" y="17443"/>
                      <a:pt x="3204" y="17277"/>
                    </a:cubicBezTo>
                    <a:cubicBezTo>
                      <a:pt x="3775" y="17074"/>
                      <a:pt x="4347" y="16896"/>
                      <a:pt x="4918" y="16693"/>
                    </a:cubicBezTo>
                    <a:cubicBezTo>
                      <a:pt x="5561" y="16467"/>
                      <a:pt x="6180" y="16229"/>
                      <a:pt x="6823" y="16003"/>
                    </a:cubicBezTo>
                    <a:cubicBezTo>
                      <a:pt x="7204" y="15860"/>
                      <a:pt x="7657" y="15848"/>
                      <a:pt x="7954" y="15491"/>
                    </a:cubicBezTo>
                    <a:cubicBezTo>
                      <a:pt x="7990" y="15455"/>
                      <a:pt x="8085" y="15467"/>
                      <a:pt x="8145" y="15455"/>
                    </a:cubicBezTo>
                    <a:cubicBezTo>
                      <a:pt x="8220" y="15455"/>
                      <a:pt x="8298" y="15463"/>
                      <a:pt x="8374" y="15463"/>
                    </a:cubicBezTo>
                    <a:cubicBezTo>
                      <a:pt x="8431" y="15463"/>
                      <a:pt x="8487" y="15459"/>
                      <a:pt x="8538" y="15443"/>
                    </a:cubicBezTo>
                    <a:cubicBezTo>
                      <a:pt x="9407" y="15134"/>
                      <a:pt x="10264" y="14812"/>
                      <a:pt x="11121" y="14491"/>
                    </a:cubicBezTo>
                    <a:cubicBezTo>
                      <a:pt x="11383" y="14395"/>
                      <a:pt x="11681" y="14348"/>
                      <a:pt x="11550" y="13955"/>
                    </a:cubicBezTo>
                    <a:cubicBezTo>
                      <a:pt x="11550" y="13943"/>
                      <a:pt x="11574" y="13931"/>
                      <a:pt x="11598" y="13907"/>
                    </a:cubicBezTo>
                    <a:cubicBezTo>
                      <a:pt x="11621" y="13907"/>
                      <a:pt x="11681" y="13919"/>
                      <a:pt x="11693" y="13943"/>
                    </a:cubicBezTo>
                    <a:cubicBezTo>
                      <a:pt x="11772" y="14082"/>
                      <a:pt x="11874" y="14129"/>
                      <a:pt x="11987" y="14129"/>
                    </a:cubicBezTo>
                    <a:cubicBezTo>
                      <a:pt x="12078" y="14129"/>
                      <a:pt x="12176" y="14099"/>
                      <a:pt x="12276" y="14062"/>
                    </a:cubicBezTo>
                    <a:cubicBezTo>
                      <a:pt x="12491" y="13967"/>
                      <a:pt x="12705" y="13872"/>
                      <a:pt x="12919" y="13800"/>
                    </a:cubicBezTo>
                    <a:cubicBezTo>
                      <a:pt x="14062" y="13395"/>
                      <a:pt x="15217" y="13014"/>
                      <a:pt x="16348" y="12586"/>
                    </a:cubicBezTo>
                    <a:cubicBezTo>
                      <a:pt x="17753" y="12062"/>
                      <a:pt x="19146" y="11478"/>
                      <a:pt x="20575" y="10990"/>
                    </a:cubicBezTo>
                    <a:cubicBezTo>
                      <a:pt x="20968" y="10859"/>
                      <a:pt x="21325" y="10645"/>
                      <a:pt x="21706" y="10478"/>
                    </a:cubicBezTo>
                    <a:cubicBezTo>
                      <a:pt x="22301" y="10193"/>
                      <a:pt x="22897" y="9907"/>
                      <a:pt x="23504" y="9645"/>
                    </a:cubicBezTo>
                    <a:cubicBezTo>
                      <a:pt x="24444" y="9228"/>
                      <a:pt x="25409" y="8871"/>
                      <a:pt x="26338" y="8419"/>
                    </a:cubicBezTo>
                    <a:cubicBezTo>
                      <a:pt x="26921" y="8133"/>
                      <a:pt x="27540" y="7942"/>
                      <a:pt x="28112" y="7609"/>
                    </a:cubicBezTo>
                    <a:cubicBezTo>
                      <a:pt x="28862" y="7168"/>
                      <a:pt x="29683" y="6859"/>
                      <a:pt x="30469" y="6490"/>
                    </a:cubicBezTo>
                    <a:cubicBezTo>
                      <a:pt x="31314" y="6097"/>
                      <a:pt x="32160" y="5716"/>
                      <a:pt x="32981" y="5263"/>
                    </a:cubicBezTo>
                    <a:cubicBezTo>
                      <a:pt x="33755" y="4835"/>
                      <a:pt x="34541" y="4442"/>
                      <a:pt x="35315" y="4013"/>
                    </a:cubicBezTo>
                    <a:cubicBezTo>
                      <a:pt x="36029" y="3620"/>
                      <a:pt x="36744" y="3227"/>
                      <a:pt x="37446" y="2823"/>
                    </a:cubicBezTo>
                    <a:cubicBezTo>
                      <a:pt x="38053" y="2477"/>
                      <a:pt x="38649" y="2120"/>
                      <a:pt x="39244" y="1763"/>
                    </a:cubicBezTo>
                    <a:cubicBezTo>
                      <a:pt x="39482" y="1620"/>
                      <a:pt x="39732" y="1489"/>
                      <a:pt x="39970" y="1346"/>
                    </a:cubicBezTo>
                    <a:cubicBezTo>
                      <a:pt x="40125" y="1251"/>
                      <a:pt x="40208" y="1144"/>
                      <a:pt x="40101" y="953"/>
                    </a:cubicBezTo>
                    <a:cubicBezTo>
                      <a:pt x="39934" y="656"/>
                      <a:pt x="39768" y="346"/>
                      <a:pt x="39601" y="60"/>
                    </a:cubicBezTo>
                    <a:cubicBezTo>
                      <a:pt x="39589" y="25"/>
                      <a:pt x="39518" y="25"/>
                      <a:pt x="39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54" name="Google Shape;254;p19"/>
          <p:cNvSpPr txBox="1"/>
          <p:nvPr>
            <p:ph type="title"/>
          </p:nvPr>
        </p:nvSpPr>
        <p:spPr>
          <a:xfrm>
            <a:off x="2404075" y="1048433"/>
            <a:ext cx="6026700" cy="763500"/>
          </a:xfrm>
          <a:prstGeom prst="rect">
            <a:avLst/>
          </a:prstGeom>
        </p:spPr>
        <p:txBody>
          <a:bodyPr anchorCtr="0" anchor="t" bIns="45700" lIns="91425" spcFirstLastPara="1" rIns="91425" wrap="square" tIns="4570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55" name="Google Shape;255;p19"/>
          <p:cNvSpPr txBox="1"/>
          <p:nvPr>
            <p:ph idx="1" type="subTitle"/>
          </p:nvPr>
        </p:nvSpPr>
        <p:spPr>
          <a:xfrm>
            <a:off x="2923575" y="3951967"/>
            <a:ext cx="4987800" cy="1857600"/>
          </a:xfrm>
          <a:prstGeom prst="rect">
            <a:avLst/>
          </a:prstGeom>
        </p:spPr>
        <p:txBody>
          <a:bodyPr anchorCtr="0" anchor="t" bIns="45700" lIns="91425" spcFirstLastPara="1" rIns="91425" wrap="square" tIns="45700">
            <a:noAutofit/>
          </a:bodyPr>
          <a:lstStyle>
            <a:lvl1pPr lvl="0" rtl="0" algn="ctr">
              <a:spcBef>
                <a:spcPts val="640"/>
              </a:spcBef>
              <a:spcAft>
                <a:spcPts val="0"/>
              </a:spcAft>
              <a:buSzPts val="3200"/>
              <a:buNone/>
              <a:defRPr b="0"/>
            </a:lvl1pPr>
            <a:lvl2pPr lvl="1" rtl="0" algn="ctr">
              <a:lnSpc>
                <a:spcPct val="100000"/>
              </a:lnSpc>
              <a:spcBef>
                <a:spcPts val="560"/>
              </a:spcBef>
              <a:spcAft>
                <a:spcPts val="0"/>
              </a:spcAft>
              <a:buSzPts val="2800"/>
              <a:buNone/>
              <a:defRPr/>
            </a:lvl2pPr>
            <a:lvl3pPr lvl="2" rtl="0" algn="ctr">
              <a:lnSpc>
                <a:spcPct val="100000"/>
              </a:lnSpc>
              <a:spcBef>
                <a:spcPts val="480"/>
              </a:spcBef>
              <a:spcAft>
                <a:spcPts val="0"/>
              </a:spcAft>
              <a:buSzPts val="2400"/>
              <a:buNone/>
              <a:defRPr/>
            </a:lvl3pPr>
            <a:lvl4pPr lvl="3" rtl="0" algn="ctr">
              <a:lnSpc>
                <a:spcPct val="100000"/>
              </a:lnSpc>
              <a:spcBef>
                <a:spcPts val="400"/>
              </a:spcBef>
              <a:spcAft>
                <a:spcPts val="0"/>
              </a:spcAft>
              <a:buSzPts val="2000"/>
              <a:buNone/>
              <a:defRPr/>
            </a:lvl4pPr>
            <a:lvl5pPr lvl="4" rtl="0" algn="ctr">
              <a:lnSpc>
                <a:spcPct val="100000"/>
              </a:lnSpc>
              <a:spcBef>
                <a:spcPts val="400"/>
              </a:spcBef>
              <a:spcAft>
                <a:spcPts val="0"/>
              </a:spcAft>
              <a:buSzPts val="2000"/>
              <a:buNone/>
              <a:defRPr/>
            </a:lvl5pPr>
            <a:lvl6pPr lvl="5" rtl="0" algn="ctr">
              <a:lnSpc>
                <a:spcPct val="100000"/>
              </a:lnSpc>
              <a:spcBef>
                <a:spcPts val="400"/>
              </a:spcBef>
              <a:spcAft>
                <a:spcPts val="0"/>
              </a:spcAft>
              <a:buSzPts val="2000"/>
              <a:buNone/>
              <a:defRPr/>
            </a:lvl6pPr>
            <a:lvl7pPr lvl="6" rtl="0" algn="ctr">
              <a:lnSpc>
                <a:spcPct val="100000"/>
              </a:lnSpc>
              <a:spcBef>
                <a:spcPts val="400"/>
              </a:spcBef>
              <a:spcAft>
                <a:spcPts val="0"/>
              </a:spcAft>
              <a:buSzPts val="2000"/>
              <a:buNone/>
              <a:defRPr/>
            </a:lvl7pPr>
            <a:lvl8pPr lvl="7" rtl="0" algn="ctr">
              <a:lnSpc>
                <a:spcPct val="100000"/>
              </a:lnSpc>
              <a:spcBef>
                <a:spcPts val="400"/>
              </a:spcBef>
              <a:spcAft>
                <a:spcPts val="0"/>
              </a:spcAft>
              <a:buSzPts val="2000"/>
              <a:buNone/>
              <a:defRPr/>
            </a:lvl8pPr>
            <a:lvl9pPr lvl="8" rtl="0" algn="ctr">
              <a:lnSpc>
                <a:spcPct val="100000"/>
              </a:lnSpc>
              <a:spcBef>
                <a:spcPts val="400"/>
              </a:spcBef>
              <a:spcAft>
                <a:spcPts val="0"/>
              </a:spcAft>
              <a:buSzPts val="2000"/>
              <a:buNone/>
              <a:defRPr/>
            </a:lvl9pPr>
          </a:lstStyle>
          <a:p/>
        </p:txBody>
      </p:sp>
      <p:sp>
        <p:nvSpPr>
          <p:cNvPr id="256" name="Google Shape;256;p19"/>
          <p:cNvSpPr txBox="1"/>
          <p:nvPr>
            <p:ph idx="2" type="subTitle"/>
          </p:nvPr>
        </p:nvSpPr>
        <p:spPr>
          <a:xfrm>
            <a:off x="2923575" y="1992767"/>
            <a:ext cx="4987800" cy="1857600"/>
          </a:xfrm>
          <a:prstGeom prst="rect">
            <a:avLst/>
          </a:prstGeom>
        </p:spPr>
        <p:txBody>
          <a:bodyPr anchorCtr="0" anchor="t" bIns="45700" lIns="91425" spcFirstLastPara="1" rIns="91425" wrap="square" tIns="45700">
            <a:noAutofit/>
          </a:bodyPr>
          <a:lstStyle>
            <a:lvl1pPr lvl="0" rtl="0" algn="ctr">
              <a:spcBef>
                <a:spcPts val="640"/>
              </a:spcBef>
              <a:spcAft>
                <a:spcPts val="0"/>
              </a:spcAft>
              <a:buSzPts val="3200"/>
              <a:buNone/>
              <a:defRPr b="0"/>
            </a:lvl1pPr>
            <a:lvl2pPr lvl="1" rtl="0" algn="ctr">
              <a:lnSpc>
                <a:spcPct val="100000"/>
              </a:lnSpc>
              <a:spcBef>
                <a:spcPts val="560"/>
              </a:spcBef>
              <a:spcAft>
                <a:spcPts val="0"/>
              </a:spcAft>
              <a:buSzPts val="2800"/>
              <a:buNone/>
              <a:defRPr/>
            </a:lvl2pPr>
            <a:lvl3pPr lvl="2" rtl="0" algn="ctr">
              <a:lnSpc>
                <a:spcPct val="100000"/>
              </a:lnSpc>
              <a:spcBef>
                <a:spcPts val="480"/>
              </a:spcBef>
              <a:spcAft>
                <a:spcPts val="0"/>
              </a:spcAft>
              <a:buSzPts val="2400"/>
              <a:buNone/>
              <a:defRPr/>
            </a:lvl3pPr>
            <a:lvl4pPr lvl="3" rtl="0" algn="ctr">
              <a:lnSpc>
                <a:spcPct val="100000"/>
              </a:lnSpc>
              <a:spcBef>
                <a:spcPts val="400"/>
              </a:spcBef>
              <a:spcAft>
                <a:spcPts val="0"/>
              </a:spcAft>
              <a:buSzPts val="2000"/>
              <a:buNone/>
              <a:defRPr/>
            </a:lvl4pPr>
            <a:lvl5pPr lvl="4" rtl="0" algn="ctr">
              <a:lnSpc>
                <a:spcPct val="100000"/>
              </a:lnSpc>
              <a:spcBef>
                <a:spcPts val="400"/>
              </a:spcBef>
              <a:spcAft>
                <a:spcPts val="0"/>
              </a:spcAft>
              <a:buSzPts val="2000"/>
              <a:buNone/>
              <a:defRPr/>
            </a:lvl5pPr>
            <a:lvl6pPr lvl="5" rtl="0" algn="ctr">
              <a:lnSpc>
                <a:spcPct val="100000"/>
              </a:lnSpc>
              <a:spcBef>
                <a:spcPts val="400"/>
              </a:spcBef>
              <a:spcAft>
                <a:spcPts val="0"/>
              </a:spcAft>
              <a:buSzPts val="2000"/>
              <a:buNone/>
              <a:defRPr/>
            </a:lvl6pPr>
            <a:lvl7pPr lvl="6" rtl="0" algn="ctr">
              <a:lnSpc>
                <a:spcPct val="100000"/>
              </a:lnSpc>
              <a:spcBef>
                <a:spcPts val="400"/>
              </a:spcBef>
              <a:spcAft>
                <a:spcPts val="0"/>
              </a:spcAft>
              <a:buSzPts val="2000"/>
              <a:buNone/>
              <a:defRPr/>
            </a:lvl7pPr>
            <a:lvl8pPr lvl="7" rtl="0" algn="ctr">
              <a:lnSpc>
                <a:spcPct val="100000"/>
              </a:lnSpc>
              <a:spcBef>
                <a:spcPts val="400"/>
              </a:spcBef>
              <a:spcAft>
                <a:spcPts val="0"/>
              </a:spcAft>
              <a:buSzPts val="2000"/>
              <a:buNone/>
              <a:defRPr/>
            </a:lvl8pPr>
            <a:lvl9pPr lvl="8" rtl="0" algn="ctr">
              <a:lnSpc>
                <a:spcPct val="100000"/>
              </a:lnSpc>
              <a:spcBef>
                <a:spcPts val="400"/>
              </a:spcBef>
              <a:spcAft>
                <a:spcPts val="0"/>
              </a:spcAft>
              <a:buSzPts val="2000"/>
              <a:buNone/>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60" name="Shape 260"/>
        <p:cNvGrpSpPr/>
        <p:nvPr/>
      </p:nvGrpSpPr>
      <p:grpSpPr>
        <a:xfrm>
          <a:off x="0" y="0"/>
          <a:ext cx="0" cy="0"/>
          <a:chOff x="0" y="0"/>
          <a:chExt cx="0" cy="0"/>
        </a:xfrm>
      </p:grpSpPr>
      <p:sp>
        <p:nvSpPr>
          <p:cNvPr id="261" name="Google Shape;261;p21"/>
          <p:cNvSpPr txBox="1"/>
          <p:nvPr>
            <p:ph idx="1" type="subTitle"/>
          </p:nvPr>
        </p:nvSpPr>
        <p:spPr>
          <a:xfrm>
            <a:off x="1703150" y="4609050"/>
            <a:ext cx="2537100" cy="794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solidFill>
                  <a:schemeClr val="dk1"/>
                </a:solidFill>
              </a:defRPr>
            </a:lvl1pPr>
            <a:lvl2pPr lvl="1" rtl="0" algn="ctr">
              <a:lnSpc>
                <a:spcPct val="100000"/>
              </a:lnSpc>
              <a:spcBef>
                <a:spcPts val="0"/>
              </a:spcBef>
              <a:spcAft>
                <a:spcPts val="0"/>
              </a:spcAft>
              <a:buSzPts val="1800"/>
              <a:buNone/>
              <a:defRPr sz="1800"/>
            </a:lvl2pPr>
            <a:lvl3pPr lvl="2" rtl="0" algn="ctr">
              <a:lnSpc>
                <a:spcPct val="100000"/>
              </a:lnSpc>
              <a:spcBef>
                <a:spcPts val="0"/>
              </a:spcBef>
              <a:spcAft>
                <a:spcPts val="0"/>
              </a:spcAft>
              <a:buSzPts val="1800"/>
              <a:buNone/>
              <a:defRPr sz="1800"/>
            </a:lvl3pPr>
            <a:lvl4pPr lvl="3" rtl="0" algn="ctr">
              <a:lnSpc>
                <a:spcPct val="100000"/>
              </a:lnSpc>
              <a:spcBef>
                <a:spcPts val="0"/>
              </a:spcBef>
              <a:spcAft>
                <a:spcPts val="0"/>
              </a:spcAft>
              <a:buSzPts val="1800"/>
              <a:buNone/>
              <a:defRPr sz="1800"/>
            </a:lvl4pPr>
            <a:lvl5pPr lvl="4" rtl="0" algn="ctr">
              <a:lnSpc>
                <a:spcPct val="100000"/>
              </a:lnSpc>
              <a:spcBef>
                <a:spcPts val="0"/>
              </a:spcBef>
              <a:spcAft>
                <a:spcPts val="0"/>
              </a:spcAft>
              <a:buSzPts val="1800"/>
              <a:buNone/>
              <a:defRPr sz="1800"/>
            </a:lvl5pPr>
            <a:lvl6pPr lvl="5" rtl="0" algn="ctr">
              <a:lnSpc>
                <a:spcPct val="100000"/>
              </a:lnSpc>
              <a:spcBef>
                <a:spcPts val="0"/>
              </a:spcBef>
              <a:spcAft>
                <a:spcPts val="0"/>
              </a:spcAft>
              <a:buSzPts val="1800"/>
              <a:buNone/>
              <a:defRPr sz="1800"/>
            </a:lvl6pPr>
            <a:lvl7pPr lvl="6" rtl="0" algn="ctr">
              <a:lnSpc>
                <a:spcPct val="100000"/>
              </a:lnSpc>
              <a:spcBef>
                <a:spcPts val="0"/>
              </a:spcBef>
              <a:spcAft>
                <a:spcPts val="0"/>
              </a:spcAft>
              <a:buSzPts val="1800"/>
              <a:buNone/>
              <a:defRPr sz="1800"/>
            </a:lvl7pPr>
            <a:lvl8pPr lvl="7" rtl="0" algn="ctr">
              <a:lnSpc>
                <a:spcPct val="100000"/>
              </a:lnSpc>
              <a:spcBef>
                <a:spcPts val="0"/>
              </a:spcBef>
              <a:spcAft>
                <a:spcPts val="0"/>
              </a:spcAft>
              <a:buSzPts val="1800"/>
              <a:buNone/>
              <a:defRPr sz="1800"/>
            </a:lvl8pPr>
            <a:lvl9pPr lvl="8" rtl="0" algn="ctr">
              <a:lnSpc>
                <a:spcPct val="100000"/>
              </a:lnSpc>
              <a:spcBef>
                <a:spcPts val="0"/>
              </a:spcBef>
              <a:spcAft>
                <a:spcPts val="0"/>
              </a:spcAft>
              <a:buSzPts val="1800"/>
              <a:buNone/>
              <a:defRPr sz="1800"/>
            </a:lvl9pPr>
          </a:lstStyle>
          <a:p/>
        </p:txBody>
      </p:sp>
      <p:sp>
        <p:nvSpPr>
          <p:cNvPr id="262" name="Google Shape;262;p21"/>
          <p:cNvSpPr/>
          <p:nvPr>
            <p:ph idx="2" type="pic"/>
          </p:nvPr>
        </p:nvSpPr>
        <p:spPr>
          <a:xfrm>
            <a:off x="5735650" y="0"/>
            <a:ext cx="3590700" cy="6858000"/>
          </a:xfrm>
          <a:prstGeom prst="roundRect">
            <a:avLst>
              <a:gd fmla="val 0" name="adj"/>
            </a:avLst>
          </a:prstGeom>
          <a:noFill/>
          <a:ln>
            <a:noFill/>
          </a:ln>
        </p:spPr>
      </p:sp>
      <p:grpSp>
        <p:nvGrpSpPr>
          <p:cNvPr id="263" name="Google Shape;263;p21"/>
          <p:cNvGrpSpPr/>
          <p:nvPr/>
        </p:nvGrpSpPr>
        <p:grpSpPr>
          <a:xfrm>
            <a:off x="-961810" y="-1571008"/>
            <a:ext cx="2607890" cy="9096630"/>
            <a:chOff x="-961810" y="-1178285"/>
            <a:chExt cx="2607890" cy="6822643"/>
          </a:xfrm>
        </p:grpSpPr>
        <p:grpSp>
          <p:nvGrpSpPr>
            <p:cNvPr id="264" name="Google Shape;264;p21"/>
            <p:cNvGrpSpPr/>
            <p:nvPr/>
          </p:nvGrpSpPr>
          <p:grpSpPr>
            <a:xfrm rot="4779584">
              <a:off x="-859431" y="-834300"/>
              <a:ext cx="2473891" cy="2127639"/>
              <a:chOff x="3230450" y="1038350"/>
              <a:chExt cx="1799950" cy="1548025"/>
            </a:xfrm>
          </p:grpSpPr>
          <p:sp>
            <p:nvSpPr>
              <p:cNvPr id="265" name="Google Shape;265;p21"/>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1"/>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1"/>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8" name="Google Shape;268;p21"/>
            <p:cNvGrpSpPr/>
            <p:nvPr/>
          </p:nvGrpSpPr>
          <p:grpSpPr>
            <a:xfrm rot="2392133">
              <a:off x="-641314" y="2008024"/>
              <a:ext cx="1349163" cy="1489245"/>
              <a:chOff x="767650" y="2246550"/>
              <a:chExt cx="665275" cy="734350"/>
            </a:xfrm>
          </p:grpSpPr>
          <p:sp>
            <p:nvSpPr>
              <p:cNvPr id="269" name="Google Shape;269;p21"/>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21"/>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1" name="Google Shape;271;p21"/>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1"/>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21"/>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4" name="Google Shape;274;p21"/>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5" name="Google Shape;275;p21"/>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21"/>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77" name="Google Shape;277;p21"/>
            <p:cNvGrpSpPr/>
            <p:nvPr/>
          </p:nvGrpSpPr>
          <p:grpSpPr>
            <a:xfrm flipH="1">
              <a:off x="-242217" y="4052606"/>
              <a:ext cx="1787598" cy="1591753"/>
              <a:chOff x="5256000" y="3243125"/>
              <a:chExt cx="1598925" cy="1423750"/>
            </a:xfrm>
          </p:grpSpPr>
          <p:sp>
            <p:nvSpPr>
              <p:cNvPr id="278" name="Google Shape;278;p21"/>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9" name="Google Shape;279;p21"/>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1"/>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81" name="Google Shape;281;p21"/>
          <p:cNvSpPr txBox="1"/>
          <p:nvPr>
            <p:ph type="title"/>
          </p:nvPr>
        </p:nvSpPr>
        <p:spPr>
          <a:xfrm>
            <a:off x="6505075" y="719333"/>
            <a:ext cx="1925700" cy="794400"/>
          </a:xfrm>
          <a:prstGeom prst="rect">
            <a:avLst/>
          </a:prstGeom>
          <a:solidFill>
            <a:schemeClr val="accent1"/>
          </a:solidFill>
        </p:spPr>
        <p:txBody>
          <a:bodyPr anchorCtr="0" anchor="ctr" bIns="91425" lIns="91425" spcFirstLastPara="1" rIns="91425" wrap="square" tIns="91425">
            <a:noAutofit/>
          </a:bodyPr>
          <a:lstStyle>
            <a:lvl1pPr lvl="0" rtl="0">
              <a:spcBef>
                <a:spcPts val="0"/>
              </a:spcBef>
              <a:spcAft>
                <a:spcPts val="0"/>
              </a:spcAft>
              <a:buSzPts val="2200"/>
              <a:buNone/>
              <a:defRPr sz="2200"/>
            </a:lvl1pPr>
            <a:lvl2pPr lvl="1" rtl="0">
              <a:spcBef>
                <a:spcPts val="0"/>
              </a:spcBef>
              <a:spcAft>
                <a:spcPts val="0"/>
              </a:spcAft>
              <a:buSzPts val="2200"/>
              <a:buNone/>
              <a:defRPr sz="2200">
                <a:latin typeface="Allerta"/>
                <a:ea typeface="Allerta"/>
                <a:cs typeface="Allerta"/>
                <a:sym typeface="Allerta"/>
              </a:defRPr>
            </a:lvl2pPr>
            <a:lvl3pPr lvl="2" rtl="0">
              <a:spcBef>
                <a:spcPts val="0"/>
              </a:spcBef>
              <a:spcAft>
                <a:spcPts val="0"/>
              </a:spcAft>
              <a:buSzPts val="2200"/>
              <a:buNone/>
              <a:defRPr sz="2200">
                <a:latin typeface="Allerta"/>
                <a:ea typeface="Allerta"/>
                <a:cs typeface="Allerta"/>
                <a:sym typeface="Allerta"/>
              </a:defRPr>
            </a:lvl3pPr>
            <a:lvl4pPr lvl="3" rtl="0">
              <a:spcBef>
                <a:spcPts val="0"/>
              </a:spcBef>
              <a:spcAft>
                <a:spcPts val="0"/>
              </a:spcAft>
              <a:buSzPts val="2200"/>
              <a:buNone/>
              <a:defRPr sz="2200">
                <a:latin typeface="Allerta"/>
                <a:ea typeface="Allerta"/>
                <a:cs typeface="Allerta"/>
                <a:sym typeface="Allerta"/>
              </a:defRPr>
            </a:lvl4pPr>
            <a:lvl5pPr lvl="4" rtl="0">
              <a:spcBef>
                <a:spcPts val="0"/>
              </a:spcBef>
              <a:spcAft>
                <a:spcPts val="0"/>
              </a:spcAft>
              <a:buSzPts val="2200"/>
              <a:buNone/>
              <a:defRPr sz="2200">
                <a:latin typeface="Allerta"/>
                <a:ea typeface="Allerta"/>
                <a:cs typeface="Allerta"/>
                <a:sym typeface="Allerta"/>
              </a:defRPr>
            </a:lvl5pPr>
            <a:lvl6pPr lvl="5" rtl="0">
              <a:spcBef>
                <a:spcPts val="0"/>
              </a:spcBef>
              <a:spcAft>
                <a:spcPts val="0"/>
              </a:spcAft>
              <a:buSzPts val="2200"/>
              <a:buNone/>
              <a:defRPr sz="2200">
                <a:latin typeface="Allerta"/>
                <a:ea typeface="Allerta"/>
                <a:cs typeface="Allerta"/>
                <a:sym typeface="Allerta"/>
              </a:defRPr>
            </a:lvl6pPr>
            <a:lvl7pPr lvl="6" rtl="0">
              <a:spcBef>
                <a:spcPts val="0"/>
              </a:spcBef>
              <a:spcAft>
                <a:spcPts val="0"/>
              </a:spcAft>
              <a:buSzPts val="2200"/>
              <a:buNone/>
              <a:defRPr sz="2200">
                <a:latin typeface="Allerta"/>
                <a:ea typeface="Allerta"/>
                <a:cs typeface="Allerta"/>
                <a:sym typeface="Allerta"/>
              </a:defRPr>
            </a:lvl7pPr>
            <a:lvl8pPr lvl="7" rtl="0">
              <a:spcBef>
                <a:spcPts val="0"/>
              </a:spcBef>
              <a:spcAft>
                <a:spcPts val="0"/>
              </a:spcAft>
              <a:buSzPts val="2200"/>
              <a:buNone/>
              <a:defRPr sz="2200">
                <a:latin typeface="Allerta"/>
                <a:ea typeface="Allerta"/>
                <a:cs typeface="Allerta"/>
                <a:sym typeface="Allerta"/>
              </a:defRPr>
            </a:lvl8pPr>
            <a:lvl9pPr lvl="8" rtl="0">
              <a:spcBef>
                <a:spcPts val="0"/>
              </a:spcBef>
              <a:spcAft>
                <a:spcPts val="0"/>
              </a:spcAft>
              <a:buSzPts val="2200"/>
              <a:buNone/>
              <a:defRPr sz="2200">
                <a:latin typeface="Allerta"/>
                <a:ea typeface="Allerta"/>
                <a:cs typeface="Allerta"/>
                <a:sym typeface="Allerta"/>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82" name="Shape 282"/>
        <p:cNvGrpSpPr/>
        <p:nvPr/>
      </p:nvGrpSpPr>
      <p:grpSpPr>
        <a:xfrm>
          <a:off x="0" y="0"/>
          <a:ext cx="0" cy="0"/>
          <a:chOff x="0" y="0"/>
          <a:chExt cx="0" cy="0"/>
        </a:xfrm>
      </p:grpSpPr>
      <p:grpSp>
        <p:nvGrpSpPr>
          <p:cNvPr id="283" name="Google Shape;283;p22"/>
          <p:cNvGrpSpPr/>
          <p:nvPr/>
        </p:nvGrpSpPr>
        <p:grpSpPr>
          <a:xfrm>
            <a:off x="-638025" y="4928378"/>
            <a:ext cx="10513356" cy="2775849"/>
            <a:chOff x="-638025" y="3696376"/>
            <a:chExt cx="10513356" cy="2081939"/>
          </a:xfrm>
        </p:grpSpPr>
        <p:grpSp>
          <p:nvGrpSpPr>
            <p:cNvPr id="284" name="Google Shape;284;p22"/>
            <p:cNvGrpSpPr/>
            <p:nvPr/>
          </p:nvGrpSpPr>
          <p:grpSpPr>
            <a:xfrm>
              <a:off x="6986215" y="3696376"/>
              <a:ext cx="2889116" cy="2081939"/>
              <a:chOff x="2627400" y="3573375"/>
              <a:chExt cx="1276675" cy="919950"/>
            </a:xfrm>
          </p:grpSpPr>
          <p:sp>
            <p:nvSpPr>
              <p:cNvPr id="285" name="Google Shape;285;p22"/>
              <p:cNvSpPr/>
              <p:nvPr/>
            </p:nvSpPr>
            <p:spPr>
              <a:xfrm>
                <a:off x="2627400" y="3896450"/>
                <a:ext cx="862325" cy="596875"/>
              </a:xfrm>
              <a:custGeom>
                <a:rect b="b" l="l" r="r" t="t"/>
                <a:pathLst>
                  <a:path extrusionOk="0" h="23875" w="34493">
                    <a:moveTo>
                      <a:pt x="5168" y="17121"/>
                    </a:moveTo>
                    <a:lnTo>
                      <a:pt x="5168" y="17359"/>
                    </a:lnTo>
                    <a:lnTo>
                      <a:pt x="4906" y="17359"/>
                    </a:lnTo>
                    <a:lnTo>
                      <a:pt x="4906" y="17121"/>
                    </a:lnTo>
                    <a:close/>
                    <a:moveTo>
                      <a:pt x="5454" y="17395"/>
                    </a:moveTo>
                    <a:cubicBezTo>
                      <a:pt x="5465" y="17395"/>
                      <a:pt x="5489" y="17395"/>
                      <a:pt x="5501" y="17407"/>
                    </a:cubicBezTo>
                    <a:cubicBezTo>
                      <a:pt x="5513" y="17467"/>
                      <a:pt x="5513" y="17526"/>
                      <a:pt x="5525" y="17598"/>
                    </a:cubicBezTo>
                    <a:cubicBezTo>
                      <a:pt x="5513" y="17598"/>
                      <a:pt x="5501" y="17609"/>
                      <a:pt x="5489" y="17609"/>
                    </a:cubicBezTo>
                    <a:cubicBezTo>
                      <a:pt x="5454" y="17574"/>
                      <a:pt x="5406" y="17550"/>
                      <a:pt x="5394" y="17514"/>
                    </a:cubicBezTo>
                    <a:cubicBezTo>
                      <a:pt x="5394" y="17479"/>
                      <a:pt x="5430" y="17431"/>
                      <a:pt x="5454" y="17395"/>
                    </a:cubicBezTo>
                    <a:close/>
                    <a:moveTo>
                      <a:pt x="1727" y="17598"/>
                    </a:moveTo>
                    <a:cubicBezTo>
                      <a:pt x="1751" y="17621"/>
                      <a:pt x="1775" y="17657"/>
                      <a:pt x="1775" y="17681"/>
                    </a:cubicBezTo>
                    <a:cubicBezTo>
                      <a:pt x="1763" y="17705"/>
                      <a:pt x="1727" y="17729"/>
                      <a:pt x="1715" y="17764"/>
                    </a:cubicBezTo>
                    <a:cubicBezTo>
                      <a:pt x="1691" y="17740"/>
                      <a:pt x="1644" y="17717"/>
                      <a:pt x="1644" y="17693"/>
                    </a:cubicBezTo>
                    <a:cubicBezTo>
                      <a:pt x="1644" y="17657"/>
                      <a:pt x="1679" y="17621"/>
                      <a:pt x="1691" y="17598"/>
                    </a:cubicBezTo>
                    <a:close/>
                    <a:moveTo>
                      <a:pt x="3005" y="17126"/>
                    </a:moveTo>
                    <a:cubicBezTo>
                      <a:pt x="3062" y="17126"/>
                      <a:pt x="3084" y="17160"/>
                      <a:pt x="3084" y="17217"/>
                    </a:cubicBezTo>
                    <a:cubicBezTo>
                      <a:pt x="3096" y="17395"/>
                      <a:pt x="3108" y="17574"/>
                      <a:pt x="3120" y="17764"/>
                    </a:cubicBezTo>
                    <a:lnTo>
                      <a:pt x="2822" y="17764"/>
                    </a:lnTo>
                    <a:cubicBezTo>
                      <a:pt x="2787" y="17764"/>
                      <a:pt x="2751" y="17740"/>
                      <a:pt x="2727" y="17705"/>
                    </a:cubicBezTo>
                    <a:cubicBezTo>
                      <a:pt x="2727" y="17693"/>
                      <a:pt x="2739" y="17633"/>
                      <a:pt x="2763" y="17621"/>
                    </a:cubicBezTo>
                    <a:cubicBezTo>
                      <a:pt x="2781" y="17615"/>
                      <a:pt x="2801" y="17612"/>
                      <a:pt x="2821" y="17612"/>
                    </a:cubicBezTo>
                    <a:cubicBezTo>
                      <a:pt x="2840" y="17612"/>
                      <a:pt x="2858" y="17615"/>
                      <a:pt x="2870" y="17621"/>
                    </a:cubicBezTo>
                    <a:cubicBezTo>
                      <a:pt x="2918" y="17633"/>
                      <a:pt x="2941" y="17657"/>
                      <a:pt x="2989" y="17669"/>
                    </a:cubicBezTo>
                    <a:cubicBezTo>
                      <a:pt x="2834" y="17490"/>
                      <a:pt x="2977" y="17312"/>
                      <a:pt x="2953" y="17133"/>
                    </a:cubicBezTo>
                    <a:cubicBezTo>
                      <a:pt x="2973" y="17128"/>
                      <a:pt x="2990" y="17126"/>
                      <a:pt x="3005" y="17126"/>
                    </a:cubicBezTo>
                    <a:close/>
                    <a:moveTo>
                      <a:pt x="9776" y="0"/>
                    </a:moveTo>
                    <a:cubicBezTo>
                      <a:pt x="9645" y="12"/>
                      <a:pt x="9514" y="24"/>
                      <a:pt x="9383" y="36"/>
                    </a:cubicBezTo>
                    <a:cubicBezTo>
                      <a:pt x="9335" y="48"/>
                      <a:pt x="9287" y="72"/>
                      <a:pt x="9252" y="107"/>
                    </a:cubicBezTo>
                    <a:cubicBezTo>
                      <a:pt x="9229" y="145"/>
                      <a:pt x="9212" y="163"/>
                      <a:pt x="9187" y="163"/>
                    </a:cubicBezTo>
                    <a:cubicBezTo>
                      <a:pt x="9172" y="163"/>
                      <a:pt x="9155" y="156"/>
                      <a:pt x="9133" y="143"/>
                    </a:cubicBezTo>
                    <a:cubicBezTo>
                      <a:pt x="9077" y="101"/>
                      <a:pt x="9021" y="84"/>
                      <a:pt x="8963" y="84"/>
                    </a:cubicBezTo>
                    <a:cubicBezTo>
                      <a:pt x="8922" y="84"/>
                      <a:pt x="8879" y="93"/>
                      <a:pt x="8835" y="107"/>
                    </a:cubicBezTo>
                    <a:cubicBezTo>
                      <a:pt x="8763" y="131"/>
                      <a:pt x="8692" y="155"/>
                      <a:pt x="8621" y="179"/>
                    </a:cubicBezTo>
                    <a:cubicBezTo>
                      <a:pt x="8382" y="238"/>
                      <a:pt x="8144" y="298"/>
                      <a:pt x="7906" y="357"/>
                    </a:cubicBezTo>
                    <a:cubicBezTo>
                      <a:pt x="7811" y="381"/>
                      <a:pt x="7728" y="429"/>
                      <a:pt x="7632" y="441"/>
                    </a:cubicBezTo>
                    <a:cubicBezTo>
                      <a:pt x="7561" y="453"/>
                      <a:pt x="7501" y="465"/>
                      <a:pt x="7478" y="548"/>
                    </a:cubicBezTo>
                    <a:cubicBezTo>
                      <a:pt x="7466" y="584"/>
                      <a:pt x="7406" y="619"/>
                      <a:pt x="7370" y="619"/>
                    </a:cubicBezTo>
                    <a:cubicBezTo>
                      <a:pt x="7204" y="631"/>
                      <a:pt x="7061" y="679"/>
                      <a:pt x="6906" y="762"/>
                    </a:cubicBezTo>
                    <a:cubicBezTo>
                      <a:pt x="6704" y="869"/>
                      <a:pt x="6501" y="976"/>
                      <a:pt x="6299" y="1096"/>
                    </a:cubicBezTo>
                    <a:cubicBezTo>
                      <a:pt x="6204" y="1143"/>
                      <a:pt x="6085" y="1167"/>
                      <a:pt x="6001" y="1227"/>
                    </a:cubicBezTo>
                    <a:cubicBezTo>
                      <a:pt x="5811" y="1369"/>
                      <a:pt x="5632" y="1500"/>
                      <a:pt x="5454" y="1655"/>
                    </a:cubicBezTo>
                    <a:cubicBezTo>
                      <a:pt x="5239" y="1846"/>
                      <a:pt x="5025" y="2048"/>
                      <a:pt x="4811" y="2239"/>
                    </a:cubicBezTo>
                    <a:cubicBezTo>
                      <a:pt x="4739" y="2298"/>
                      <a:pt x="4656" y="2358"/>
                      <a:pt x="4572" y="2417"/>
                    </a:cubicBezTo>
                    <a:cubicBezTo>
                      <a:pt x="4525" y="2441"/>
                      <a:pt x="4477" y="2465"/>
                      <a:pt x="4453" y="2524"/>
                    </a:cubicBezTo>
                    <a:cubicBezTo>
                      <a:pt x="4442" y="2608"/>
                      <a:pt x="4382" y="2667"/>
                      <a:pt x="4322" y="2727"/>
                    </a:cubicBezTo>
                    <a:cubicBezTo>
                      <a:pt x="4156" y="2917"/>
                      <a:pt x="3953" y="3096"/>
                      <a:pt x="3810" y="3298"/>
                    </a:cubicBezTo>
                    <a:cubicBezTo>
                      <a:pt x="3572" y="3608"/>
                      <a:pt x="3370" y="3941"/>
                      <a:pt x="3156" y="4263"/>
                    </a:cubicBezTo>
                    <a:cubicBezTo>
                      <a:pt x="3048" y="4417"/>
                      <a:pt x="2941" y="4572"/>
                      <a:pt x="2846" y="4739"/>
                    </a:cubicBezTo>
                    <a:cubicBezTo>
                      <a:pt x="2787" y="4834"/>
                      <a:pt x="2751" y="4953"/>
                      <a:pt x="2679" y="5048"/>
                    </a:cubicBezTo>
                    <a:cubicBezTo>
                      <a:pt x="2370" y="5513"/>
                      <a:pt x="2203" y="6049"/>
                      <a:pt x="1965" y="6549"/>
                    </a:cubicBezTo>
                    <a:cubicBezTo>
                      <a:pt x="1929" y="6620"/>
                      <a:pt x="1917" y="6703"/>
                      <a:pt x="1882" y="6775"/>
                    </a:cubicBezTo>
                    <a:cubicBezTo>
                      <a:pt x="1822" y="6906"/>
                      <a:pt x="1751" y="7025"/>
                      <a:pt x="1703" y="7156"/>
                    </a:cubicBezTo>
                    <a:cubicBezTo>
                      <a:pt x="1489" y="7727"/>
                      <a:pt x="1274" y="8311"/>
                      <a:pt x="1072" y="8894"/>
                    </a:cubicBezTo>
                    <a:cubicBezTo>
                      <a:pt x="941" y="9299"/>
                      <a:pt x="834" y="9704"/>
                      <a:pt x="727" y="10109"/>
                    </a:cubicBezTo>
                    <a:cubicBezTo>
                      <a:pt x="596" y="10668"/>
                      <a:pt x="477" y="11228"/>
                      <a:pt x="334" y="11787"/>
                    </a:cubicBezTo>
                    <a:cubicBezTo>
                      <a:pt x="179" y="12442"/>
                      <a:pt x="143" y="13121"/>
                      <a:pt x="60" y="13776"/>
                    </a:cubicBezTo>
                    <a:cubicBezTo>
                      <a:pt x="60" y="13811"/>
                      <a:pt x="60" y="13847"/>
                      <a:pt x="60" y="13883"/>
                    </a:cubicBezTo>
                    <a:cubicBezTo>
                      <a:pt x="60" y="14014"/>
                      <a:pt x="60" y="14133"/>
                      <a:pt x="48" y="14264"/>
                    </a:cubicBezTo>
                    <a:cubicBezTo>
                      <a:pt x="36" y="14395"/>
                      <a:pt x="0" y="14526"/>
                      <a:pt x="0" y="14657"/>
                    </a:cubicBezTo>
                    <a:cubicBezTo>
                      <a:pt x="0" y="14919"/>
                      <a:pt x="12" y="15181"/>
                      <a:pt x="24" y="15443"/>
                    </a:cubicBezTo>
                    <a:cubicBezTo>
                      <a:pt x="36" y="15907"/>
                      <a:pt x="36" y="16383"/>
                      <a:pt x="48" y="16859"/>
                    </a:cubicBezTo>
                    <a:cubicBezTo>
                      <a:pt x="48" y="16943"/>
                      <a:pt x="48" y="17026"/>
                      <a:pt x="72" y="17109"/>
                    </a:cubicBezTo>
                    <a:cubicBezTo>
                      <a:pt x="108" y="17300"/>
                      <a:pt x="167" y="17479"/>
                      <a:pt x="203" y="17669"/>
                    </a:cubicBezTo>
                    <a:cubicBezTo>
                      <a:pt x="215" y="17764"/>
                      <a:pt x="239" y="17800"/>
                      <a:pt x="334" y="17800"/>
                    </a:cubicBezTo>
                    <a:cubicBezTo>
                      <a:pt x="344" y="17799"/>
                      <a:pt x="353" y="17798"/>
                      <a:pt x="362" y="17798"/>
                    </a:cubicBezTo>
                    <a:cubicBezTo>
                      <a:pt x="438" y="17798"/>
                      <a:pt x="478" y="17844"/>
                      <a:pt x="489" y="17919"/>
                    </a:cubicBezTo>
                    <a:cubicBezTo>
                      <a:pt x="501" y="17955"/>
                      <a:pt x="703" y="18121"/>
                      <a:pt x="739" y="18121"/>
                    </a:cubicBezTo>
                    <a:cubicBezTo>
                      <a:pt x="751" y="18121"/>
                      <a:pt x="762" y="18110"/>
                      <a:pt x="762" y="18110"/>
                    </a:cubicBezTo>
                    <a:cubicBezTo>
                      <a:pt x="810" y="18074"/>
                      <a:pt x="858" y="18050"/>
                      <a:pt x="893" y="18002"/>
                    </a:cubicBezTo>
                    <a:cubicBezTo>
                      <a:pt x="929" y="17967"/>
                      <a:pt x="977" y="17907"/>
                      <a:pt x="977" y="17860"/>
                    </a:cubicBezTo>
                    <a:cubicBezTo>
                      <a:pt x="989" y="17764"/>
                      <a:pt x="977" y="17681"/>
                      <a:pt x="965" y="17586"/>
                    </a:cubicBezTo>
                    <a:cubicBezTo>
                      <a:pt x="893" y="17574"/>
                      <a:pt x="822" y="17574"/>
                      <a:pt x="739" y="17562"/>
                    </a:cubicBezTo>
                    <a:cubicBezTo>
                      <a:pt x="715" y="17550"/>
                      <a:pt x="679" y="17514"/>
                      <a:pt x="691" y="17490"/>
                    </a:cubicBezTo>
                    <a:cubicBezTo>
                      <a:pt x="691" y="17467"/>
                      <a:pt x="727" y="17431"/>
                      <a:pt x="751" y="17431"/>
                    </a:cubicBezTo>
                    <a:cubicBezTo>
                      <a:pt x="822" y="17407"/>
                      <a:pt x="882" y="17407"/>
                      <a:pt x="953" y="17395"/>
                    </a:cubicBezTo>
                    <a:lnTo>
                      <a:pt x="953" y="17109"/>
                    </a:lnTo>
                    <a:lnTo>
                      <a:pt x="679" y="17109"/>
                    </a:lnTo>
                    <a:cubicBezTo>
                      <a:pt x="691" y="17014"/>
                      <a:pt x="691" y="16931"/>
                      <a:pt x="715" y="16847"/>
                    </a:cubicBezTo>
                    <a:cubicBezTo>
                      <a:pt x="715" y="16800"/>
                      <a:pt x="751" y="16764"/>
                      <a:pt x="762" y="16728"/>
                    </a:cubicBezTo>
                    <a:cubicBezTo>
                      <a:pt x="780" y="16743"/>
                      <a:pt x="804" y="16745"/>
                      <a:pt x="828" y="16745"/>
                    </a:cubicBezTo>
                    <a:cubicBezTo>
                      <a:pt x="841" y="16745"/>
                      <a:pt x="854" y="16745"/>
                      <a:pt x="866" y="16745"/>
                    </a:cubicBezTo>
                    <a:cubicBezTo>
                      <a:pt x="911" y="16745"/>
                      <a:pt x="952" y="16752"/>
                      <a:pt x="965" y="16824"/>
                    </a:cubicBezTo>
                    <a:cubicBezTo>
                      <a:pt x="965" y="16871"/>
                      <a:pt x="1024" y="16919"/>
                      <a:pt x="1072" y="16931"/>
                    </a:cubicBezTo>
                    <a:cubicBezTo>
                      <a:pt x="1143" y="16943"/>
                      <a:pt x="1215" y="16943"/>
                      <a:pt x="1298" y="16955"/>
                    </a:cubicBezTo>
                    <a:cubicBezTo>
                      <a:pt x="1310" y="16990"/>
                      <a:pt x="1322" y="17026"/>
                      <a:pt x="1334" y="17086"/>
                    </a:cubicBezTo>
                    <a:cubicBezTo>
                      <a:pt x="1286" y="17086"/>
                      <a:pt x="1251" y="17086"/>
                      <a:pt x="1215" y="17098"/>
                    </a:cubicBezTo>
                    <a:cubicBezTo>
                      <a:pt x="1191" y="17098"/>
                      <a:pt x="1155" y="17133"/>
                      <a:pt x="1155" y="17157"/>
                    </a:cubicBezTo>
                    <a:cubicBezTo>
                      <a:pt x="1143" y="17312"/>
                      <a:pt x="1143" y="17467"/>
                      <a:pt x="1143" y="17621"/>
                    </a:cubicBezTo>
                    <a:cubicBezTo>
                      <a:pt x="1274" y="17621"/>
                      <a:pt x="1274" y="17621"/>
                      <a:pt x="1334" y="17729"/>
                    </a:cubicBezTo>
                    <a:cubicBezTo>
                      <a:pt x="1358" y="17752"/>
                      <a:pt x="1394" y="17752"/>
                      <a:pt x="1429" y="17764"/>
                    </a:cubicBezTo>
                    <a:cubicBezTo>
                      <a:pt x="1501" y="17788"/>
                      <a:pt x="1584" y="17788"/>
                      <a:pt x="1644" y="17824"/>
                    </a:cubicBezTo>
                    <a:cubicBezTo>
                      <a:pt x="1677" y="17846"/>
                      <a:pt x="1703" y="17858"/>
                      <a:pt x="1727" y="17858"/>
                    </a:cubicBezTo>
                    <a:cubicBezTo>
                      <a:pt x="1754" y="17858"/>
                      <a:pt x="1779" y="17843"/>
                      <a:pt x="1810" y="17812"/>
                    </a:cubicBezTo>
                    <a:cubicBezTo>
                      <a:pt x="1838" y="17784"/>
                      <a:pt x="1865" y="17771"/>
                      <a:pt x="1890" y="17771"/>
                    </a:cubicBezTo>
                    <a:cubicBezTo>
                      <a:pt x="1930" y="17771"/>
                      <a:pt x="1962" y="17805"/>
                      <a:pt x="1977" y="17871"/>
                    </a:cubicBezTo>
                    <a:cubicBezTo>
                      <a:pt x="1989" y="17907"/>
                      <a:pt x="1977" y="17943"/>
                      <a:pt x="1989" y="17979"/>
                    </a:cubicBezTo>
                    <a:cubicBezTo>
                      <a:pt x="2001" y="18002"/>
                      <a:pt x="2025" y="18050"/>
                      <a:pt x="2036" y="18050"/>
                    </a:cubicBezTo>
                    <a:cubicBezTo>
                      <a:pt x="2139" y="18050"/>
                      <a:pt x="2246" y="18068"/>
                      <a:pt x="2344" y="18068"/>
                    </a:cubicBezTo>
                    <a:cubicBezTo>
                      <a:pt x="2405" y="18068"/>
                      <a:pt x="2462" y="18061"/>
                      <a:pt x="2513" y="18038"/>
                    </a:cubicBezTo>
                    <a:cubicBezTo>
                      <a:pt x="2656" y="17967"/>
                      <a:pt x="2810" y="17967"/>
                      <a:pt x="2953" y="17955"/>
                    </a:cubicBezTo>
                    <a:cubicBezTo>
                      <a:pt x="3001" y="17955"/>
                      <a:pt x="3048" y="17955"/>
                      <a:pt x="3072" y="17931"/>
                    </a:cubicBezTo>
                    <a:cubicBezTo>
                      <a:pt x="3128" y="17884"/>
                      <a:pt x="3177" y="17852"/>
                      <a:pt x="3242" y="17852"/>
                    </a:cubicBezTo>
                    <a:cubicBezTo>
                      <a:pt x="3259" y="17852"/>
                      <a:pt x="3278" y="17854"/>
                      <a:pt x="3299" y="17860"/>
                    </a:cubicBezTo>
                    <a:cubicBezTo>
                      <a:pt x="3300" y="17861"/>
                      <a:pt x="3302" y="17862"/>
                      <a:pt x="3305" y="17862"/>
                    </a:cubicBezTo>
                    <a:cubicBezTo>
                      <a:pt x="3320" y="17862"/>
                      <a:pt x="3349" y="17832"/>
                      <a:pt x="3370" y="17812"/>
                    </a:cubicBezTo>
                    <a:cubicBezTo>
                      <a:pt x="3394" y="17788"/>
                      <a:pt x="3418" y="17740"/>
                      <a:pt x="3429" y="17740"/>
                    </a:cubicBezTo>
                    <a:cubicBezTo>
                      <a:pt x="3454" y="17749"/>
                      <a:pt x="3475" y="17752"/>
                      <a:pt x="3494" y="17752"/>
                    </a:cubicBezTo>
                    <a:cubicBezTo>
                      <a:pt x="3589" y="17752"/>
                      <a:pt x="3630" y="17665"/>
                      <a:pt x="3680" y="17586"/>
                    </a:cubicBezTo>
                    <a:cubicBezTo>
                      <a:pt x="3680" y="17586"/>
                      <a:pt x="3691" y="17598"/>
                      <a:pt x="3715" y="17598"/>
                    </a:cubicBezTo>
                    <a:cubicBezTo>
                      <a:pt x="3715" y="17621"/>
                      <a:pt x="3715" y="17657"/>
                      <a:pt x="3715" y="17681"/>
                    </a:cubicBezTo>
                    <a:cubicBezTo>
                      <a:pt x="3715" y="17757"/>
                      <a:pt x="3746" y="17795"/>
                      <a:pt x="3801" y="17795"/>
                    </a:cubicBezTo>
                    <a:cubicBezTo>
                      <a:pt x="3814" y="17795"/>
                      <a:pt x="3830" y="17793"/>
                      <a:pt x="3846" y="17788"/>
                    </a:cubicBezTo>
                    <a:cubicBezTo>
                      <a:pt x="3930" y="17776"/>
                      <a:pt x="4025" y="17776"/>
                      <a:pt x="4108" y="17776"/>
                    </a:cubicBezTo>
                    <a:cubicBezTo>
                      <a:pt x="4191" y="17776"/>
                      <a:pt x="4239" y="17800"/>
                      <a:pt x="4239" y="17895"/>
                    </a:cubicBezTo>
                    <a:cubicBezTo>
                      <a:pt x="4239" y="17964"/>
                      <a:pt x="4255" y="18009"/>
                      <a:pt x="4315" y="18009"/>
                    </a:cubicBezTo>
                    <a:cubicBezTo>
                      <a:pt x="4327" y="18009"/>
                      <a:pt x="4342" y="18007"/>
                      <a:pt x="4358" y="18002"/>
                    </a:cubicBezTo>
                    <a:cubicBezTo>
                      <a:pt x="4362" y="17999"/>
                      <a:pt x="4366" y="17997"/>
                      <a:pt x="4371" y="17997"/>
                    </a:cubicBezTo>
                    <a:cubicBezTo>
                      <a:pt x="4384" y="17997"/>
                      <a:pt x="4401" y="18006"/>
                      <a:pt x="4418" y="18014"/>
                    </a:cubicBezTo>
                    <a:cubicBezTo>
                      <a:pt x="4435" y="18023"/>
                      <a:pt x="4450" y="18027"/>
                      <a:pt x="4463" y="18027"/>
                    </a:cubicBezTo>
                    <a:cubicBezTo>
                      <a:pt x="4505" y="18027"/>
                      <a:pt x="4528" y="17988"/>
                      <a:pt x="4537" y="17943"/>
                    </a:cubicBezTo>
                    <a:cubicBezTo>
                      <a:pt x="4549" y="17919"/>
                      <a:pt x="4537" y="17895"/>
                      <a:pt x="4549" y="17871"/>
                    </a:cubicBezTo>
                    <a:cubicBezTo>
                      <a:pt x="4561" y="17836"/>
                      <a:pt x="4596" y="17812"/>
                      <a:pt x="4620" y="17776"/>
                    </a:cubicBezTo>
                    <a:cubicBezTo>
                      <a:pt x="4644" y="17812"/>
                      <a:pt x="4680" y="17836"/>
                      <a:pt x="4703" y="17871"/>
                    </a:cubicBezTo>
                    <a:cubicBezTo>
                      <a:pt x="4715" y="17883"/>
                      <a:pt x="4692" y="17919"/>
                      <a:pt x="4703" y="17943"/>
                    </a:cubicBezTo>
                    <a:cubicBezTo>
                      <a:pt x="4727" y="17967"/>
                      <a:pt x="4763" y="18002"/>
                      <a:pt x="4799" y="18026"/>
                    </a:cubicBezTo>
                    <a:cubicBezTo>
                      <a:pt x="4823" y="18002"/>
                      <a:pt x="4858" y="17979"/>
                      <a:pt x="4870" y="17943"/>
                    </a:cubicBezTo>
                    <a:cubicBezTo>
                      <a:pt x="4894" y="17895"/>
                      <a:pt x="4894" y="17836"/>
                      <a:pt x="4906" y="17788"/>
                    </a:cubicBezTo>
                    <a:cubicBezTo>
                      <a:pt x="4989" y="17776"/>
                      <a:pt x="5061" y="17764"/>
                      <a:pt x="5132" y="17752"/>
                    </a:cubicBezTo>
                    <a:cubicBezTo>
                      <a:pt x="5160" y="17639"/>
                      <a:pt x="5197" y="17584"/>
                      <a:pt x="5248" y="17584"/>
                    </a:cubicBezTo>
                    <a:cubicBezTo>
                      <a:pt x="5282" y="17584"/>
                      <a:pt x="5322" y="17609"/>
                      <a:pt x="5370" y="17657"/>
                    </a:cubicBezTo>
                    <a:cubicBezTo>
                      <a:pt x="5394" y="17669"/>
                      <a:pt x="5406" y="17681"/>
                      <a:pt x="5430" y="17681"/>
                    </a:cubicBezTo>
                    <a:cubicBezTo>
                      <a:pt x="5437" y="17680"/>
                      <a:pt x="5444" y="17679"/>
                      <a:pt x="5450" y="17679"/>
                    </a:cubicBezTo>
                    <a:cubicBezTo>
                      <a:pt x="5506" y="17679"/>
                      <a:pt x="5526" y="17724"/>
                      <a:pt x="5537" y="17788"/>
                    </a:cubicBezTo>
                    <a:cubicBezTo>
                      <a:pt x="5549" y="17848"/>
                      <a:pt x="5561" y="17907"/>
                      <a:pt x="5573" y="17967"/>
                    </a:cubicBezTo>
                    <a:cubicBezTo>
                      <a:pt x="5585" y="17990"/>
                      <a:pt x="5620" y="18014"/>
                      <a:pt x="5632" y="18026"/>
                    </a:cubicBezTo>
                    <a:cubicBezTo>
                      <a:pt x="5668" y="17979"/>
                      <a:pt x="5680" y="17919"/>
                      <a:pt x="5715" y="17895"/>
                    </a:cubicBezTo>
                    <a:cubicBezTo>
                      <a:pt x="5811" y="17836"/>
                      <a:pt x="5930" y="17800"/>
                      <a:pt x="5989" y="17717"/>
                    </a:cubicBezTo>
                    <a:cubicBezTo>
                      <a:pt x="6037" y="17645"/>
                      <a:pt x="6085" y="17624"/>
                      <a:pt x="6134" y="17624"/>
                    </a:cubicBezTo>
                    <a:cubicBezTo>
                      <a:pt x="6183" y="17624"/>
                      <a:pt x="6233" y="17645"/>
                      <a:pt x="6287" y="17657"/>
                    </a:cubicBezTo>
                    <a:cubicBezTo>
                      <a:pt x="6302" y="17662"/>
                      <a:pt x="6317" y="17665"/>
                      <a:pt x="6331" y="17665"/>
                    </a:cubicBezTo>
                    <a:cubicBezTo>
                      <a:pt x="6350" y="17665"/>
                      <a:pt x="6368" y="17659"/>
                      <a:pt x="6382" y="17645"/>
                    </a:cubicBezTo>
                    <a:cubicBezTo>
                      <a:pt x="6394" y="17633"/>
                      <a:pt x="6382" y="17598"/>
                      <a:pt x="6382" y="17562"/>
                    </a:cubicBezTo>
                    <a:cubicBezTo>
                      <a:pt x="6382" y="17526"/>
                      <a:pt x="6394" y="17479"/>
                      <a:pt x="6394" y="17443"/>
                    </a:cubicBezTo>
                    <a:cubicBezTo>
                      <a:pt x="6406" y="17443"/>
                      <a:pt x="6442" y="17443"/>
                      <a:pt x="6454" y="17431"/>
                    </a:cubicBezTo>
                    <a:cubicBezTo>
                      <a:pt x="6466" y="17467"/>
                      <a:pt x="6454" y="17514"/>
                      <a:pt x="6477" y="17538"/>
                    </a:cubicBezTo>
                    <a:cubicBezTo>
                      <a:pt x="6501" y="17598"/>
                      <a:pt x="6525" y="17645"/>
                      <a:pt x="6561" y="17693"/>
                    </a:cubicBezTo>
                    <a:cubicBezTo>
                      <a:pt x="6563" y="17695"/>
                      <a:pt x="6567" y="17696"/>
                      <a:pt x="6573" y="17696"/>
                    </a:cubicBezTo>
                    <a:cubicBezTo>
                      <a:pt x="6597" y="17696"/>
                      <a:pt x="6649" y="17677"/>
                      <a:pt x="6668" y="17657"/>
                    </a:cubicBezTo>
                    <a:cubicBezTo>
                      <a:pt x="6704" y="17627"/>
                      <a:pt x="6757" y="17612"/>
                      <a:pt x="6812" y="17612"/>
                    </a:cubicBezTo>
                    <a:cubicBezTo>
                      <a:pt x="6867" y="17612"/>
                      <a:pt x="6924" y="17627"/>
                      <a:pt x="6966" y="17657"/>
                    </a:cubicBezTo>
                    <a:cubicBezTo>
                      <a:pt x="6982" y="17665"/>
                      <a:pt x="7021" y="17679"/>
                      <a:pt x="7048" y="17679"/>
                    </a:cubicBezTo>
                    <a:cubicBezTo>
                      <a:pt x="7060" y="17679"/>
                      <a:pt x="7069" y="17676"/>
                      <a:pt x="7073" y="17669"/>
                    </a:cubicBezTo>
                    <a:cubicBezTo>
                      <a:pt x="7120" y="17621"/>
                      <a:pt x="7061" y="17598"/>
                      <a:pt x="7013" y="17574"/>
                    </a:cubicBezTo>
                    <a:cubicBezTo>
                      <a:pt x="6930" y="17538"/>
                      <a:pt x="6942" y="17490"/>
                      <a:pt x="7001" y="17431"/>
                    </a:cubicBezTo>
                    <a:cubicBezTo>
                      <a:pt x="7049" y="17383"/>
                      <a:pt x="7120" y="17348"/>
                      <a:pt x="7132" y="17288"/>
                    </a:cubicBezTo>
                    <a:cubicBezTo>
                      <a:pt x="7180" y="17109"/>
                      <a:pt x="7239" y="16931"/>
                      <a:pt x="7251" y="16740"/>
                    </a:cubicBezTo>
                    <a:cubicBezTo>
                      <a:pt x="7275" y="16383"/>
                      <a:pt x="7287" y="16014"/>
                      <a:pt x="7299" y="15645"/>
                    </a:cubicBezTo>
                    <a:cubicBezTo>
                      <a:pt x="7311" y="15383"/>
                      <a:pt x="7275" y="15109"/>
                      <a:pt x="7311" y="14847"/>
                    </a:cubicBezTo>
                    <a:cubicBezTo>
                      <a:pt x="7359" y="14383"/>
                      <a:pt x="7442" y="13930"/>
                      <a:pt x="7513" y="13466"/>
                    </a:cubicBezTo>
                    <a:cubicBezTo>
                      <a:pt x="7609" y="12895"/>
                      <a:pt x="7692" y="12311"/>
                      <a:pt x="7882" y="11764"/>
                    </a:cubicBezTo>
                    <a:cubicBezTo>
                      <a:pt x="8156" y="10978"/>
                      <a:pt x="8442" y="10192"/>
                      <a:pt x="8740" y="9406"/>
                    </a:cubicBezTo>
                    <a:cubicBezTo>
                      <a:pt x="8859" y="9120"/>
                      <a:pt x="9025" y="8835"/>
                      <a:pt x="9180" y="8561"/>
                    </a:cubicBezTo>
                    <a:cubicBezTo>
                      <a:pt x="9323" y="8335"/>
                      <a:pt x="9490" y="8108"/>
                      <a:pt x="9656" y="7894"/>
                    </a:cubicBezTo>
                    <a:cubicBezTo>
                      <a:pt x="9704" y="7823"/>
                      <a:pt x="9787" y="7775"/>
                      <a:pt x="9847" y="7704"/>
                    </a:cubicBezTo>
                    <a:cubicBezTo>
                      <a:pt x="9896" y="7642"/>
                      <a:pt x="9929" y="7613"/>
                      <a:pt x="9964" y="7613"/>
                    </a:cubicBezTo>
                    <a:cubicBezTo>
                      <a:pt x="9998" y="7613"/>
                      <a:pt x="10033" y="7639"/>
                      <a:pt x="10085" y="7692"/>
                    </a:cubicBezTo>
                    <a:cubicBezTo>
                      <a:pt x="10514" y="8120"/>
                      <a:pt x="10799" y="8644"/>
                      <a:pt x="11073" y="9168"/>
                    </a:cubicBezTo>
                    <a:cubicBezTo>
                      <a:pt x="11776" y="10478"/>
                      <a:pt x="12300" y="11871"/>
                      <a:pt x="12871" y="13240"/>
                    </a:cubicBezTo>
                    <a:cubicBezTo>
                      <a:pt x="13169" y="13954"/>
                      <a:pt x="13478" y="14669"/>
                      <a:pt x="13788" y="15383"/>
                    </a:cubicBezTo>
                    <a:cubicBezTo>
                      <a:pt x="13907" y="15681"/>
                      <a:pt x="14026" y="15966"/>
                      <a:pt x="14169" y="16252"/>
                    </a:cubicBezTo>
                    <a:cubicBezTo>
                      <a:pt x="14300" y="16514"/>
                      <a:pt x="14478" y="16764"/>
                      <a:pt x="14609" y="17038"/>
                    </a:cubicBezTo>
                    <a:cubicBezTo>
                      <a:pt x="14955" y="17764"/>
                      <a:pt x="15395" y="18431"/>
                      <a:pt x="15883" y="19074"/>
                    </a:cubicBezTo>
                    <a:cubicBezTo>
                      <a:pt x="15943" y="19157"/>
                      <a:pt x="16014" y="19229"/>
                      <a:pt x="16122" y="19229"/>
                    </a:cubicBezTo>
                    <a:cubicBezTo>
                      <a:pt x="16157" y="19229"/>
                      <a:pt x="16181" y="19253"/>
                      <a:pt x="16241" y="19288"/>
                    </a:cubicBezTo>
                    <a:cubicBezTo>
                      <a:pt x="16169" y="19324"/>
                      <a:pt x="16122" y="19348"/>
                      <a:pt x="16062" y="19372"/>
                    </a:cubicBezTo>
                    <a:cubicBezTo>
                      <a:pt x="16145" y="19479"/>
                      <a:pt x="16229" y="19586"/>
                      <a:pt x="16312" y="19693"/>
                    </a:cubicBezTo>
                    <a:cubicBezTo>
                      <a:pt x="16574" y="19991"/>
                      <a:pt x="16836" y="20288"/>
                      <a:pt x="17098" y="20586"/>
                    </a:cubicBezTo>
                    <a:cubicBezTo>
                      <a:pt x="17110" y="20610"/>
                      <a:pt x="17122" y="20610"/>
                      <a:pt x="17134" y="20634"/>
                    </a:cubicBezTo>
                    <a:cubicBezTo>
                      <a:pt x="17288" y="20777"/>
                      <a:pt x="17443" y="20931"/>
                      <a:pt x="17610" y="21086"/>
                    </a:cubicBezTo>
                    <a:cubicBezTo>
                      <a:pt x="17812" y="21277"/>
                      <a:pt x="18003" y="21479"/>
                      <a:pt x="18229" y="21646"/>
                    </a:cubicBezTo>
                    <a:cubicBezTo>
                      <a:pt x="18550" y="21896"/>
                      <a:pt x="18896" y="22110"/>
                      <a:pt x="19229" y="22336"/>
                    </a:cubicBezTo>
                    <a:cubicBezTo>
                      <a:pt x="19646" y="22610"/>
                      <a:pt x="20074" y="22824"/>
                      <a:pt x="20527" y="23027"/>
                    </a:cubicBezTo>
                    <a:cubicBezTo>
                      <a:pt x="21015" y="23241"/>
                      <a:pt x="21515" y="23420"/>
                      <a:pt x="22027" y="23551"/>
                    </a:cubicBezTo>
                    <a:cubicBezTo>
                      <a:pt x="22170" y="23598"/>
                      <a:pt x="22301" y="23634"/>
                      <a:pt x="22444" y="23670"/>
                    </a:cubicBezTo>
                    <a:cubicBezTo>
                      <a:pt x="22670" y="23717"/>
                      <a:pt x="22896" y="23741"/>
                      <a:pt x="23111" y="23777"/>
                    </a:cubicBezTo>
                    <a:cubicBezTo>
                      <a:pt x="23456" y="23825"/>
                      <a:pt x="23801" y="23860"/>
                      <a:pt x="24134" y="23872"/>
                    </a:cubicBezTo>
                    <a:cubicBezTo>
                      <a:pt x="24192" y="23874"/>
                      <a:pt x="24250" y="23875"/>
                      <a:pt x="24309" y="23875"/>
                    </a:cubicBezTo>
                    <a:cubicBezTo>
                      <a:pt x="24658" y="23875"/>
                      <a:pt x="25014" y="23848"/>
                      <a:pt x="25361" y="23848"/>
                    </a:cubicBezTo>
                    <a:cubicBezTo>
                      <a:pt x="25468" y="23848"/>
                      <a:pt x="25563" y="23825"/>
                      <a:pt x="25635" y="23729"/>
                    </a:cubicBezTo>
                    <a:cubicBezTo>
                      <a:pt x="25639" y="23725"/>
                      <a:pt x="25648" y="23724"/>
                      <a:pt x="25660" y="23724"/>
                    </a:cubicBezTo>
                    <a:cubicBezTo>
                      <a:pt x="25684" y="23724"/>
                      <a:pt x="25718" y="23729"/>
                      <a:pt x="25742" y="23729"/>
                    </a:cubicBezTo>
                    <a:cubicBezTo>
                      <a:pt x="25784" y="23740"/>
                      <a:pt x="25817" y="23779"/>
                      <a:pt x="25841" y="23779"/>
                    </a:cubicBezTo>
                    <a:cubicBezTo>
                      <a:pt x="25844" y="23779"/>
                      <a:pt x="25846" y="23778"/>
                      <a:pt x="25849" y="23777"/>
                    </a:cubicBezTo>
                    <a:cubicBezTo>
                      <a:pt x="26004" y="23753"/>
                      <a:pt x="26159" y="23717"/>
                      <a:pt x="26313" y="23682"/>
                    </a:cubicBezTo>
                    <a:cubicBezTo>
                      <a:pt x="26551" y="23610"/>
                      <a:pt x="26790" y="23539"/>
                      <a:pt x="27016" y="23467"/>
                    </a:cubicBezTo>
                    <a:cubicBezTo>
                      <a:pt x="27182" y="23420"/>
                      <a:pt x="27337" y="23384"/>
                      <a:pt x="27492" y="23324"/>
                    </a:cubicBezTo>
                    <a:cubicBezTo>
                      <a:pt x="27563" y="23301"/>
                      <a:pt x="27611" y="23205"/>
                      <a:pt x="27683" y="23194"/>
                    </a:cubicBezTo>
                    <a:cubicBezTo>
                      <a:pt x="27825" y="23158"/>
                      <a:pt x="27944" y="23098"/>
                      <a:pt x="28075" y="23015"/>
                    </a:cubicBezTo>
                    <a:cubicBezTo>
                      <a:pt x="28230" y="22908"/>
                      <a:pt x="28409" y="22824"/>
                      <a:pt x="28587" y="22729"/>
                    </a:cubicBezTo>
                    <a:cubicBezTo>
                      <a:pt x="28706" y="22658"/>
                      <a:pt x="28826" y="22586"/>
                      <a:pt x="28933" y="22515"/>
                    </a:cubicBezTo>
                    <a:cubicBezTo>
                      <a:pt x="29111" y="22396"/>
                      <a:pt x="29290" y="22277"/>
                      <a:pt x="29468" y="22158"/>
                    </a:cubicBezTo>
                    <a:cubicBezTo>
                      <a:pt x="29480" y="22158"/>
                      <a:pt x="29480" y="22134"/>
                      <a:pt x="29492" y="22134"/>
                    </a:cubicBezTo>
                    <a:cubicBezTo>
                      <a:pt x="29564" y="22074"/>
                      <a:pt x="29647" y="22027"/>
                      <a:pt x="29718" y="21979"/>
                    </a:cubicBezTo>
                    <a:cubicBezTo>
                      <a:pt x="29754" y="21943"/>
                      <a:pt x="29802" y="21920"/>
                      <a:pt x="29826" y="21896"/>
                    </a:cubicBezTo>
                    <a:cubicBezTo>
                      <a:pt x="29885" y="21848"/>
                      <a:pt x="29921" y="21789"/>
                      <a:pt x="29969" y="21741"/>
                    </a:cubicBezTo>
                    <a:cubicBezTo>
                      <a:pt x="30040" y="21670"/>
                      <a:pt x="30111" y="21598"/>
                      <a:pt x="30183" y="21527"/>
                    </a:cubicBezTo>
                    <a:cubicBezTo>
                      <a:pt x="30242" y="21479"/>
                      <a:pt x="30314" y="21431"/>
                      <a:pt x="30373" y="21384"/>
                    </a:cubicBezTo>
                    <a:cubicBezTo>
                      <a:pt x="30397" y="21372"/>
                      <a:pt x="30445" y="21360"/>
                      <a:pt x="30445" y="21336"/>
                    </a:cubicBezTo>
                    <a:cubicBezTo>
                      <a:pt x="30445" y="21205"/>
                      <a:pt x="30528" y="21146"/>
                      <a:pt x="30623" y="21098"/>
                    </a:cubicBezTo>
                    <a:cubicBezTo>
                      <a:pt x="30671" y="21074"/>
                      <a:pt x="30695" y="21027"/>
                      <a:pt x="30731" y="20991"/>
                    </a:cubicBezTo>
                    <a:cubicBezTo>
                      <a:pt x="30850" y="20836"/>
                      <a:pt x="30981" y="20681"/>
                      <a:pt x="31100" y="20515"/>
                    </a:cubicBezTo>
                    <a:cubicBezTo>
                      <a:pt x="31159" y="20431"/>
                      <a:pt x="31219" y="20336"/>
                      <a:pt x="31302" y="20265"/>
                    </a:cubicBezTo>
                    <a:cubicBezTo>
                      <a:pt x="31409" y="20146"/>
                      <a:pt x="31504" y="20026"/>
                      <a:pt x="31552" y="19872"/>
                    </a:cubicBezTo>
                    <a:cubicBezTo>
                      <a:pt x="31564" y="19848"/>
                      <a:pt x="31612" y="19824"/>
                      <a:pt x="31635" y="19788"/>
                    </a:cubicBezTo>
                    <a:cubicBezTo>
                      <a:pt x="31659" y="19765"/>
                      <a:pt x="31695" y="19729"/>
                      <a:pt x="31707" y="19681"/>
                    </a:cubicBezTo>
                    <a:cubicBezTo>
                      <a:pt x="31778" y="19514"/>
                      <a:pt x="31957" y="19419"/>
                      <a:pt x="31993" y="19217"/>
                    </a:cubicBezTo>
                    <a:cubicBezTo>
                      <a:pt x="31993" y="19157"/>
                      <a:pt x="32076" y="19122"/>
                      <a:pt x="32100" y="19062"/>
                    </a:cubicBezTo>
                    <a:cubicBezTo>
                      <a:pt x="32195" y="18883"/>
                      <a:pt x="32290" y="18693"/>
                      <a:pt x="32385" y="18514"/>
                    </a:cubicBezTo>
                    <a:cubicBezTo>
                      <a:pt x="32540" y="18181"/>
                      <a:pt x="32719" y="17848"/>
                      <a:pt x="32862" y="17502"/>
                    </a:cubicBezTo>
                    <a:cubicBezTo>
                      <a:pt x="33076" y="16978"/>
                      <a:pt x="33267" y="16443"/>
                      <a:pt x="33457" y="15895"/>
                    </a:cubicBezTo>
                    <a:cubicBezTo>
                      <a:pt x="33588" y="15502"/>
                      <a:pt x="33707" y="15085"/>
                      <a:pt x="33802" y="14669"/>
                    </a:cubicBezTo>
                    <a:cubicBezTo>
                      <a:pt x="33898" y="14288"/>
                      <a:pt x="33981" y="13895"/>
                      <a:pt x="34040" y="13502"/>
                    </a:cubicBezTo>
                    <a:cubicBezTo>
                      <a:pt x="34160" y="12764"/>
                      <a:pt x="34267" y="12014"/>
                      <a:pt x="34362" y="11263"/>
                    </a:cubicBezTo>
                    <a:cubicBezTo>
                      <a:pt x="34410" y="10775"/>
                      <a:pt x="34433" y="10299"/>
                      <a:pt x="34445" y="9811"/>
                    </a:cubicBezTo>
                    <a:cubicBezTo>
                      <a:pt x="34469" y="9216"/>
                      <a:pt x="34493" y="8632"/>
                      <a:pt x="34493" y="8049"/>
                    </a:cubicBezTo>
                    <a:cubicBezTo>
                      <a:pt x="34493" y="7584"/>
                      <a:pt x="34481" y="7132"/>
                      <a:pt x="34481" y="6680"/>
                    </a:cubicBezTo>
                    <a:cubicBezTo>
                      <a:pt x="34445" y="6668"/>
                      <a:pt x="34410" y="6644"/>
                      <a:pt x="34374" y="6644"/>
                    </a:cubicBezTo>
                    <a:cubicBezTo>
                      <a:pt x="33874" y="6620"/>
                      <a:pt x="33398" y="6465"/>
                      <a:pt x="32897" y="6370"/>
                    </a:cubicBezTo>
                    <a:cubicBezTo>
                      <a:pt x="32362" y="6275"/>
                      <a:pt x="31814" y="6180"/>
                      <a:pt x="31278" y="6072"/>
                    </a:cubicBezTo>
                    <a:cubicBezTo>
                      <a:pt x="30861" y="5989"/>
                      <a:pt x="30445" y="5894"/>
                      <a:pt x="30028" y="5810"/>
                    </a:cubicBezTo>
                    <a:cubicBezTo>
                      <a:pt x="29480" y="5691"/>
                      <a:pt x="28921" y="5572"/>
                      <a:pt x="28373" y="5441"/>
                    </a:cubicBezTo>
                    <a:cubicBezTo>
                      <a:pt x="28052" y="5370"/>
                      <a:pt x="27730" y="5287"/>
                      <a:pt x="27409" y="5215"/>
                    </a:cubicBezTo>
                    <a:cubicBezTo>
                      <a:pt x="27302" y="5191"/>
                      <a:pt x="27182" y="5179"/>
                      <a:pt x="27075" y="5167"/>
                    </a:cubicBezTo>
                    <a:cubicBezTo>
                      <a:pt x="27075" y="5179"/>
                      <a:pt x="27075" y="5203"/>
                      <a:pt x="27075" y="5215"/>
                    </a:cubicBezTo>
                    <a:cubicBezTo>
                      <a:pt x="27087" y="5918"/>
                      <a:pt x="27087" y="6632"/>
                      <a:pt x="27099" y="7334"/>
                    </a:cubicBezTo>
                    <a:cubicBezTo>
                      <a:pt x="27111" y="7656"/>
                      <a:pt x="27123" y="7977"/>
                      <a:pt x="27123" y="8299"/>
                    </a:cubicBezTo>
                    <a:cubicBezTo>
                      <a:pt x="27099" y="8894"/>
                      <a:pt x="27075" y="9489"/>
                      <a:pt x="27051" y="10097"/>
                    </a:cubicBezTo>
                    <a:cubicBezTo>
                      <a:pt x="27028" y="10442"/>
                      <a:pt x="27016" y="10787"/>
                      <a:pt x="26968" y="11144"/>
                    </a:cubicBezTo>
                    <a:cubicBezTo>
                      <a:pt x="26873" y="11918"/>
                      <a:pt x="26730" y="12692"/>
                      <a:pt x="26492" y="13442"/>
                    </a:cubicBezTo>
                    <a:cubicBezTo>
                      <a:pt x="26301" y="14038"/>
                      <a:pt x="26087" y="14633"/>
                      <a:pt x="25742" y="15157"/>
                    </a:cubicBezTo>
                    <a:cubicBezTo>
                      <a:pt x="25551" y="15466"/>
                      <a:pt x="25325" y="15752"/>
                      <a:pt x="25111" y="16038"/>
                    </a:cubicBezTo>
                    <a:cubicBezTo>
                      <a:pt x="25051" y="16121"/>
                      <a:pt x="24968" y="16205"/>
                      <a:pt x="24885" y="16252"/>
                    </a:cubicBezTo>
                    <a:cubicBezTo>
                      <a:pt x="24700" y="16352"/>
                      <a:pt x="24506" y="16388"/>
                      <a:pt x="24309" y="16388"/>
                    </a:cubicBezTo>
                    <a:cubicBezTo>
                      <a:pt x="24177" y="16388"/>
                      <a:pt x="24042" y="16371"/>
                      <a:pt x="23908" y="16347"/>
                    </a:cubicBezTo>
                    <a:cubicBezTo>
                      <a:pt x="23444" y="16264"/>
                      <a:pt x="23063" y="15990"/>
                      <a:pt x="22694" y="15716"/>
                    </a:cubicBezTo>
                    <a:cubicBezTo>
                      <a:pt x="22456" y="15538"/>
                      <a:pt x="22241" y="15312"/>
                      <a:pt x="22051" y="15085"/>
                    </a:cubicBezTo>
                    <a:cubicBezTo>
                      <a:pt x="21837" y="14835"/>
                      <a:pt x="21670" y="14573"/>
                      <a:pt x="21479" y="14311"/>
                    </a:cubicBezTo>
                    <a:cubicBezTo>
                      <a:pt x="21396" y="14192"/>
                      <a:pt x="21301" y="14073"/>
                      <a:pt x="21229" y="13942"/>
                    </a:cubicBezTo>
                    <a:cubicBezTo>
                      <a:pt x="21098" y="13704"/>
                      <a:pt x="20991" y="13454"/>
                      <a:pt x="20860" y="13216"/>
                    </a:cubicBezTo>
                    <a:cubicBezTo>
                      <a:pt x="20610" y="12752"/>
                      <a:pt x="20372" y="12276"/>
                      <a:pt x="20217" y="11775"/>
                    </a:cubicBezTo>
                    <a:cubicBezTo>
                      <a:pt x="20182" y="11680"/>
                      <a:pt x="20146" y="11597"/>
                      <a:pt x="20110" y="11514"/>
                    </a:cubicBezTo>
                    <a:cubicBezTo>
                      <a:pt x="20051" y="11371"/>
                      <a:pt x="19991" y="11240"/>
                      <a:pt x="19932" y="11109"/>
                    </a:cubicBezTo>
                    <a:cubicBezTo>
                      <a:pt x="19932" y="11085"/>
                      <a:pt x="19920" y="11061"/>
                      <a:pt x="19908" y="11049"/>
                    </a:cubicBezTo>
                    <a:cubicBezTo>
                      <a:pt x="19884" y="11002"/>
                      <a:pt x="19848" y="10954"/>
                      <a:pt x="19824" y="10906"/>
                    </a:cubicBezTo>
                    <a:cubicBezTo>
                      <a:pt x="19777" y="10787"/>
                      <a:pt x="19753" y="10656"/>
                      <a:pt x="19682" y="10561"/>
                    </a:cubicBezTo>
                    <a:cubicBezTo>
                      <a:pt x="19586" y="10430"/>
                      <a:pt x="19539" y="10299"/>
                      <a:pt x="19503" y="10156"/>
                    </a:cubicBezTo>
                    <a:cubicBezTo>
                      <a:pt x="19491" y="10097"/>
                      <a:pt x="19479" y="10037"/>
                      <a:pt x="19467" y="9978"/>
                    </a:cubicBezTo>
                    <a:cubicBezTo>
                      <a:pt x="19324" y="9656"/>
                      <a:pt x="19170" y="9335"/>
                      <a:pt x="19062" y="9001"/>
                    </a:cubicBezTo>
                    <a:cubicBezTo>
                      <a:pt x="18979" y="8727"/>
                      <a:pt x="18789" y="8513"/>
                      <a:pt x="18741" y="8215"/>
                    </a:cubicBezTo>
                    <a:cubicBezTo>
                      <a:pt x="18693" y="7977"/>
                      <a:pt x="18562" y="7751"/>
                      <a:pt x="18455" y="7525"/>
                    </a:cubicBezTo>
                    <a:cubicBezTo>
                      <a:pt x="18098" y="6787"/>
                      <a:pt x="17753" y="6049"/>
                      <a:pt x="17396" y="5310"/>
                    </a:cubicBezTo>
                    <a:cubicBezTo>
                      <a:pt x="17300" y="5108"/>
                      <a:pt x="17193" y="4917"/>
                      <a:pt x="17074" y="4727"/>
                    </a:cubicBezTo>
                    <a:cubicBezTo>
                      <a:pt x="16884" y="4405"/>
                      <a:pt x="16681" y="4096"/>
                      <a:pt x="16479" y="3786"/>
                    </a:cubicBezTo>
                    <a:cubicBezTo>
                      <a:pt x="16360" y="3608"/>
                      <a:pt x="16241" y="3441"/>
                      <a:pt x="16110" y="3262"/>
                    </a:cubicBezTo>
                    <a:cubicBezTo>
                      <a:pt x="16014" y="3132"/>
                      <a:pt x="15907" y="3001"/>
                      <a:pt x="15800" y="2870"/>
                    </a:cubicBezTo>
                    <a:cubicBezTo>
                      <a:pt x="15705" y="2739"/>
                      <a:pt x="15574" y="2655"/>
                      <a:pt x="15491" y="2489"/>
                    </a:cubicBezTo>
                    <a:cubicBezTo>
                      <a:pt x="15419" y="2322"/>
                      <a:pt x="15229" y="2203"/>
                      <a:pt x="15086" y="2060"/>
                    </a:cubicBezTo>
                    <a:cubicBezTo>
                      <a:pt x="14943" y="1917"/>
                      <a:pt x="14776" y="1786"/>
                      <a:pt x="14621" y="1655"/>
                    </a:cubicBezTo>
                    <a:cubicBezTo>
                      <a:pt x="14609" y="1643"/>
                      <a:pt x="14598" y="1631"/>
                      <a:pt x="14586" y="1619"/>
                    </a:cubicBezTo>
                    <a:cubicBezTo>
                      <a:pt x="14348" y="1453"/>
                      <a:pt x="14121" y="1286"/>
                      <a:pt x="13883" y="1131"/>
                    </a:cubicBezTo>
                    <a:cubicBezTo>
                      <a:pt x="13657" y="976"/>
                      <a:pt x="13431" y="822"/>
                      <a:pt x="13193" y="726"/>
                    </a:cubicBezTo>
                    <a:cubicBezTo>
                      <a:pt x="12895" y="619"/>
                      <a:pt x="12633" y="405"/>
                      <a:pt x="12312" y="393"/>
                    </a:cubicBezTo>
                    <a:cubicBezTo>
                      <a:pt x="12288" y="381"/>
                      <a:pt x="12264" y="369"/>
                      <a:pt x="12240" y="357"/>
                    </a:cubicBezTo>
                    <a:cubicBezTo>
                      <a:pt x="12133" y="322"/>
                      <a:pt x="12026" y="286"/>
                      <a:pt x="11919" y="250"/>
                    </a:cubicBezTo>
                    <a:cubicBezTo>
                      <a:pt x="11859" y="226"/>
                      <a:pt x="11788" y="238"/>
                      <a:pt x="11728" y="203"/>
                    </a:cubicBezTo>
                    <a:cubicBezTo>
                      <a:pt x="11615" y="150"/>
                      <a:pt x="11508" y="117"/>
                      <a:pt x="11393" y="117"/>
                    </a:cubicBezTo>
                    <a:cubicBezTo>
                      <a:pt x="11351" y="117"/>
                      <a:pt x="11308" y="122"/>
                      <a:pt x="11264" y="131"/>
                    </a:cubicBezTo>
                    <a:cubicBezTo>
                      <a:pt x="11251" y="134"/>
                      <a:pt x="11237" y="136"/>
                      <a:pt x="11222" y="136"/>
                    </a:cubicBezTo>
                    <a:cubicBezTo>
                      <a:pt x="11180" y="136"/>
                      <a:pt x="11135" y="125"/>
                      <a:pt x="11109" y="107"/>
                    </a:cubicBezTo>
                    <a:cubicBezTo>
                      <a:pt x="11051" y="49"/>
                      <a:pt x="10984" y="31"/>
                      <a:pt x="10914" y="31"/>
                    </a:cubicBezTo>
                    <a:cubicBezTo>
                      <a:pt x="10869" y="31"/>
                      <a:pt x="10822" y="39"/>
                      <a:pt x="10776" y="48"/>
                    </a:cubicBezTo>
                    <a:lnTo>
                      <a:pt x="10657" y="48"/>
                    </a:lnTo>
                    <a:cubicBezTo>
                      <a:pt x="10371" y="36"/>
                      <a:pt x="10085" y="12"/>
                      <a:pt x="981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2"/>
              <p:cNvSpPr/>
              <p:nvPr/>
            </p:nvSpPr>
            <p:spPr>
              <a:xfrm>
                <a:off x="3303975" y="3573375"/>
                <a:ext cx="600100" cy="439775"/>
              </a:xfrm>
              <a:custGeom>
                <a:rect b="b" l="l" r="r" t="t"/>
                <a:pathLst>
                  <a:path extrusionOk="0" h="17591" w="24004">
                    <a:moveTo>
                      <a:pt x="10509" y="1"/>
                    </a:moveTo>
                    <a:cubicBezTo>
                      <a:pt x="10129" y="1"/>
                      <a:pt x="9754" y="20"/>
                      <a:pt x="9371" y="76"/>
                    </a:cubicBezTo>
                    <a:cubicBezTo>
                      <a:pt x="9013" y="124"/>
                      <a:pt x="8644" y="148"/>
                      <a:pt x="8287" y="267"/>
                    </a:cubicBezTo>
                    <a:cubicBezTo>
                      <a:pt x="8049" y="338"/>
                      <a:pt x="7787" y="386"/>
                      <a:pt x="7549" y="481"/>
                    </a:cubicBezTo>
                    <a:cubicBezTo>
                      <a:pt x="7227" y="612"/>
                      <a:pt x="6882" y="707"/>
                      <a:pt x="6585" y="874"/>
                    </a:cubicBezTo>
                    <a:cubicBezTo>
                      <a:pt x="6311" y="1029"/>
                      <a:pt x="6025" y="1172"/>
                      <a:pt x="5763" y="1327"/>
                    </a:cubicBezTo>
                    <a:cubicBezTo>
                      <a:pt x="5132" y="1719"/>
                      <a:pt x="4560" y="2172"/>
                      <a:pt x="4037" y="2684"/>
                    </a:cubicBezTo>
                    <a:cubicBezTo>
                      <a:pt x="3465" y="3243"/>
                      <a:pt x="2989" y="3863"/>
                      <a:pt x="2572" y="4529"/>
                    </a:cubicBezTo>
                    <a:cubicBezTo>
                      <a:pt x="2370" y="4851"/>
                      <a:pt x="2203" y="5184"/>
                      <a:pt x="2024" y="5506"/>
                    </a:cubicBezTo>
                    <a:cubicBezTo>
                      <a:pt x="1929" y="5696"/>
                      <a:pt x="1822" y="5863"/>
                      <a:pt x="1739" y="6053"/>
                    </a:cubicBezTo>
                    <a:cubicBezTo>
                      <a:pt x="1489" y="6708"/>
                      <a:pt x="1191" y="7339"/>
                      <a:pt x="1036" y="8030"/>
                    </a:cubicBezTo>
                    <a:cubicBezTo>
                      <a:pt x="929" y="8482"/>
                      <a:pt x="774" y="8911"/>
                      <a:pt x="679" y="9363"/>
                    </a:cubicBezTo>
                    <a:cubicBezTo>
                      <a:pt x="548" y="9994"/>
                      <a:pt x="453" y="10637"/>
                      <a:pt x="334" y="11268"/>
                    </a:cubicBezTo>
                    <a:cubicBezTo>
                      <a:pt x="179" y="12137"/>
                      <a:pt x="119" y="13018"/>
                      <a:pt x="60" y="13888"/>
                    </a:cubicBezTo>
                    <a:cubicBezTo>
                      <a:pt x="36" y="14316"/>
                      <a:pt x="48" y="14733"/>
                      <a:pt x="36" y="15162"/>
                    </a:cubicBezTo>
                    <a:cubicBezTo>
                      <a:pt x="24" y="15471"/>
                      <a:pt x="12" y="15769"/>
                      <a:pt x="0" y="16078"/>
                    </a:cubicBezTo>
                    <a:cubicBezTo>
                      <a:pt x="48" y="16102"/>
                      <a:pt x="96" y="16138"/>
                      <a:pt x="131" y="16138"/>
                    </a:cubicBezTo>
                    <a:cubicBezTo>
                      <a:pt x="203" y="16150"/>
                      <a:pt x="286" y="16150"/>
                      <a:pt x="358" y="16162"/>
                    </a:cubicBezTo>
                    <a:cubicBezTo>
                      <a:pt x="584" y="16209"/>
                      <a:pt x="810" y="16257"/>
                      <a:pt x="1036" y="16305"/>
                    </a:cubicBezTo>
                    <a:cubicBezTo>
                      <a:pt x="1072" y="16316"/>
                      <a:pt x="1108" y="16340"/>
                      <a:pt x="1143" y="16364"/>
                    </a:cubicBezTo>
                    <a:cubicBezTo>
                      <a:pt x="1179" y="16376"/>
                      <a:pt x="1215" y="16400"/>
                      <a:pt x="1251" y="16400"/>
                    </a:cubicBezTo>
                    <a:cubicBezTo>
                      <a:pt x="1358" y="16412"/>
                      <a:pt x="1477" y="16400"/>
                      <a:pt x="1584" y="16424"/>
                    </a:cubicBezTo>
                    <a:cubicBezTo>
                      <a:pt x="1882" y="16471"/>
                      <a:pt x="2179" y="16531"/>
                      <a:pt x="2477" y="16602"/>
                    </a:cubicBezTo>
                    <a:cubicBezTo>
                      <a:pt x="2715" y="16662"/>
                      <a:pt x="2953" y="16733"/>
                      <a:pt x="3191" y="16781"/>
                    </a:cubicBezTo>
                    <a:cubicBezTo>
                      <a:pt x="3513" y="16852"/>
                      <a:pt x="3822" y="16888"/>
                      <a:pt x="4144" y="16947"/>
                    </a:cubicBezTo>
                    <a:cubicBezTo>
                      <a:pt x="4406" y="16995"/>
                      <a:pt x="4668" y="17067"/>
                      <a:pt x="4941" y="17126"/>
                    </a:cubicBezTo>
                    <a:cubicBezTo>
                      <a:pt x="4953" y="17126"/>
                      <a:pt x="4965" y="17138"/>
                      <a:pt x="4977" y="17138"/>
                    </a:cubicBezTo>
                    <a:cubicBezTo>
                      <a:pt x="5239" y="17186"/>
                      <a:pt x="5489" y="17221"/>
                      <a:pt x="5751" y="17269"/>
                    </a:cubicBezTo>
                    <a:cubicBezTo>
                      <a:pt x="5811" y="17281"/>
                      <a:pt x="5870" y="17328"/>
                      <a:pt x="5930" y="17352"/>
                    </a:cubicBezTo>
                    <a:cubicBezTo>
                      <a:pt x="5965" y="17376"/>
                      <a:pt x="6001" y="17400"/>
                      <a:pt x="6037" y="17400"/>
                    </a:cubicBezTo>
                    <a:cubicBezTo>
                      <a:pt x="6078" y="17392"/>
                      <a:pt x="6119" y="17389"/>
                      <a:pt x="6159" y="17389"/>
                    </a:cubicBezTo>
                    <a:cubicBezTo>
                      <a:pt x="6365" y="17389"/>
                      <a:pt x="6564" y="17475"/>
                      <a:pt x="6763" y="17495"/>
                    </a:cubicBezTo>
                    <a:cubicBezTo>
                      <a:pt x="6966" y="17519"/>
                      <a:pt x="7156" y="17567"/>
                      <a:pt x="7347" y="17590"/>
                    </a:cubicBezTo>
                    <a:cubicBezTo>
                      <a:pt x="7358" y="17567"/>
                      <a:pt x="7358" y="17543"/>
                      <a:pt x="7358" y="17519"/>
                    </a:cubicBezTo>
                    <a:cubicBezTo>
                      <a:pt x="7370" y="16769"/>
                      <a:pt x="7370" y="16031"/>
                      <a:pt x="7382" y="15293"/>
                    </a:cubicBezTo>
                    <a:cubicBezTo>
                      <a:pt x="7394" y="14935"/>
                      <a:pt x="7418" y="14578"/>
                      <a:pt x="7430" y="14221"/>
                    </a:cubicBezTo>
                    <a:cubicBezTo>
                      <a:pt x="7454" y="13935"/>
                      <a:pt x="7466" y="13661"/>
                      <a:pt x="7501" y="13388"/>
                    </a:cubicBezTo>
                    <a:cubicBezTo>
                      <a:pt x="7549" y="12959"/>
                      <a:pt x="7597" y="12518"/>
                      <a:pt x="7656" y="12090"/>
                    </a:cubicBezTo>
                    <a:cubicBezTo>
                      <a:pt x="7692" y="11792"/>
                      <a:pt x="7739" y="11506"/>
                      <a:pt x="7799" y="11209"/>
                    </a:cubicBezTo>
                    <a:cubicBezTo>
                      <a:pt x="7859" y="10923"/>
                      <a:pt x="7930" y="10649"/>
                      <a:pt x="8025" y="10363"/>
                    </a:cubicBezTo>
                    <a:cubicBezTo>
                      <a:pt x="8144" y="9994"/>
                      <a:pt x="8251" y="9625"/>
                      <a:pt x="8406" y="9268"/>
                    </a:cubicBezTo>
                    <a:cubicBezTo>
                      <a:pt x="8573" y="8875"/>
                      <a:pt x="8811" y="8518"/>
                      <a:pt x="9085" y="8185"/>
                    </a:cubicBezTo>
                    <a:cubicBezTo>
                      <a:pt x="9492" y="7705"/>
                      <a:pt x="9982" y="7473"/>
                      <a:pt x="10539" y="7473"/>
                    </a:cubicBezTo>
                    <a:cubicBezTo>
                      <a:pt x="10714" y="7473"/>
                      <a:pt x="10897" y="7496"/>
                      <a:pt x="11085" y="7542"/>
                    </a:cubicBezTo>
                    <a:cubicBezTo>
                      <a:pt x="11728" y="7696"/>
                      <a:pt x="12276" y="8018"/>
                      <a:pt x="12800" y="8411"/>
                    </a:cubicBezTo>
                    <a:cubicBezTo>
                      <a:pt x="13574" y="9018"/>
                      <a:pt x="14276" y="9709"/>
                      <a:pt x="14859" y="10518"/>
                    </a:cubicBezTo>
                    <a:cubicBezTo>
                      <a:pt x="15169" y="10947"/>
                      <a:pt x="15490" y="11375"/>
                      <a:pt x="15764" y="11828"/>
                    </a:cubicBezTo>
                    <a:cubicBezTo>
                      <a:pt x="16050" y="12304"/>
                      <a:pt x="16300" y="12792"/>
                      <a:pt x="16562" y="13280"/>
                    </a:cubicBezTo>
                    <a:cubicBezTo>
                      <a:pt x="16729" y="13614"/>
                      <a:pt x="16872" y="13971"/>
                      <a:pt x="17050" y="14292"/>
                    </a:cubicBezTo>
                    <a:cubicBezTo>
                      <a:pt x="17241" y="14638"/>
                      <a:pt x="17467" y="14983"/>
                      <a:pt x="17693" y="15316"/>
                    </a:cubicBezTo>
                    <a:cubicBezTo>
                      <a:pt x="17784" y="15452"/>
                      <a:pt x="17841" y="15502"/>
                      <a:pt x="17928" y="15502"/>
                    </a:cubicBezTo>
                    <a:cubicBezTo>
                      <a:pt x="17978" y="15502"/>
                      <a:pt x="18039" y="15485"/>
                      <a:pt x="18122" y="15459"/>
                    </a:cubicBezTo>
                    <a:cubicBezTo>
                      <a:pt x="18140" y="15453"/>
                      <a:pt x="18160" y="15453"/>
                      <a:pt x="18181" y="15453"/>
                    </a:cubicBezTo>
                    <a:cubicBezTo>
                      <a:pt x="18202" y="15453"/>
                      <a:pt x="18223" y="15453"/>
                      <a:pt x="18241" y="15447"/>
                    </a:cubicBezTo>
                    <a:cubicBezTo>
                      <a:pt x="18300" y="15435"/>
                      <a:pt x="18372" y="15423"/>
                      <a:pt x="18431" y="15388"/>
                    </a:cubicBezTo>
                    <a:cubicBezTo>
                      <a:pt x="18515" y="15316"/>
                      <a:pt x="18586" y="15221"/>
                      <a:pt x="18681" y="15150"/>
                    </a:cubicBezTo>
                    <a:cubicBezTo>
                      <a:pt x="18872" y="15007"/>
                      <a:pt x="19110" y="14923"/>
                      <a:pt x="19265" y="14733"/>
                    </a:cubicBezTo>
                    <a:cubicBezTo>
                      <a:pt x="19277" y="14709"/>
                      <a:pt x="19324" y="14709"/>
                      <a:pt x="19360" y="14697"/>
                    </a:cubicBezTo>
                    <a:cubicBezTo>
                      <a:pt x="19431" y="14661"/>
                      <a:pt x="19503" y="14638"/>
                      <a:pt x="19586" y="14602"/>
                    </a:cubicBezTo>
                    <a:cubicBezTo>
                      <a:pt x="19622" y="14590"/>
                      <a:pt x="19658" y="14554"/>
                      <a:pt x="19705" y="14542"/>
                    </a:cubicBezTo>
                    <a:cubicBezTo>
                      <a:pt x="19931" y="14495"/>
                      <a:pt x="20122" y="14316"/>
                      <a:pt x="20372" y="14292"/>
                    </a:cubicBezTo>
                    <a:cubicBezTo>
                      <a:pt x="20464" y="14281"/>
                      <a:pt x="20534" y="14125"/>
                      <a:pt x="20667" y="14125"/>
                    </a:cubicBezTo>
                    <a:cubicBezTo>
                      <a:pt x="20672" y="14125"/>
                      <a:pt x="20677" y="14125"/>
                      <a:pt x="20682" y="14126"/>
                    </a:cubicBezTo>
                    <a:cubicBezTo>
                      <a:pt x="20777" y="13983"/>
                      <a:pt x="20920" y="13971"/>
                      <a:pt x="21063" y="13959"/>
                    </a:cubicBezTo>
                    <a:cubicBezTo>
                      <a:pt x="21098" y="13804"/>
                      <a:pt x="21253" y="13769"/>
                      <a:pt x="21348" y="13673"/>
                    </a:cubicBezTo>
                    <a:cubicBezTo>
                      <a:pt x="21396" y="13638"/>
                      <a:pt x="21455" y="13614"/>
                      <a:pt x="21467" y="13542"/>
                    </a:cubicBezTo>
                    <a:cubicBezTo>
                      <a:pt x="21467" y="13507"/>
                      <a:pt x="21515" y="13495"/>
                      <a:pt x="21551" y="13471"/>
                    </a:cubicBezTo>
                    <a:cubicBezTo>
                      <a:pt x="21563" y="13459"/>
                      <a:pt x="21598" y="13459"/>
                      <a:pt x="21598" y="13447"/>
                    </a:cubicBezTo>
                    <a:cubicBezTo>
                      <a:pt x="21646" y="13352"/>
                      <a:pt x="21741" y="13364"/>
                      <a:pt x="21825" y="13352"/>
                    </a:cubicBezTo>
                    <a:cubicBezTo>
                      <a:pt x="21860" y="13352"/>
                      <a:pt x="21932" y="13328"/>
                      <a:pt x="21932" y="13304"/>
                    </a:cubicBezTo>
                    <a:cubicBezTo>
                      <a:pt x="21956" y="13197"/>
                      <a:pt x="22039" y="13209"/>
                      <a:pt x="22110" y="13197"/>
                    </a:cubicBezTo>
                    <a:cubicBezTo>
                      <a:pt x="22206" y="13173"/>
                      <a:pt x="22313" y="13161"/>
                      <a:pt x="22384" y="13102"/>
                    </a:cubicBezTo>
                    <a:cubicBezTo>
                      <a:pt x="22467" y="13030"/>
                      <a:pt x="22527" y="12899"/>
                      <a:pt x="22610" y="12804"/>
                    </a:cubicBezTo>
                    <a:cubicBezTo>
                      <a:pt x="22634" y="12780"/>
                      <a:pt x="22694" y="12756"/>
                      <a:pt x="22741" y="12756"/>
                    </a:cubicBezTo>
                    <a:cubicBezTo>
                      <a:pt x="22872" y="12721"/>
                      <a:pt x="23015" y="12721"/>
                      <a:pt x="23146" y="12673"/>
                    </a:cubicBezTo>
                    <a:cubicBezTo>
                      <a:pt x="23301" y="12614"/>
                      <a:pt x="23444" y="12506"/>
                      <a:pt x="23599" y="12423"/>
                    </a:cubicBezTo>
                    <a:cubicBezTo>
                      <a:pt x="23634" y="12399"/>
                      <a:pt x="23682" y="12387"/>
                      <a:pt x="23730" y="12375"/>
                    </a:cubicBezTo>
                    <a:cubicBezTo>
                      <a:pt x="23908" y="12304"/>
                      <a:pt x="24003" y="12114"/>
                      <a:pt x="23944" y="11983"/>
                    </a:cubicBezTo>
                    <a:cubicBezTo>
                      <a:pt x="23908" y="11899"/>
                      <a:pt x="23896" y="11804"/>
                      <a:pt x="23872" y="11721"/>
                    </a:cubicBezTo>
                    <a:cubicBezTo>
                      <a:pt x="23837" y="11625"/>
                      <a:pt x="23813" y="11518"/>
                      <a:pt x="23777" y="11435"/>
                    </a:cubicBezTo>
                    <a:cubicBezTo>
                      <a:pt x="23706" y="11292"/>
                      <a:pt x="23622" y="11149"/>
                      <a:pt x="23551" y="11006"/>
                    </a:cubicBezTo>
                    <a:cubicBezTo>
                      <a:pt x="23420" y="10744"/>
                      <a:pt x="23301" y="10459"/>
                      <a:pt x="23170" y="10185"/>
                    </a:cubicBezTo>
                    <a:cubicBezTo>
                      <a:pt x="23134" y="10125"/>
                      <a:pt x="23087" y="10078"/>
                      <a:pt x="23063" y="10018"/>
                    </a:cubicBezTo>
                    <a:cubicBezTo>
                      <a:pt x="22991" y="9839"/>
                      <a:pt x="22920" y="9661"/>
                      <a:pt x="22848" y="9494"/>
                    </a:cubicBezTo>
                    <a:cubicBezTo>
                      <a:pt x="22753" y="9292"/>
                      <a:pt x="22670" y="9101"/>
                      <a:pt x="22563" y="8911"/>
                    </a:cubicBezTo>
                    <a:cubicBezTo>
                      <a:pt x="22098" y="8018"/>
                      <a:pt x="21551" y="7172"/>
                      <a:pt x="20943" y="6351"/>
                    </a:cubicBezTo>
                    <a:cubicBezTo>
                      <a:pt x="20610" y="5899"/>
                      <a:pt x="20277" y="5458"/>
                      <a:pt x="19872" y="5053"/>
                    </a:cubicBezTo>
                    <a:cubicBezTo>
                      <a:pt x="19681" y="4863"/>
                      <a:pt x="19503" y="4648"/>
                      <a:pt x="19324" y="4458"/>
                    </a:cubicBezTo>
                    <a:cubicBezTo>
                      <a:pt x="19050" y="4160"/>
                      <a:pt x="18788" y="3863"/>
                      <a:pt x="18491" y="3577"/>
                    </a:cubicBezTo>
                    <a:cubicBezTo>
                      <a:pt x="18265" y="3362"/>
                      <a:pt x="17991" y="3184"/>
                      <a:pt x="17753" y="2958"/>
                    </a:cubicBezTo>
                    <a:cubicBezTo>
                      <a:pt x="17407" y="2612"/>
                      <a:pt x="17014" y="2315"/>
                      <a:pt x="16610" y="2041"/>
                    </a:cubicBezTo>
                    <a:cubicBezTo>
                      <a:pt x="16538" y="1993"/>
                      <a:pt x="16491" y="1922"/>
                      <a:pt x="16431" y="1886"/>
                    </a:cubicBezTo>
                    <a:cubicBezTo>
                      <a:pt x="16288" y="1803"/>
                      <a:pt x="16133" y="1743"/>
                      <a:pt x="15990" y="1660"/>
                    </a:cubicBezTo>
                    <a:cubicBezTo>
                      <a:pt x="15598" y="1434"/>
                      <a:pt x="15205" y="1196"/>
                      <a:pt x="14800" y="981"/>
                    </a:cubicBezTo>
                    <a:cubicBezTo>
                      <a:pt x="14562" y="862"/>
                      <a:pt x="14300" y="779"/>
                      <a:pt x="14038" y="684"/>
                    </a:cubicBezTo>
                    <a:cubicBezTo>
                      <a:pt x="13812" y="600"/>
                      <a:pt x="13585" y="541"/>
                      <a:pt x="13359" y="469"/>
                    </a:cubicBezTo>
                    <a:cubicBezTo>
                      <a:pt x="13285" y="445"/>
                      <a:pt x="13206" y="403"/>
                      <a:pt x="13132" y="403"/>
                    </a:cubicBezTo>
                    <a:cubicBezTo>
                      <a:pt x="13099" y="403"/>
                      <a:pt x="13067" y="411"/>
                      <a:pt x="13038" y="434"/>
                    </a:cubicBezTo>
                    <a:cubicBezTo>
                      <a:pt x="12954" y="374"/>
                      <a:pt x="12883" y="314"/>
                      <a:pt x="12812" y="291"/>
                    </a:cubicBezTo>
                    <a:cubicBezTo>
                      <a:pt x="12597" y="243"/>
                      <a:pt x="12395" y="195"/>
                      <a:pt x="12180" y="172"/>
                    </a:cubicBezTo>
                    <a:cubicBezTo>
                      <a:pt x="12002" y="136"/>
                      <a:pt x="11823" y="160"/>
                      <a:pt x="11657" y="100"/>
                    </a:cubicBezTo>
                    <a:cubicBezTo>
                      <a:pt x="11383" y="17"/>
                      <a:pt x="11097" y="17"/>
                      <a:pt x="10823" y="5"/>
                    </a:cubicBezTo>
                    <a:cubicBezTo>
                      <a:pt x="10718" y="2"/>
                      <a:pt x="10614" y="1"/>
                      <a:pt x="10509"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2"/>
              <p:cNvSpPr/>
              <p:nvPr/>
            </p:nvSpPr>
            <p:spPr>
              <a:xfrm>
                <a:off x="3206900" y="3959225"/>
                <a:ext cx="380475" cy="120300"/>
              </a:xfrm>
              <a:custGeom>
                <a:rect b="b" l="l" r="r" t="t"/>
                <a:pathLst>
                  <a:path extrusionOk="0" h="4812" w="15219">
                    <a:moveTo>
                      <a:pt x="597" y="644"/>
                    </a:moveTo>
                    <a:cubicBezTo>
                      <a:pt x="609" y="656"/>
                      <a:pt x="633" y="680"/>
                      <a:pt x="645" y="692"/>
                    </a:cubicBezTo>
                    <a:cubicBezTo>
                      <a:pt x="621" y="775"/>
                      <a:pt x="597" y="859"/>
                      <a:pt x="562" y="930"/>
                    </a:cubicBezTo>
                    <a:cubicBezTo>
                      <a:pt x="552" y="939"/>
                      <a:pt x="529" y="943"/>
                      <a:pt x="504" y="943"/>
                    </a:cubicBezTo>
                    <a:cubicBezTo>
                      <a:pt x="462" y="943"/>
                      <a:pt x="414" y="933"/>
                      <a:pt x="407" y="918"/>
                    </a:cubicBezTo>
                    <a:cubicBezTo>
                      <a:pt x="371" y="847"/>
                      <a:pt x="335" y="740"/>
                      <a:pt x="371" y="704"/>
                    </a:cubicBezTo>
                    <a:cubicBezTo>
                      <a:pt x="407" y="644"/>
                      <a:pt x="514" y="656"/>
                      <a:pt x="597" y="644"/>
                    </a:cubicBezTo>
                    <a:close/>
                    <a:moveTo>
                      <a:pt x="11670" y="2395"/>
                    </a:moveTo>
                    <a:cubicBezTo>
                      <a:pt x="11718" y="2466"/>
                      <a:pt x="11765" y="2502"/>
                      <a:pt x="11765" y="2526"/>
                    </a:cubicBezTo>
                    <a:cubicBezTo>
                      <a:pt x="11753" y="2561"/>
                      <a:pt x="11706" y="2597"/>
                      <a:pt x="11682" y="2633"/>
                    </a:cubicBezTo>
                    <a:cubicBezTo>
                      <a:pt x="11646" y="2597"/>
                      <a:pt x="11599" y="2573"/>
                      <a:pt x="11575" y="2537"/>
                    </a:cubicBezTo>
                    <a:cubicBezTo>
                      <a:pt x="11575" y="2514"/>
                      <a:pt x="11622" y="2466"/>
                      <a:pt x="11670" y="2395"/>
                    </a:cubicBezTo>
                    <a:close/>
                    <a:moveTo>
                      <a:pt x="497" y="0"/>
                    </a:moveTo>
                    <a:cubicBezTo>
                      <a:pt x="430" y="0"/>
                      <a:pt x="339" y="39"/>
                      <a:pt x="347" y="73"/>
                    </a:cubicBezTo>
                    <a:cubicBezTo>
                      <a:pt x="371" y="156"/>
                      <a:pt x="323" y="168"/>
                      <a:pt x="276" y="204"/>
                    </a:cubicBezTo>
                    <a:cubicBezTo>
                      <a:pt x="252" y="228"/>
                      <a:pt x="216" y="263"/>
                      <a:pt x="204" y="299"/>
                    </a:cubicBezTo>
                    <a:cubicBezTo>
                      <a:pt x="169" y="478"/>
                      <a:pt x="121" y="644"/>
                      <a:pt x="50" y="811"/>
                    </a:cubicBezTo>
                    <a:cubicBezTo>
                      <a:pt x="0" y="900"/>
                      <a:pt x="25" y="948"/>
                      <a:pt x="103" y="948"/>
                    </a:cubicBezTo>
                    <a:cubicBezTo>
                      <a:pt x="119" y="948"/>
                      <a:pt x="137" y="946"/>
                      <a:pt x="157" y="942"/>
                    </a:cubicBezTo>
                    <a:cubicBezTo>
                      <a:pt x="204" y="942"/>
                      <a:pt x="240" y="954"/>
                      <a:pt x="288" y="966"/>
                    </a:cubicBezTo>
                    <a:cubicBezTo>
                      <a:pt x="276" y="1013"/>
                      <a:pt x="264" y="1037"/>
                      <a:pt x="240" y="1085"/>
                    </a:cubicBezTo>
                    <a:cubicBezTo>
                      <a:pt x="395" y="1109"/>
                      <a:pt x="431" y="1204"/>
                      <a:pt x="407" y="1323"/>
                    </a:cubicBezTo>
                    <a:cubicBezTo>
                      <a:pt x="407" y="1347"/>
                      <a:pt x="431" y="1394"/>
                      <a:pt x="454" y="1394"/>
                    </a:cubicBezTo>
                    <a:cubicBezTo>
                      <a:pt x="621" y="1418"/>
                      <a:pt x="597" y="1525"/>
                      <a:pt x="573" y="1644"/>
                    </a:cubicBezTo>
                    <a:cubicBezTo>
                      <a:pt x="538" y="1823"/>
                      <a:pt x="609" y="1906"/>
                      <a:pt x="788" y="1954"/>
                    </a:cubicBezTo>
                    <a:cubicBezTo>
                      <a:pt x="812" y="1954"/>
                      <a:pt x="835" y="1966"/>
                      <a:pt x="859" y="1966"/>
                    </a:cubicBezTo>
                    <a:cubicBezTo>
                      <a:pt x="1038" y="2002"/>
                      <a:pt x="1228" y="2037"/>
                      <a:pt x="1407" y="2073"/>
                    </a:cubicBezTo>
                    <a:cubicBezTo>
                      <a:pt x="1562" y="2121"/>
                      <a:pt x="1705" y="2168"/>
                      <a:pt x="1859" y="2204"/>
                    </a:cubicBezTo>
                    <a:cubicBezTo>
                      <a:pt x="2026" y="2240"/>
                      <a:pt x="2193" y="2287"/>
                      <a:pt x="2359" y="2323"/>
                    </a:cubicBezTo>
                    <a:cubicBezTo>
                      <a:pt x="2526" y="2347"/>
                      <a:pt x="2705" y="2359"/>
                      <a:pt x="2871" y="2406"/>
                    </a:cubicBezTo>
                    <a:cubicBezTo>
                      <a:pt x="3205" y="2478"/>
                      <a:pt x="3550" y="2573"/>
                      <a:pt x="3895" y="2656"/>
                    </a:cubicBezTo>
                    <a:cubicBezTo>
                      <a:pt x="4002" y="2668"/>
                      <a:pt x="4122" y="2680"/>
                      <a:pt x="4229" y="2704"/>
                    </a:cubicBezTo>
                    <a:cubicBezTo>
                      <a:pt x="4550" y="2776"/>
                      <a:pt x="4872" y="2859"/>
                      <a:pt x="5193" y="2930"/>
                    </a:cubicBezTo>
                    <a:cubicBezTo>
                      <a:pt x="5741" y="3061"/>
                      <a:pt x="6300" y="3168"/>
                      <a:pt x="6848" y="3288"/>
                    </a:cubicBezTo>
                    <a:cubicBezTo>
                      <a:pt x="7265" y="3383"/>
                      <a:pt x="7681" y="3466"/>
                      <a:pt x="8098" y="3549"/>
                    </a:cubicBezTo>
                    <a:cubicBezTo>
                      <a:pt x="8634" y="3657"/>
                      <a:pt x="9182" y="3764"/>
                      <a:pt x="9717" y="3859"/>
                    </a:cubicBezTo>
                    <a:cubicBezTo>
                      <a:pt x="10218" y="3942"/>
                      <a:pt x="10694" y="4097"/>
                      <a:pt x="11194" y="4121"/>
                    </a:cubicBezTo>
                    <a:cubicBezTo>
                      <a:pt x="11230" y="4121"/>
                      <a:pt x="11265" y="4145"/>
                      <a:pt x="11301" y="4157"/>
                    </a:cubicBezTo>
                    <a:cubicBezTo>
                      <a:pt x="11361" y="4180"/>
                      <a:pt x="11432" y="4180"/>
                      <a:pt x="11503" y="4204"/>
                    </a:cubicBezTo>
                    <a:cubicBezTo>
                      <a:pt x="11634" y="4228"/>
                      <a:pt x="11765" y="4276"/>
                      <a:pt x="11908" y="4300"/>
                    </a:cubicBezTo>
                    <a:cubicBezTo>
                      <a:pt x="12194" y="4359"/>
                      <a:pt x="12492" y="4395"/>
                      <a:pt x="12789" y="4454"/>
                    </a:cubicBezTo>
                    <a:cubicBezTo>
                      <a:pt x="12908" y="4478"/>
                      <a:pt x="13027" y="4526"/>
                      <a:pt x="13146" y="4550"/>
                    </a:cubicBezTo>
                    <a:cubicBezTo>
                      <a:pt x="13289" y="4573"/>
                      <a:pt x="13432" y="4585"/>
                      <a:pt x="13587" y="4609"/>
                    </a:cubicBezTo>
                    <a:cubicBezTo>
                      <a:pt x="13980" y="4669"/>
                      <a:pt x="14373" y="4740"/>
                      <a:pt x="14766" y="4812"/>
                    </a:cubicBezTo>
                    <a:cubicBezTo>
                      <a:pt x="14825" y="4812"/>
                      <a:pt x="14885" y="4800"/>
                      <a:pt x="14956" y="4800"/>
                    </a:cubicBezTo>
                    <a:cubicBezTo>
                      <a:pt x="14861" y="4657"/>
                      <a:pt x="14825" y="4526"/>
                      <a:pt x="14920" y="4419"/>
                    </a:cubicBezTo>
                    <a:cubicBezTo>
                      <a:pt x="14980" y="4347"/>
                      <a:pt x="14992" y="4300"/>
                      <a:pt x="14980" y="4204"/>
                    </a:cubicBezTo>
                    <a:cubicBezTo>
                      <a:pt x="14980" y="4014"/>
                      <a:pt x="14992" y="3799"/>
                      <a:pt x="15051" y="3621"/>
                    </a:cubicBezTo>
                    <a:cubicBezTo>
                      <a:pt x="15099" y="3502"/>
                      <a:pt x="15135" y="3383"/>
                      <a:pt x="15171" y="3264"/>
                    </a:cubicBezTo>
                    <a:cubicBezTo>
                      <a:pt x="15194" y="3168"/>
                      <a:pt x="15218" y="3085"/>
                      <a:pt x="15075" y="3085"/>
                    </a:cubicBezTo>
                    <a:cubicBezTo>
                      <a:pt x="15063" y="3085"/>
                      <a:pt x="15040" y="3049"/>
                      <a:pt x="15028" y="3037"/>
                    </a:cubicBezTo>
                    <a:cubicBezTo>
                      <a:pt x="14897" y="2978"/>
                      <a:pt x="14778" y="2918"/>
                      <a:pt x="14659" y="2859"/>
                    </a:cubicBezTo>
                    <a:cubicBezTo>
                      <a:pt x="14563" y="2835"/>
                      <a:pt x="14468" y="2811"/>
                      <a:pt x="14361" y="2787"/>
                    </a:cubicBezTo>
                    <a:cubicBezTo>
                      <a:pt x="14099" y="2740"/>
                      <a:pt x="13837" y="2704"/>
                      <a:pt x="13575" y="2645"/>
                    </a:cubicBezTo>
                    <a:cubicBezTo>
                      <a:pt x="13289" y="2597"/>
                      <a:pt x="12992" y="2537"/>
                      <a:pt x="12718" y="2478"/>
                    </a:cubicBezTo>
                    <a:cubicBezTo>
                      <a:pt x="12337" y="2395"/>
                      <a:pt x="11968" y="2323"/>
                      <a:pt x="11599" y="2240"/>
                    </a:cubicBezTo>
                    <a:cubicBezTo>
                      <a:pt x="11570" y="2240"/>
                      <a:pt x="11526" y="2255"/>
                      <a:pt x="11492" y="2255"/>
                    </a:cubicBezTo>
                    <a:cubicBezTo>
                      <a:pt x="11483" y="2255"/>
                      <a:pt x="11475" y="2254"/>
                      <a:pt x="11468" y="2252"/>
                    </a:cubicBezTo>
                    <a:cubicBezTo>
                      <a:pt x="11396" y="2228"/>
                      <a:pt x="11313" y="2192"/>
                      <a:pt x="11230" y="2168"/>
                    </a:cubicBezTo>
                    <a:cubicBezTo>
                      <a:pt x="11039" y="2133"/>
                      <a:pt x="10849" y="2085"/>
                      <a:pt x="10646" y="2061"/>
                    </a:cubicBezTo>
                    <a:cubicBezTo>
                      <a:pt x="10442" y="2041"/>
                      <a:pt x="10237" y="1959"/>
                      <a:pt x="10025" y="1959"/>
                    </a:cubicBezTo>
                    <a:cubicBezTo>
                      <a:pt x="9990" y="1959"/>
                      <a:pt x="9955" y="1961"/>
                      <a:pt x="9920" y="1966"/>
                    </a:cubicBezTo>
                    <a:cubicBezTo>
                      <a:pt x="9915" y="1968"/>
                      <a:pt x="9910" y="1968"/>
                      <a:pt x="9905" y="1968"/>
                    </a:cubicBezTo>
                    <a:cubicBezTo>
                      <a:pt x="9874" y="1968"/>
                      <a:pt x="9844" y="1939"/>
                      <a:pt x="9813" y="1918"/>
                    </a:cubicBezTo>
                    <a:cubicBezTo>
                      <a:pt x="9753" y="1894"/>
                      <a:pt x="9694" y="1847"/>
                      <a:pt x="9634" y="1835"/>
                    </a:cubicBezTo>
                    <a:cubicBezTo>
                      <a:pt x="9372" y="1787"/>
                      <a:pt x="9122" y="1752"/>
                      <a:pt x="8860" y="1716"/>
                    </a:cubicBezTo>
                    <a:cubicBezTo>
                      <a:pt x="8848" y="1704"/>
                      <a:pt x="8836" y="1692"/>
                      <a:pt x="8824" y="1692"/>
                    </a:cubicBezTo>
                    <a:cubicBezTo>
                      <a:pt x="8551" y="1633"/>
                      <a:pt x="8289" y="1561"/>
                      <a:pt x="8027" y="1513"/>
                    </a:cubicBezTo>
                    <a:cubicBezTo>
                      <a:pt x="7705" y="1454"/>
                      <a:pt x="7384" y="1418"/>
                      <a:pt x="7074" y="1359"/>
                    </a:cubicBezTo>
                    <a:cubicBezTo>
                      <a:pt x="6836" y="1311"/>
                      <a:pt x="6598" y="1228"/>
                      <a:pt x="6360" y="1168"/>
                    </a:cubicBezTo>
                    <a:cubicBezTo>
                      <a:pt x="6062" y="1109"/>
                      <a:pt x="5765" y="1049"/>
                      <a:pt x="5467" y="990"/>
                    </a:cubicBezTo>
                    <a:cubicBezTo>
                      <a:pt x="5360" y="966"/>
                      <a:pt x="5241" y="978"/>
                      <a:pt x="5134" y="966"/>
                    </a:cubicBezTo>
                    <a:cubicBezTo>
                      <a:pt x="5098" y="966"/>
                      <a:pt x="5062" y="942"/>
                      <a:pt x="5026" y="930"/>
                    </a:cubicBezTo>
                    <a:cubicBezTo>
                      <a:pt x="4991" y="918"/>
                      <a:pt x="4955" y="882"/>
                      <a:pt x="4919" y="871"/>
                    </a:cubicBezTo>
                    <a:cubicBezTo>
                      <a:pt x="4693" y="823"/>
                      <a:pt x="4467" y="775"/>
                      <a:pt x="4241" y="740"/>
                    </a:cubicBezTo>
                    <a:cubicBezTo>
                      <a:pt x="4169" y="728"/>
                      <a:pt x="4086" y="728"/>
                      <a:pt x="4014" y="704"/>
                    </a:cubicBezTo>
                    <a:cubicBezTo>
                      <a:pt x="3967" y="692"/>
                      <a:pt x="3919" y="668"/>
                      <a:pt x="3871" y="644"/>
                    </a:cubicBezTo>
                    <a:cubicBezTo>
                      <a:pt x="3705" y="621"/>
                      <a:pt x="3538" y="597"/>
                      <a:pt x="3371" y="573"/>
                    </a:cubicBezTo>
                    <a:lnTo>
                      <a:pt x="3252" y="549"/>
                    </a:lnTo>
                    <a:cubicBezTo>
                      <a:pt x="3229" y="537"/>
                      <a:pt x="3205" y="525"/>
                      <a:pt x="3181" y="525"/>
                    </a:cubicBezTo>
                    <a:cubicBezTo>
                      <a:pt x="3157" y="513"/>
                      <a:pt x="3133" y="513"/>
                      <a:pt x="3098" y="501"/>
                    </a:cubicBezTo>
                    <a:lnTo>
                      <a:pt x="3014" y="501"/>
                    </a:lnTo>
                    <a:cubicBezTo>
                      <a:pt x="2943" y="478"/>
                      <a:pt x="2871" y="466"/>
                      <a:pt x="2788" y="442"/>
                    </a:cubicBezTo>
                    <a:cubicBezTo>
                      <a:pt x="2717" y="430"/>
                      <a:pt x="2633" y="418"/>
                      <a:pt x="2550" y="406"/>
                    </a:cubicBezTo>
                    <a:cubicBezTo>
                      <a:pt x="2347" y="359"/>
                      <a:pt x="2145" y="311"/>
                      <a:pt x="1931" y="263"/>
                    </a:cubicBezTo>
                    <a:cubicBezTo>
                      <a:pt x="1919" y="263"/>
                      <a:pt x="1895" y="263"/>
                      <a:pt x="1871" y="251"/>
                    </a:cubicBezTo>
                    <a:cubicBezTo>
                      <a:pt x="1847" y="240"/>
                      <a:pt x="1824" y="216"/>
                      <a:pt x="1800" y="216"/>
                    </a:cubicBezTo>
                    <a:cubicBezTo>
                      <a:pt x="1752" y="204"/>
                      <a:pt x="1705" y="192"/>
                      <a:pt x="1669" y="192"/>
                    </a:cubicBezTo>
                    <a:cubicBezTo>
                      <a:pt x="1526" y="180"/>
                      <a:pt x="1395" y="168"/>
                      <a:pt x="1252" y="156"/>
                    </a:cubicBezTo>
                    <a:lnTo>
                      <a:pt x="1252" y="454"/>
                    </a:lnTo>
                    <a:cubicBezTo>
                      <a:pt x="1193" y="466"/>
                      <a:pt x="1133" y="466"/>
                      <a:pt x="1074" y="466"/>
                    </a:cubicBezTo>
                    <a:cubicBezTo>
                      <a:pt x="1181" y="204"/>
                      <a:pt x="1145" y="156"/>
                      <a:pt x="871" y="120"/>
                    </a:cubicBezTo>
                    <a:cubicBezTo>
                      <a:pt x="776" y="97"/>
                      <a:pt x="645" y="144"/>
                      <a:pt x="562" y="25"/>
                    </a:cubicBezTo>
                    <a:cubicBezTo>
                      <a:pt x="551" y="7"/>
                      <a:pt x="526" y="0"/>
                      <a:pt x="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88" name="Google Shape;288;p22"/>
            <p:cNvGrpSpPr/>
            <p:nvPr/>
          </p:nvGrpSpPr>
          <p:grpSpPr>
            <a:xfrm rot="-5133177">
              <a:off x="-283588" y="4023663"/>
              <a:ext cx="1102357" cy="1730969"/>
              <a:chOff x="4411550" y="3089200"/>
              <a:chExt cx="569450" cy="894175"/>
            </a:xfrm>
          </p:grpSpPr>
          <p:sp>
            <p:nvSpPr>
              <p:cNvPr id="289" name="Google Shape;289;p22"/>
              <p:cNvSpPr/>
              <p:nvPr/>
            </p:nvSpPr>
            <p:spPr>
              <a:xfrm>
                <a:off x="4411550" y="3413575"/>
                <a:ext cx="246475" cy="293200"/>
              </a:xfrm>
              <a:custGeom>
                <a:rect b="b" l="l" r="r" t="t"/>
                <a:pathLst>
                  <a:path extrusionOk="0" h="11728" w="9859">
                    <a:moveTo>
                      <a:pt x="84" y="5194"/>
                    </a:moveTo>
                    <a:cubicBezTo>
                      <a:pt x="132" y="5206"/>
                      <a:pt x="215" y="5218"/>
                      <a:pt x="215" y="5242"/>
                    </a:cubicBezTo>
                    <a:cubicBezTo>
                      <a:pt x="227" y="5313"/>
                      <a:pt x="203" y="5385"/>
                      <a:pt x="191" y="5444"/>
                    </a:cubicBezTo>
                    <a:lnTo>
                      <a:pt x="120" y="5444"/>
                    </a:lnTo>
                    <a:cubicBezTo>
                      <a:pt x="96" y="5373"/>
                      <a:pt x="72" y="5302"/>
                      <a:pt x="48" y="5218"/>
                    </a:cubicBezTo>
                    <a:cubicBezTo>
                      <a:pt x="60" y="5206"/>
                      <a:pt x="72" y="5194"/>
                      <a:pt x="84" y="5194"/>
                    </a:cubicBezTo>
                    <a:close/>
                    <a:moveTo>
                      <a:pt x="4553" y="0"/>
                    </a:moveTo>
                    <a:cubicBezTo>
                      <a:pt x="4517" y="0"/>
                      <a:pt x="4484" y="8"/>
                      <a:pt x="4465" y="27"/>
                    </a:cubicBezTo>
                    <a:cubicBezTo>
                      <a:pt x="4375" y="101"/>
                      <a:pt x="4278" y="113"/>
                      <a:pt x="4180" y="113"/>
                    </a:cubicBezTo>
                    <a:cubicBezTo>
                      <a:pt x="4137" y="113"/>
                      <a:pt x="4093" y="110"/>
                      <a:pt x="4049" y="110"/>
                    </a:cubicBezTo>
                    <a:cubicBezTo>
                      <a:pt x="3930" y="110"/>
                      <a:pt x="3787" y="110"/>
                      <a:pt x="3703" y="182"/>
                    </a:cubicBezTo>
                    <a:cubicBezTo>
                      <a:pt x="3575" y="289"/>
                      <a:pt x="3436" y="338"/>
                      <a:pt x="3279" y="338"/>
                    </a:cubicBezTo>
                    <a:cubicBezTo>
                      <a:pt x="3262" y="338"/>
                      <a:pt x="3245" y="338"/>
                      <a:pt x="3227" y="337"/>
                    </a:cubicBezTo>
                    <a:cubicBezTo>
                      <a:pt x="3132" y="337"/>
                      <a:pt x="3084" y="360"/>
                      <a:pt x="3025" y="444"/>
                    </a:cubicBezTo>
                    <a:cubicBezTo>
                      <a:pt x="2965" y="527"/>
                      <a:pt x="2846" y="599"/>
                      <a:pt x="2739" y="622"/>
                    </a:cubicBezTo>
                    <a:cubicBezTo>
                      <a:pt x="2608" y="634"/>
                      <a:pt x="2537" y="694"/>
                      <a:pt x="2441" y="777"/>
                    </a:cubicBezTo>
                    <a:cubicBezTo>
                      <a:pt x="2275" y="932"/>
                      <a:pt x="2120" y="1146"/>
                      <a:pt x="1846" y="1146"/>
                    </a:cubicBezTo>
                    <a:cubicBezTo>
                      <a:pt x="1751" y="1146"/>
                      <a:pt x="1703" y="1194"/>
                      <a:pt x="1691" y="1301"/>
                    </a:cubicBezTo>
                    <a:cubicBezTo>
                      <a:pt x="1691" y="1492"/>
                      <a:pt x="1572" y="1611"/>
                      <a:pt x="1405" y="1706"/>
                    </a:cubicBezTo>
                    <a:cubicBezTo>
                      <a:pt x="1358" y="1742"/>
                      <a:pt x="1334" y="1813"/>
                      <a:pt x="1298" y="1873"/>
                    </a:cubicBezTo>
                    <a:cubicBezTo>
                      <a:pt x="1275" y="1932"/>
                      <a:pt x="1275" y="2015"/>
                      <a:pt x="1227" y="2051"/>
                    </a:cubicBezTo>
                    <a:cubicBezTo>
                      <a:pt x="1132" y="2123"/>
                      <a:pt x="1013" y="2158"/>
                      <a:pt x="905" y="2218"/>
                    </a:cubicBezTo>
                    <a:cubicBezTo>
                      <a:pt x="870" y="2230"/>
                      <a:pt x="846" y="2277"/>
                      <a:pt x="834" y="2301"/>
                    </a:cubicBezTo>
                    <a:cubicBezTo>
                      <a:pt x="822" y="2492"/>
                      <a:pt x="763" y="2670"/>
                      <a:pt x="632" y="2813"/>
                    </a:cubicBezTo>
                    <a:cubicBezTo>
                      <a:pt x="584" y="2849"/>
                      <a:pt x="584" y="2932"/>
                      <a:pt x="584" y="3004"/>
                    </a:cubicBezTo>
                    <a:cubicBezTo>
                      <a:pt x="596" y="3099"/>
                      <a:pt x="596" y="3182"/>
                      <a:pt x="489" y="3254"/>
                    </a:cubicBezTo>
                    <a:cubicBezTo>
                      <a:pt x="453" y="3266"/>
                      <a:pt x="429" y="3373"/>
                      <a:pt x="453" y="3397"/>
                    </a:cubicBezTo>
                    <a:cubicBezTo>
                      <a:pt x="513" y="3492"/>
                      <a:pt x="477" y="3563"/>
                      <a:pt x="405" y="3611"/>
                    </a:cubicBezTo>
                    <a:cubicBezTo>
                      <a:pt x="251" y="3730"/>
                      <a:pt x="132" y="3849"/>
                      <a:pt x="167" y="4087"/>
                    </a:cubicBezTo>
                    <a:cubicBezTo>
                      <a:pt x="203" y="4254"/>
                      <a:pt x="155" y="4432"/>
                      <a:pt x="132" y="4611"/>
                    </a:cubicBezTo>
                    <a:cubicBezTo>
                      <a:pt x="120" y="4671"/>
                      <a:pt x="84" y="4730"/>
                      <a:pt x="60" y="4790"/>
                    </a:cubicBezTo>
                    <a:cubicBezTo>
                      <a:pt x="48" y="4837"/>
                      <a:pt x="1" y="4885"/>
                      <a:pt x="1" y="4932"/>
                    </a:cubicBezTo>
                    <a:cubicBezTo>
                      <a:pt x="12" y="5135"/>
                      <a:pt x="24" y="5337"/>
                      <a:pt x="24" y="5540"/>
                    </a:cubicBezTo>
                    <a:cubicBezTo>
                      <a:pt x="24" y="5766"/>
                      <a:pt x="1" y="5980"/>
                      <a:pt x="1" y="6195"/>
                    </a:cubicBezTo>
                    <a:cubicBezTo>
                      <a:pt x="1" y="6254"/>
                      <a:pt x="48" y="6325"/>
                      <a:pt x="84" y="6349"/>
                    </a:cubicBezTo>
                    <a:cubicBezTo>
                      <a:pt x="191" y="6385"/>
                      <a:pt x="215" y="6456"/>
                      <a:pt x="203" y="6564"/>
                    </a:cubicBezTo>
                    <a:cubicBezTo>
                      <a:pt x="203" y="6599"/>
                      <a:pt x="191" y="6635"/>
                      <a:pt x="203" y="6671"/>
                    </a:cubicBezTo>
                    <a:cubicBezTo>
                      <a:pt x="239" y="6826"/>
                      <a:pt x="274" y="6992"/>
                      <a:pt x="310" y="7147"/>
                    </a:cubicBezTo>
                    <a:cubicBezTo>
                      <a:pt x="358" y="7349"/>
                      <a:pt x="286" y="7576"/>
                      <a:pt x="441" y="7754"/>
                    </a:cubicBezTo>
                    <a:cubicBezTo>
                      <a:pt x="453" y="7766"/>
                      <a:pt x="453" y="7790"/>
                      <a:pt x="441" y="7814"/>
                    </a:cubicBezTo>
                    <a:cubicBezTo>
                      <a:pt x="358" y="8028"/>
                      <a:pt x="536" y="8183"/>
                      <a:pt x="584" y="8361"/>
                    </a:cubicBezTo>
                    <a:cubicBezTo>
                      <a:pt x="655" y="8623"/>
                      <a:pt x="858" y="8838"/>
                      <a:pt x="965" y="9100"/>
                    </a:cubicBezTo>
                    <a:cubicBezTo>
                      <a:pt x="1060" y="9302"/>
                      <a:pt x="1227" y="9481"/>
                      <a:pt x="1346" y="9671"/>
                    </a:cubicBezTo>
                    <a:cubicBezTo>
                      <a:pt x="1405" y="9802"/>
                      <a:pt x="1489" y="9874"/>
                      <a:pt x="1632" y="9897"/>
                    </a:cubicBezTo>
                    <a:cubicBezTo>
                      <a:pt x="1715" y="9897"/>
                      <a:pt x="1751" y="9945"/>
                      <a:pt x="1751" y="10040"/>
                    </a:cubicBezTo>
                    <a:cubicBezTo>
                      <a:pt x="1763" y="10112"/>
                      <a:pt x="1798" y="10207"/>
                      <a:pt x="1846" y="10266"/>
                    </a:cubicBezTo>
                    <a:cubicBezTo>
                      <a:pt x="2144" y="10576"/>
                      <a:pt x="2465" y="10886"/>
                      <a:pt x="2775" y="11195"/>
                    </a:cubicBezTo>
                    <a:cubicBezTo>
                      <a:pt x="2846" y="11267"/>
                      <a:pt x="2906" y="11374"/>
                      <a:pt x="2989" y="11409"/>
                    </a:cubicBezTo>
                    <a:cubicBezTo>
                      <a:pt x="3120" y="11453"/>
                      <a:pt x="3256" y="11497"/>
                      <a:pt x="3396" y="11497"/>
                    </a:cubicBezTo>
                    <a:cubicBezTo>
                      <a:pt x="3485" y="11497"/>
                      <a:pt x="3575" y="11479"/>
                      <a:pt x="3668" y="11433"/>
                    </a:cubicBezTo>
                    <a:cubicBezTo>
                      <a:pt x="3699" y="11415"/>
                      <a:pt x="3737" y="11409"/>
                      <a:pt x="3779" y="11409"/>
                    </a:cubicBezTo>
                    <a:cubicBezTo>
                      <a:pt x="3848" y="11409"/>
                      <a:pt x="3927" y="11426"/>
                      <a:pt x="4001" y="11433"/>
                    </a:cubicBezTo>
                    <a:cubicBezTo>
                      <a:pt x="4096" y="11445"/>
                      <a:pt x="4192" y="11481"/>
                      <a:pt x="4299" y="11493"/>
                    </a:cubicBezTo>
                    <a:cubicBezTo>
                      <a:pt x="4501" y="11529"/>
                      <a:pt x="4704" y="11564"/>
                      <a:pt x="4894" y="11600"/>
                    </a:cubicBezTo>
                    <a:cubicBezTo>
                      <a:pt x="4930" y="11600"/>
                      <a:pt x="4965" y="11624"/>
                      <a:pt x="4977" y="11648"/>
                    </a:cubicBezTo>
                    <a:cubicBezTo>
                      <a:pt x="5019" y="11707"/>
                      <a:pt x="5058" y="11728"/>
                      <a:pt x="5101" y="11728"/>
                    </a:cubicBezTo>
                    <a:cubicBezTo>
                      <a:pt x="5144" y="11728"/>
                      <a:pt x="5192" y="11707"/>
                      <a:pt x="5251" y="11683"/>
                    </a:cubicBezTo>
                    <a:cubicBezTo>
                      <a:pt x="5314" y="11660"/>
                      <a:pt x="5391" y="11637"/>
                      <a:pt x="5461" y="11637"/>
                    </a:cubicBezTo>
                    <a:cubicBezTo>
                      <a:pt x="5498" y="11637"/>
                      <a:pt x="5532" y="11643"/>
                      <a:pt x="5561" y="11659"/>
                    </a:cubicBezTo>
                    <a:cubicBezTo>
                      <a:pt x="5623" y="11691"/>
                      <a:pt x="5682" y="11704"/>
                      <a:pt x="5737" y="11704"/>
                    </a:cubicBezTo>
                    <a:cubicBezTo>
                      <a:pt x="5850" y="11704"/>
                      <a:pt x="5949" y="11648"/>
                      <a:pt x="6037" y="11576"/>
                    </a:cubicBezTo>
                    <a:cubicBezTo>
                      <a:pt x="6120" y="11517"/>
                      <a:pt x="6180" y="11505"/>
                      <a:pt x="6275" y="11505"/>
                    </a:cubicBezTo>
                    <a:cubicBezTo>
                      <a:pt x="6288" y="11503"/>
                      <a:pt x="6303" y="11502"/>
                      <a:pt x="6317" y="11502"/>
                    </a:cubicBezTo>
                    <a:cubicBezTo>
                      <a:pt x="6355" y="11502"/>
                      <a:pt x="6395" y="11507"/>
                      <a:pt x="6430" y="11507"/>
                    </a:cubicBezTo>
                    <a:cubicBezTo>
                      <a:pt x="6467" y="11507"/>
                      <a:pt x="6498" y="11502"/>
                      <a:pt x="6513" y="11481"/>
                    </a:cubicBezTo>
                    <a:cubicBezTo>
                      <a:pt x="6607" y="11381"/>
                      <a:pt x="6707" y="11352"/>
                      <a:pt x="6809" y="11352"/>
                    </a:cubicBezTo>
                    <a:cubicBezTo>
                      <a:pt x="6889" y="11352"/>
                      <a:pt x="6970" y="11370"/>
                      <a:pt x="7049" y="11386"/>
                    </a:cubicBezTo>
                    <a:cubicBezTo>
                      <a:pt x="7071" y="11387"/>
                      <a:pt x="7091" y="11388"/>
                      <a:pt x="7109" y="11388"/>
                    </a:cubicBezTo>
                    <a:cubicBezTo>
                      <a:pt x="7220" y="11388"/>
                      <a:pt x="7265" y="11352"/>
                      <a:pt x="7275" y="11219"/>
                    </a:cubicBezTo>
                    <a:cubicBezTo>
                      <a:pt x="7287" y="11100"/>
                      <a:pt x="7359" y="11028"/>
                      <a:pt x="7466" y="10981"/>
                    </a:cubicBezTo>
                    <a:cubicBezTo>
                      <a:pt x="7597" y="10921"/>
                      <a:pt x="7740" y="10874"/>
                      <a:pt x="7859" y="10790"/>
                    </a:cubicBezTo>
                    <a:cubicBezTo>
                      <a:pt x="7966" y="10719"/>
                      <a:pt x="8073" y="10624"/>
                      <a:pt x="8085" y="10469"/>
                    </a:cubicBezTo>
                    <a:cubicBezTo>
                      <a:pt x="8085" y="10433"/>
                      <a:pt x="8156" y="10386"/>
                      <a:pt x="8204" y="10386"/>
                    </a:cubicBezTo>
                    <a:cubicBezTo>
                      <a:pt x="8359" y="10374"/>
                      <a:pt x="8549" y="10231"/>
                      <a:pt x="8585" y="10076"/>
                    </a:cubicBezTo>
                    <a:cubicBezTo>
                      <a:pt x="8609" y="9874"/>
                      <a:pt x="8775" y="9778"/>
                      <a:pt x="8918" y="9707"/>
                    </a:cubicBezTo>
                    <a:cubicBezTo>
                      <a:pt x="9025" y="9647"/>
                      <a:pt x="9085" y="9588"/>
                      <a:pt x="9073" y="9469"/>
                    </a:cubicBezTo>
                    <a:cubicBezTo>
                      <a:pt x="9037" y="9290"/>
                      <a:pt x="9133" y="9159"/>
                      <a:pt x="9240" y="9028"/>
                    </a:cubicBezTo>
                    <a:cubicBezTo>
                      <a:pt x="9311" y="8957"/>
                      <a:pt x="9347" y="8838"/>
                      <a:pt x="9359" y="8731"/>
                    </a:cubicBezTo>
                    <a:cubicBezTo>
                      <a:pt x="9383" y="8600"/>
                      <a:pt x="9371" y="8457"/>
                      <a:pt x="9371" y="8302"/>
                    </a:cubicBezTo>
                    <a:lnTo>
                      <a:pt x="9371" y="8302"/>
                    </a:lnTo>
                    <a:cubicBezTo>
                      <a:pt x="9442" y="8373"/>
                      <a:pt x="9490" y="8409"/>
                      <a:pt x="9537" y="8457"/>
                    </a:cubicBezTo>
                    <a:cubicBezTo>
                      <a:pt x="9561" y="8445"/>
                      <a:pt x="9585" y="8433"/>
                      <a:pt x="9597" y="8433"/>
                    </a:cubicBezTo>
                    <a:cubicBezTo>
                      <a:pt x="9573" y="8314"/>
                      <a:pt x="9537" y="8195"/>
                      <a:pt x="9526" y="8076"/>
                    </a:cubicBezTo>
                    <a:cubicBezTo>
                      <a:pt x="9514" y="8040"/>
                      <a:pt x="9537" y="7969"/>
                      <a:pt x="9561" y="7957"/>
                    </a:cubicBezTo>
                    <a:cubicBezTo>
                      <a:pt x="9704" y="7861"/>
                      <a:pt x="9740" y="7730"/>
                      <a:pt x="9716" y="7576"/>
                    </a:cubicBezTo>
                    <a:cubicBezTo>
                      <a:pt x="9692" y="7504"/>
                      <a:pt x="9645" y="7433"/>
                      <a:pt x="9597" y="7361"/>
                    </a:cubicBezTo>
                    <a:cubicBezTo>
                      <a:pt x="9609" y="7361"/>
                      <a:pt x="9621" y="7338"/>
                      <a:pt x="9633" y="7338"/>
                    </a:cubicBezTo>
                    <a:cubicBezTo>
                      <a:pt x="9787" y="7326"/>
                      <a:pt x="9847" y="7266"/>
                      <a:pt x="9764" y="7087"/>
                    </a:cubicBezTo>
                    <a:cubicBezTo>
                      <a:pt x="9728" y="7004"/>
                      <a:pt x="9692" y="6861"/>
                      <a:pt x="9835" y="6778"/>
                    </a:cubicBezTo>
                    <a:cubicBezTo>
                      <a:pt x="9859" y="6766"/>
                      <a:pt x="9847" y="6683"/>
                      <a:pt x="9835" y="6635"/>
                    </a:cubicBezTo>
                    <a:cubicBezTo>
                      <a:pt x="9823" y="6564"/>
                      <a:pt x="9776" y="6504"/>
                      <a:pt x="9764" y="6433"/>
                    </a:cubicBezTo>
                    <a:cubicBezTo>
                      <a:pt x="9740" y="5944"/>
                      <a:pt x="9764" y="5456"/>
                      <a:pt x="9704" y="4968"/>
                    </a:cubicBezTo>
                    <a:cubicBezTo>
                      <a:pt x="9657" y="4611"/>
                      <a:pt x="9514" y="4266"/>
                      <a:pt x="9395" y="3920"/>
                    </a:cubicBezTo>
                    <a:cubicBezTo>
                      <a:pt x="9359" y="3789"/>
                      <a:pt x="9240" y="3682"/>
                      <a:pt x="9216" y="3551"/>
                    </a:cubicBezTo>
                    <a:cubicBezTo>
                      <a:pt x="9156" y="3289"/>
                      <a:pt x="9049" y="3051"/>
                      <a:pt x="8871" y="2897"/>
                    </a:cubicBezTo>
                    <a:cubicBezTo>
                      <a:pt x="8895" y="2801"/>
                      <a:pt x="8930" y="2718"/>
                      <a:pt x="8918" y="2682"/>
                    </a:cubicBezTo>
                    <a:cubicBezTo>
                      <a:pt x="8811" y="2504"/>
                      <a:pt x="8704" y="2337"/>
                      <a:pt x="8585" y="2182"/>
                    </a:cubicBezTo>
                    <a:cubicBezTo>
                      <a:pt x="8490" y="2039"/>
                      <a:pt x="8394" y="1908"/>
                      <a:pt x="8275" y="1789"/>
                    </a:cubicBezTo>
                    <a:cubicBezTo>
                      <a:pt x="8144" y="1646"/>
                      <a:pt x="8037" y="1468"/>
                      <a:pt x="7835" y="1396"/>
                    </a:cubicBezTo>
                    <a:cubicBezTo>
                      <a:pt x="7775" y="1373"/>
                      <a:pt x="7740" y="1265"/>
                      <a:pt x="7692" y="1206"/>
                    </a:cubicBezTo>
                    <a:cubicBezTo>
                      <a:pt x="7656" y="1146"/>
                      <a:pt x="7621" y="1075"/>
                      <a:pt x="7573" y="1039"/>
                    </a:cubicBezTo>
                    <a:cubicBezTo>
                      <a:pt x="7359" y="884"/>
                      <a:pt x="7156" y="741"/>
                      <a:pt x="6942" y="611"/>
                    </a:cubicBezTo>
                    <a:cubicBezTo>
                      <a:pt x="6882" y="575"/>
                      <a:pt x="6823" y="539"/>
                      <a:pt x="6763" y="539"/>
                    </a:cubicBezTo>
                    <a:cubicBezTo>
                      <a:pt x="6632" y="539"/>
                      <a:pt x="6513" y="539"/>
                      <a:pt x="6454" y="384"/>
                    </a:cubicBezTo>
                    <a:cubicBezTo>
                      <a:pt x="6442" y="360"/>
                      <a:pt x="6382" y="337"/>
                      <a:pt x="6335" y="325"/>
                    </a:cubicBezTo>
                    <a:cubicBezTo>
                      <a:pt x="6216" y="277"/>
                      <a:pt x="6073" y="265"/>
                      <a:pt x="5966" y="206"/>
                    </a:cubicBezTo>
                    <a:cubicBezTo>
                      <a:pt x="5887" y="163"/>
                      <a:pt x="5817" y="154"/>
                      <a:pt x="5745" y="154"/>
                    </a:cubicBezTo>
                    <a:cubicBezTo>
                      <a:pt x="5697" y="154"/>
                      <a:pt x="5649" y="158"/>
                      <a:pt x="5596" y="158"/>
                    </a:cubicBezTo>
                    <a:cubicBezTo>
                      <a:pt x="5587" y="159"/>
                      <a:pt x="5577" y="160"/>
                      <a:pt x="5568" y="160"/>
                    </a:cubicBezTo>
                    <a:cubicBezTo>
                      <a:pt x="5468" y="160"/>
                      <a:pt x="5360" y="107"/>
                      <a:pt x="5251" y="75"/>
                    </a:cubicBezTo>
                    <a:cubicBezTo>
                      <a:pt x="5213" y="65"/>
                      <a:pt x="5166" y="48"/>
                      <a:pt x="5125" y="48"/>
                    </a:cubicBezTo>
                    <a:cubicBezTo>
                      <a:pt x="5115" y="48"/>
                      <a:pt x="5106" y="49"/>
                      <a:pt x="5096" y="51"/>
                    </a:cubicBezTo>
                    <a:cubicBezTo>
                      <a:pt x="5031" y="69"/>
                      <a:pt x="4968" y="81"/>
                      <a:pt x="4906" y="81"/>
                    </a:cubicBezTo>
                    <a:cubicBezTo>
                      <a:pt x="4843" y="81"/>
                      <a:pt x="4781" y="69"/>
                      <a:pt x="4715" y="39"/>
                    </a:cubicBezTo>
                    <a:cubicBezTo>
                      <a:pt x="4673" y="18"/>
                      <a:pt x="4608" y="0"/>
                      <a:pt x="4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2"/>
              <p:cNvSpPr/>
              <p:nvPr/>
            </p:nvSpPr>
            <p:spPr>
              <a:xfrm>
                <a:off x="4744625" y="3356500"/>
                <a:ext cx="236375" cy="272200"/>
              </a:xfrm>
              <a:custGeom>
                <a:rect b="b" l="l" r="r" t="t"/>
                <a:pathLst>
                  <a:path extrusionOk="0" h="10888" w="9455">
                    <a:moveTo>
                      <a:pt x="5501" y="1"/>
                    </a:moveTo>
                    <a:cubicBezTo>
                      <a:pt x="5474" y="1"/>
                      <a:pt x="5447" y="11"/>
                      <a:pt x="5418" y="36"/>
                    </a:cubicBezTo>
                    <a:cubicBezTo>
                      <a:pt x="5299" y="155"/>
                      <a:pt x="5168" y="215"/>
                      <a:pt x="5001" y="238"/>
                    </a:cubicBezTo>
                    <a:cubicBezTo>
                      <a:pt x="4966" y="238"/>
                      <a:pt x="4942" y="274"/>
                      <a:pt x="4918" y="286"/>
                    </a:cubicBezTo>
                    <a:lnTo>
                      <a:pt x="4918" y="441"/>
                    </a:lnTo>
                    <a:cubicBezTo>
                      <a:pt x="4825" y="449"/>
                      <a:pt x="4739" y="458"/>
                      <a:pt x="4654" y="458"/>
                    </a:cubicBezTo>
                    <a:cubicBezTo>
                      <a:pt x="4619" y="458"/>
                      <a:pt x="4584" y="456"/>
                      <a:pt x="4549" y="453"/>
                    </a:cubicBezTo>
                    <a:cubicBezTo>
                      <a:pt x="4513" y="453"/>
                      <a:pt x="4477" y="393"/>
                      <a:pt x="4454" y="357"/>
                    </a:cubicBezTo>
                    <a:cubicBezTo>
                      <a:pt x="4477" y="334"/>
                      <a:pt x="4513" y="286"/>
                      <a:pt x="4549" y="274"/>
                    </a:cubicBezTo>
                    <a:cubicBezTo>
                      <a:pt x="4556" y="272"/>
                      <a:pt x="4563" y="272"/>
                      <a:pt x="4570" y="272"/>
                    </a:cubicBezTo>
                    <a:cubicBezTo>
                      <a:pt x="4613" y="272"/>
                      <a:pt x="4663" y="298"/>
                      <a:pt x="4704" y="298"/>
                    </a:cubicBezTo>
                    <a:cubicBezTo>
                      <a:pt x="4719" y="302"/>
                      <a:pt x="4735" y="303"/>
                      <a:pt x="4753" y="303"/>
                    </a:cubicBezTo>
                    <a:cubicBezTo>
                      <a:pt x="4787" y="303"/>
                      <a:pt x="4827" y="298"/>
                      <a:pt x="4882" y="298"/>
                    </a:cubicBezTo>
                    <a:cubicBezTo>
                      <a:pt x="4775" y="107"/>
                      <a:pt x="4620" y="119"/>
                      <a:pt x="4489" y="84"/>
                    </a:cubicBezTo>
                    <a:cubicBezTo>
                      <a:pt x="4454" y="84"/>
                      <a:pt x="4394" y="119"/>
                      <a:pt x="4394" y="143"/>
                    </a:cubicBezTo>
                    <a:cubicBezTo>
                      <a:pt x="4357" y="290"/>
                      <a:pt x="4236" y="331"/>
                      <a:pt x="4138" y="331"/>
                    </a:cubicBezTo>
                    <a:cubicBezTo>
                      <a:pt x="4109" y="331"/>
                      <a:pt x="4082" y="327"/>
                      <a:pt x="4061" y="322"/>
                    </a:cubicBezTo>
                    <a:cubicBezTo>
                      <a:pt x="4017" y="313"/>
                      <a:pt x="3974" y="309"/>
                      <a:pt x="3933" y="309"/>
                    </a:cubicBezTo>
                    <a:cubicBezTo>
                      <a:pt x="3705" y="309"/>
                      <a:pt x="3510" y="432"/>
                      <a:pt x="3299" y="512"/>
                    </a:cubicBezTo>
                    <a:cubicBezTo>
                      <a:pt x="3287" y="524"/>
                      <a:pt x="3263" y="548"/>
                      <a:pt x="3251" y="572"/>
                    </a:cubicBezTo>
                    <a:cubicBezTo>
                      <a:pt x="3194" y="679"/>
                      <a:pt x="3125" y="746"/>
                      <a:pt x="3029" y="746"/>
                    </a:cubicBezTo>
                    <a:cubicBezTo>
                      <a:pt x="2986" y="746"/>
                      <a:pt x="2937" y="732"/>
                      <a:pt x="2882" y="703"/>
                    </a:cubicBezTo>
                    <a:cubicBezTo>
                      <a:pt x="2875" y="700"/>
                      <a:pt x="2867" y="700"/>
                      <a:pt x="2858" y="700"/>
                    </a:cubicBezTo>
                    <a:cubicBezTo>
                      <a:pt x="2819" y="700"/>
                      <a:pt x="2759" y="717"/>
                      <a:pt x="2691" y="727"/>
                    </a:cubicBezTo>
                    <a:cubicBezTo>
                      <a:pt x="2763" y="774"/>
                      <a:pt x="2787" y="798"/>
                      <a:pt x="2822" y="834"/>
                    </a:cubicBezTo>
                    <a:cubicBezTo>
                      <a:pt x="2799" y="858"/>
                      <a:pt x="2787" y="869"/>
                      <a:pt x="2787" y="869"/>
                    </a:cubicBezTo>
                    <a:cubicBezTo>
                      <a:pt x="2745" y="859"/>
                      <a:pt x="2707" y="853"/>
                      <a:pt x="2673" y="853"/>
                    </a:cubicBezTo>
                    <a:cubicBezTo>
                      <a:pt x="2484" y="853"/>
                      <a:pt x="2405" y="1009"/>
                      <a:pt x="2334" y="1191"/>
                    </a:cubicBezTo>
                    <a:cubicBezTo>
                      <a:pt x="2322" y="1227"/>
                      <a:pt x="2275" y="1239"/>
                      <a:pt x="2239" y="1262"/>
                    </a:cubicBezTo>
                    <a:cubicBezTo>
                      <a:pt x="2156" y="1346"/>
                      <a:pt x="2060" y="1417"/>
                      <a:pt x="1965" y="1500"/>
                    </a:cubicBezTo>
                    <a:cubicBezTo>
                      <a:pt x="1929" y="1536"/>
                      <a:pt x="1929" y="1608"/>
                      <a:pt x="1882" y="1631"/>
                    </a:cubicBezTo>
                    <a:cubicBezTo>
                      <a:pt x="1787" y="1691"/>
                      <a:pt x="1763" y="1774"/>
                      <a:pt x="1763" y="1870"/>
                    </a:cubicBezTo>
                    <a:cubicBezTo>
                      <a:pt x="1763" y="2036"/>
                      <a:pt x="1679" y="2060"/>
                      <a:pt x="1537" y="2072"/>
                    </a:cubicBezTo>
                    <a:cubicBezTo>
                      <a:pt x="1417" y="2084"/>
                      <a:pt x="1298" y="2132"/>
                      <a:pt x="1167" y="2179"/>
                    </a:cubicBezTo>
                    <a:cubicBezTo>
                      <a:pt x="1156" y="2179"/>
                      <a:pt x="1144" y="2251"/>
                      <a:pt x="1156" y="2286"/>
                    </a:cubicBezTo>
                    <a:cubicBezTo>
                      <a:pt x="1203" y="2465"/>
                      <a:pt x="1132" y="2632"/>
                      <a:pt x="941" y="2727"/>
                    </a:cubicBezTo>
                    <a:cubicBezTo>
                      <a:pt x="894" y="2751"/>
                      <a:pt x="858" y="2786"/>
                      <a:pt x="834" y="2834"/>
                    </a:cubicBezTo>
                    <a:cubicBezTo>
                      <a:pt x="751" y="2953"/>
                      <a:pt x="679" y="3084"/>
                      <a:pt x="608" y="3227"/>
                    </a:cubicBezTo>
                    <a:cubicBezTo>
                      <a:pt x="513" y="3417"/>
                      <a:pt x="417" y="3608"/>
                      <a:pt x="298" y="3846"/>
                    </a:cubicBezTo>
                    <a:cubicBezTo>
                      <a:pt x="453" y="3882"/>
                      <a:pt x="608" y="3929"/>
                      <a:pt x="763" y="3977"/>
                    </a:cubicBezTo>
                    <a:cubicBezTo>
                      <a:pt x="703" y="4013"/>
                      <a:pt x="667" y="4025"/>
                      <a:pt x="620" y="4025"/>
                    </a:cubicBezTo>
                    <a:cubicBezTo>
                      <a:pt x="382" y="4025"/>
                      <a:pt x="251" y="4144"/>
                      <a:pt x="215" y="4370"/>
                    </a:cubicBezTo>
                    <a:cubicBezTo>
                      <a:pt x="155" y="4691"/>
                      <a:pt x="84" y="5001"/>
                      <a:pt x="48" y="5310"/>
                    </a:cubicBezTo>
                    <a:cubicBezTo>
                      <a:pt x="13" y="5561"/>
                      <a:pt x="13" y="5822"/>
                      <a:pt x="13" y="6072"/>
                    </a:cubicBezTo>
                    <a:cubicBezTo>
                      <a:pt x="13" y="6239"/>
                      <a:pt x="84" y="6418"/>
                      <a:pt x="36" y="6561"/>
                    </a:cubicBezTo>
                    <a:cubicBezTo>
                      <a:pt x="1" y="6680"/>
                      <a:pt x="13" y="6751"/>
                      <a:pt x="36" y="6846"/>
                    </a:cubicBezTo>
                    <a:cubicBezTo>
                      <a:pt x="60" y="6954"/>
                      <a:pt x="108" y="7049"/>
                      <a:pt x="132" y="7144"/>
                    </a:cubicBezTo>
                    <a:cubicBezTo>
                      <a:pt x="286" y="7775"/>
                      <a:pt x="465" y="8394"/>
                      <a:pt x="882" y="8906"/>
                    </a:cubicBezTo>
                    <a:cubicBezTo>
                      <a:pt x="906" y="8942"/>
                      <a:pt x="917" y="8989"/>
                      <a:pt x="941" y="9025"/>
                    </a:cubicBezTo>
                    <a:cubicBezTo>
                      <a:pt x="1001" y="9132"/>
                      <a:pt x="1072" y="9240"/>
                      <a:pt x="1144" y="9347"/>
                    </a:cubicBezTo>
                    <a:cubicBezTo>
                      <a:pt x="1322" y="9609"/>
                      <a:pt x="1525" y="9871"/>
                      <a:pt x="1691" y="10144"/>
                    </a:cubicBezTo>
                    <a:cubicBezTo>
                      <a:pt x="1756" y="10252"/>
                      <a:pt x="1820" y="10301"/>
                      <a:pt x="1937" y="10301"/>
                    </a:cubicBezTo>
                    <a:cubicBezTo>
                      <a:pt x="1949" y="10301"/>
                      <a:pt x="1963" y="10300"/>
                      <a:pt x="1977" y="10299"/>
                    </a:cubicBezTo>
                    <a:cubicBezTo>
                      <a:pt x="2005" y="10295"/>
                      <a:pt x="2035" y="10293"/>
                      <a:pt x="2065" y="10293"/>
                    </a:cubicBezTo>
                    <a:cubicBezTo>
                      <a:pt x="2124" y="10293"/>
                      <a:pt x="2179" y="10303"/>
                      <a:pt x="2203" y="10335"/>
                    </a:cubicBezTo>
                    <a:cubicBezTo>
                      <a:pt x="2300" y="10451"/>
                      <a:pt x="2405" y="10496"/>
                      <a:pt x="2530" y="10496"/>
                    </a:cubicBezTo>
                    <a:cubicBezTo>
                      <a:pt x="2559" y="10496"/>
                      <a:pt x="2589" y="10494"/>
                      <a:pt x="2620" y="10490"/>
                    </a:cubicBezTo>
                    <a:cubicBezTo>
                      <a:pt x="2634" y="10488"/>
                      <a:pt x="2648" y="10488"/>
                      <a:pt x="2661" y="10488"/>
                    </a:cubicBezTo>
                    <a:cubicBezTo>
                      <a:pt x="2761" y="10488"/>
                      <a:pt x="2840" y="10529"/>
                      <a:pt x="2882" y="10644"/>
                    </a:cubicBezTo>
                    <a:cubicBezTo>
                      <a:pt x="2912" y="10705"/>
                      <a:pt x="2947" y="10736"/>
                      <a:pt x="2996" y="10736"/>
                    </a:cubicBezTo>
                    <a:cubicBezTo>
                      <a:pt x="3024" y="10736"/>
                      <a:pt x="3057" y="10726"/>
                      <a:pt x="3096" y="10704"/>
                    </a:cubicBezTo>
                    <a:cubicBezTo>
                      <a:pt x="3142" y="10676"/>
                      <a:pt x="3203" y="10649"/>
                      <a:pt x="3255" y="10649"/>
                    </a:cubicBezTo>
                    <a:cubicBezTo>
                      <a:pt x="3271" y="10649"/>
                      <a:pt x="3285" y="10651"/>
                      <a:pt x="3299" y="10656"/>
                    </a:cubicBezTo>
                    <a:cubicBezTo>
                      <a:pt x="3537" y="10716"/>
                      <a:pt x="3763" y="10799"/>
                      <a:pt x="3942" y="10859"/>
                    </a:cubicBezTo>
                    <a:cubicBezTo>
                      <a:pt x="4042" y="10803"/>
                      <a:pt x="4100" y="10727"/>
                      <a:pt x="4166" y="10727"/>
                    </a:cubicBezTo>
                    <a:cubicBezTo>
                      <a:pt x="4170" y="10727"/>
                      <a:pt x="4175" y="10727"/>
                      <a:pt x="4180" y="10728"/>
                    </a:cubicBezTo>
                    <a:cubicBezTo>
                      <a:pt x="4287" y="10728"/>
                      <a:pt x="4394" y="10764"/>
                      <a:pt x="4477" y="10823"/>
                    </a:cubicBezTo>
                    <a:cubicBezTo>
                      <a:pt x="4545" y="10866"/>
                      <a:pt x="4617" y="10887"/>
                      <a:pt x="4689" y="10887"/>
                    </a:cubicBezTo>
                    <a:cubicBezTo>
                      <a:pt x="4757" y="10887"/>
                      <a:pt x="4825" y="10869"/>
                      <a:pt x="4894" y="10835"/>
                    </a:cubicBezTo>
                    <a:cubicBezTo>
                      <a:pt x="5073" y="10740"/>
                      <a:pt x="5275" y="10644"/>
                      <a:pt x="5466" y="10609"/>
                    </a:cubicBezTo>
                    <a:cubicBezTo>
                      <a:pt x="5775" y="10561"/>
                      <a:pt x="6085" y="10573"/>
                      <a:pt x="6430" y="10549"/>
                    </a:cubicBezTo>
                    <a:cubicBezTo>
                      <a:pt x="6382" y="10502"/>
                      <a:pt x="6347" y="10466"/>
                      <a:pt x="6299" y="10406"/>
                    </a:cubicBezTo>
                    <a:cubicBezTo>
                      <a:pt x="6490" y="10371"/>
                      <a:pt x="6680" y="10335"/>
                      <a:pt x="6835" y="10311"/>
                    </a:cubicBezTo>
                    <a:cubicBezTo>
                      <a:pt x="6906" y="10216"/>
                      <a:pt x="6942" y="10132"/>
                      <a:pt x="7013" y="10097"/>
                    </a:cubicBezTo>
                    <a:cubicBezTo>
                      <a:pt x="7121" y="10025"/>
                      <a:pt x="7240" y="10002"/>
                      <a:pt x="7347" y="9942"/>
                    </a:cubicBezTo>
                    <a:cubicBezTo>
                      <a:pt x="7454" y="9882"/>
                      <a:pt x="7597" y="9811"/>
                      <a:pt x="7633" y="9704"/>
                    </a:cubicBezTo>
                    <a:cubicBezTo>
                      <a:pt x="7704" y="9561"/>
                      <a:pt x="7764" y="9454"/>
                      <a:pt x="7906" y="9370"/>
                    </a:cubicBezTo>
                    <a:cubicBezTo>
                      <a:pt x="7954" y="9347"/>
                      <a:pt x="7978" y="9263"/>
                      <a:pt x="8014" y="9204"/>
                    </a:cubicBezTo>
                    <a:cubicBezTo>
                      <a:pt x="8085" y="9097"/>
                      <a:pt x="8145" y="8989"/>
                      <a:pt x="8204" y="8882"/>
                    </a:cubicBezTo>
                    <a:cubicBezTo>
                      <a:pt x="8240" y="8823"/>
                      <a:pt x="8299" y="8775"/>
                      <a:pt x="8299" y="8716"/>
                    </a:cubicBezTo>
                    <a:cubicBezTo>
                      <a:pt x="8299" y="8608"/>
                      <a:pt x="8323" y="8549"/>
                      <a:pt x="8418" y="8513"/>
                    </a:cubicBezTo>
                    <a:cubicBezTo>
                      <a:pt x="8478" y="8489"/>
                      <a:pt x="8526" y="8466"/>
                      <a:pt x="8573" y="8430"/>
                    </a:cubicBezTo>
                    <a:cubicBezTo>
                      <a:pt x="8776" y="8323"/>
                      <a:pt x="8799" y="8251"/>
                      <a:pt x="8752" y="8025"/>
                    </a:cubicBezTo>
                    <a:cubicBezTo>
                      <a:pt x="8752" y="7966"/>
                      <a:pt x="8764" y="7882"/>
                      <a:pt x="8799" y="7835"/>
                    </a:cubicBezTo>
                    <a:cubicBezTo>
                      <a:pt x="8859" y="7739"/>
                      <a:pt x="8942" y="7656"/>
                      <a:pt x="9026" y="7573"/>
                    </a:cubicBezTo>
                    <a:lnTo>
                      <a:pt x="8978" y="7573"/>
                    </a:lnTo>
                    <a:cubicBezTo>
                      <a:pt x="8978" y="7394"/>
                      <a:pt x="8978" y="7204"/>
                      <a:pt x="8978" y="7025"/>
                    </a:cubicBezTo>
                    <a:cubicBezTo>
                      <a:pt x="8966" y="6799"/>
                      <a:pt x="8942" y="6584"/>
                      <a:pt x="9192" y="6537"/>
                    </a:cubicBezTo>
                    <a:cubicBezTo>
                      <a:pt x="9252" y="6192"/>
                      <a:pt x="9299" y="5882"/>
                      <a:pt x="9359" y="5572"/>
                    </a:cubicBezTo>
                    <a:lnTo>
                      <a:pt x="9359" y="5572"/>
                    </a:lnTo>
                    <a:cubicBezTo>
                      <a:pt x="9321" y="5621"/>
                      <a:pt x="9272" y="5645"/>
                      <a:pt x="9217" y="5645"/>
                    </a:cubicBezTo>
                    <a:cubicBezTo>
                      <a:pt x="9149" y="5645"/>
                      <a:pt x="9074" y="5609"/>
                      <a:pt x="9002" y="5537"/>
                    </a:cubicBezTo>
                    <a:cubicBezTo>
                      <a:pt x="9204" y="5489"/>
                      <a:pt x="9192" y="5489"/>
                      <a:pt x="9240" y="5263"/>
                    </a:cubicBezTo>
                    <a:cubicBezTo>
                      <a:pt x="9252" y="5251"/>
                      <a:pt x="9252" y="5227"/>
                      <a:pt x="9264" y="5203"/>
                    </a:cubicBezTo>
                    <a:cubicBezTo>
                      <a:pt x="9454" y="4953"/>
                      <a:pt x="9359" y="4668"/>
                      <a:pt x="9335" y="4406"/>
                    </a:cubicBezTo>
                    <a:cubicBezTo>
                      <a:pt x="9311" y="4120"/>
                      <a:pt x="9264" y="3846"/>
                      <a:pt x="9192" y="3572"/>
                    </a:cubicBezTo>
                    <a:cubicBezTo>
                      <a:pt x="9157" y="3429"/>
                      <a:pt x="9228" y="3227"/>
                      <a:pt x="9014" y="3155"/>
                    </a:cubicBezTo>
                    <a:cubicBezTo>
                      <a:pt x="9002" y="3155"/>
                      <a:pt x="8990" y="3072"/>
                      <a:pt x="9002" y="3036"/>
                    </a:cubicBezTo>
                    <a:cubicBezTo>
                      <a:pt x="9061" y="2941"/>
                      <a:pt x="9037" y="2870"/>
                      <a:pt x="8954" y="2810"/>
                    </a:cubicBezTo>
                    <a:cubicBezTo>
                      <a:pt x="8930" y="2786"/>
                      <a:pt x="8895" y="2739"/>
                      <a:pt x="8907" y="2715"/>
                    </a:cubicBezTo>
                    <a:cubicBezTo>
                      <a:pt x="8954" y="2429"/>
                      <a:pt x="8597" y="2322"/>
                      <a:pt x="8621" y="2060"/>
                    </a:cubicBezTo>
                    <a:cubicBezTo>
                      <a:pt x="8621" y="2036"/>
                      <a:pt x="8573" y="2012"/>
                      <a:pt x="8537" y="1977"/>
                    </a:cubicBezTo>
                    <a:cubicBezTo>
                      <a:pt x="8466" y="1905"/>
                      <a:pt x="8371" y="1834"/>
                      <a:pt x="8395" y="1703"/>
                    </a:cubicBezTo>
                    <a:cubicBezTo>
                      <a:pt x="8395" y="1667"/>
                      <a:pt x="8359" y="1608"/>
                      <a:pt x="8323" y="1596"/>
                    </a:cubicBezTo>
                    <a:cubicBezTo>
                      <a:pt x="8049" y="1512"/>
                      <a:pt x="8014" y="1155"/>
                      <a:pt x="7752" y="1060"/>
                    </a:cubicBezTo>
                    <a:cubicBezTo>
                      <a:pt x="7704" y="1048"/>
                      <a:pt x="7692" y="977"/>
                      <a:pt x="7656" y="929"/>
                    </a:cubicBezTo>
                    <a:cubicBezTo>
                      <a:pt x="7633" y="893"/>
                      <a:pt x="7585" y="834"/>
                      <a:pt x="7549" y="822"/>
                    </a:cubicBezTo>
                    <a:cubicBezTo>
                      <a:pt x="7347" y="798"/>
                      <a:pt x="7216" y="691"/>
                      <a:pt x="7121" y="512"/>
                    </a:cubicBezTo>
                    <a:cubicBezTo>
                      <a:pt x="7097" y="465"/>
                      <a:pt x="7025" y="417"/>
                      <a:pt x="6978" y="417"/>
                    </a:cubicBezTo>
                    <a:cubicBezTo>
                      <a:pt x="6939" y="424"/>
                      <a:pt x="6902" y="427"/>
                      <a:pt x="6866" y="427"/>
                    </a:cubicBezTo>
                    <a:cubicBezTo>
                      <a:pt x="6660" y="427"/>
                      <a:pt x="6501" y="314"/>
                      <a:pt x="6359" y="131"/>
                    </a:cubicBezTo>
                    <a:cubicBezTo>
                      <a:pt x="6299" y="155"/>
                      <a:pt x="6228" y="179"/>
                      <a:pt x="6144" y="203"/>
                    </a:cubicBezTo>
                    <a:cubicBezTo>
                      <a:pt x="6096" y="219"/>
                      <a:pt x="6050" y="226"/>
                      <a:pt x="6006" y="226"/>
                    </a:cubicBezTo>
                    <a:cubicBezTo>
                      <a:pt x="5888" y="226"/>
                      <a:pt x="5784" y="174"/>
                      <a:pt x="5680" y="96"/>
                    </a:cubicBezTo>
                    <a:cubicBezTo>
                      <a:pt x="5622" y="54"/>
                      <a:pt x="5564" y="1"/>
                      <a:pt x="55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1" name="Google Shape;291;p22"/>
              <p:cNvSpPr/>
              <p:nvPr/>
            </p:nvSpPr>
            <p:spPr>
              <a:xfrm>
                <a:off x="4640450" y="3707800"/>
                <a:ext cx="238450" cy="275575"/>
              </a:xfrm>
              <a:custGeom>
                <a:rect b="b" l="l" r="r" t="t"/>
                <a:pathLst>
                  <a:path extrusionOk="0" h="11023" w="9538">
                    <a:moveTo>
                      <a:pt x="4963" y="0"/>
                    </a:moveTo>
                    <a:cubicBezTo>
                      <a:pt x="4902" y="0"/>
                      <a:pt x="4851" y="29"/>
                      <a:pt x="4799" y="81"/>
                    </a:cubicBezTo>
                    <a:cubicBezTo>
                      <a:pt x="4727" y="129"/>
                      <a:pt x="4644" y="176"/>
                      <a:pt x="4561" y="188"/>
                    </a:cubicBezTo>
                    <a:cubicBezTo>
                      <a:pt x="4382" y="188"/>
                      <a:pt x="4203" y="164"/>
                      <a:pt x="4037" y="164"/>
                    </a:cubicBezTo>
                    <a:cubicBezTo>
                      <a:pt x="3977" y="164"/>
                      <a:pt x="3894" y="200"/>
                      <a:pt x="3870" y="248"/>
                    </a:cubicBezTo>
                    <a:cubicBezTo>
                      <a:pt x="3810" y="391"/>
                      <a:pt x="3679" y="462"/>
                      <a:pt x="3560" y="462"/>
                    </a:cubicBezTo>
                    <a:cubicBezTo>
                      <a:pt x="3553" y="462"/>
                      <a:pt x="3545" y="461"/>
                      <a:pt x="3538" y="461"/>
                    </a:cubicBezTo>
                    <a:cubicBezTo>
                      <a:pt x="3302" y="461"/>
                      <a:pt x="3162" y="643"/>
                      <a:pt x="2977" y="724"/>
                    </a:cubicBezTo>
                    <a:cubicBezTo>
                      <a:pt x="2787" y="795"/>
                      <a:pt x="2608" y="891"/>
                      <a:pt x="2417" y="962"/>
                    </a:cubicBezTo>
                    <a:cubicBezTo>
                      <a:pt x="2310" y="998"/>
                      <a:pt x="2203" y="998"/>
                      <a:pt x="2191" y="1153"/>
                    </a:cubicBezTo>
                    <a:cubicBezTo>
                      <a:pt x="2191" y="1236"/>
                      <a:pt x="2108" y="1319"/>
                      <a:pt x="2036" y="1379"/>
                    </a:cubicBezTo>
                    <a:cubicBezTo>
                      <a:pt x="1929" y="1450"/>
                      <a:pt x="1798" y="1510"/>
                      <a:pt x="1679" y="1569"/>
                    </a:cubicBezTo>
                    <a:cubicBezTo>
                      <a:pt x="1608" y="1605"/>
                      <a:pt x="1584" y="1653"/>
                      <a:pt x="1584" y="1736"/>
                    </a:cubicBezTo>
                    <a:cubicBezTo>
                      <a:pt x="1584" y="1819"/>
                      <a:pt x="1536" y="1926"/>
                      <a:pt x="1477" y="1974"/>
                    </a:cubicBezTo>
                    <a:cubicBezTo>
                      <a:pt x="1370" y="2081"/>
                      <a:pt x="1239" y="2165"/>
                      <a:pt x="1096" y="2272"/>
                    </a:cubicBezTo>
                    <a:cubicBezTo>
                      <a:pt x="1286" y="2367"/>
                      <a:pt x="1191" y="2462"/>
                      <a:pt x="1120" y="2569"/>
                    </a:cubicBezTo>
                    <a:cubicBezTo>
                      <a:pt x="1012" y="2748"/>
                      <a:pt x="905" y="2927"/>
                      <a:pt x="822" y="3105"/>
                    </a:cubicBezTo>
                    <a:cubicBezTo>
                      <a:pt x="762" y="3236"/>
                      <a:pt x="715" y="3355"/>
                      <a:pt x="584" y="3427"/>
                    </a:cubicBezTo>
                    <a:cubicBezTo>
                      <a:pt x="548" y="3450"/>
                      <a:pt x="524" y="3498"/>
                      <a:pt x="512" y="3546"/>
                    </a:cubicBezTo>
                    <a:cubicBezTo>
                      <a:pt x="477" y="3629"/>
                      <a:pt x="453" y="3712"/>
                      <a:pt x="429" y="3796"/>
                    </a:cubicBezTo>
                    <a:cubicBezTo>
                      <a:pt x="381" y="3962"/>
                      <a:pt x="358" y="4129"/>
                      <a:pt x="298" y="4296"/>
                    </a:cubicBezTo>
                    <a:cubicBezTo>
                      <a:pt x="262" y="4403"/>
                      <a:pt x="286" y="4534"/>
                      <a:pt x="167" y="4617"/>
                    </a:cubicBezTo>
                    <a:cubicBezTo>
                      <a:pt x="84" y="4677"/>
                      <a:pt x="0" y="4808"/>
                      <a:pt x="96" y="4867"/>
                    </a:cubicBezTo>
                    <a:cubicBezTo>
                      <a:pt x="250" y="4963"/>
                      <a:pt x="191" y="5058"/>
                      <a:pt x="191" y="5177"/>
                    </a:cubicBezTo>
                    <a:cubicBezTo>
                      <a:pt x="179" y="5415"/>
                      <a:pt x="191" y="5641"/>
                      <a:pt x="191" y="5867"/>
                    </a:cubicBezTo>
                    <a:cubicBezTo>
                      <a:pt x="179" y="6117"/>
                      <a:pt x="167" y="6367"/>
                      <a:pt x="298" y="6594"/>
                    </a:cubicBezTo>
                    <a:cubicBezTo>
                      <a:pt x="310" y="6617"/>
                      <a:pt x="298" y="6653"/>
                      <a:pt x="310" y="6677"/>
                    </a:cubicBezTo>
                    <a:cubicBezTo>
                      <a:pt x="346" y="6903"/>
                      <a:pt x="370" y="7129"/>
                      <a:pt x="441" y="7344"/>
                    </a:cubicBezTo>
                    <a:cubicBezTo>
                      <a:pt x="512" y="7558"/>
                      <a:pt x="631" y="7749"/>
                      <a:pt x="727" y="7951"/>
                    </a:cubicBezTo>
                    <a:cubicBezTo>
                      <a:pt x="739" y="7987"/>
                      <a:pt x="739" y="8034"/>
                      <a:pt x="739" y="8070"/>
                    </a:cubicBezTo>
                    <a:cubicBezTo>
                      <a:pt x="762" y="8130"/>
                      <a:pt x="762" y="8201"/>
                      <a:pt x="798" y="8237"/>
                    </a:cubicBezTo>
                    <a:cubicBezTo>
                      <a:pt x="882" y="8332"/>
                      <a:pt x="965" y="8403"/>
                      <a:pt x="953" y="8546"/>
                    </a:cubicBezTo>
                    <a:cubicBezTo>
                      <a:pt x="953" y="8570"/>
                      <a:pt x="989" y="8618"/>
                      <a:pt x="1024" y="8630"/>
                    </a:cubicBezTo>
                    <a:cubicBezTo>
                      <a:pt x="1227" y="8653"/>
                      <a:pt x="1227" y="8642"/>
                      <a:pt x="1143" y="8844"/>
                    </a:cubicBezTo>
                    <a:cubicBezTo>
                      <a:pt x="1405" y="8963"/>
                      <a:pt x="1393" y="9332"/>
                      <a:pt x="1691" y="9427"/>
                    </a:cubicBezTo>
                    <a:cubicBezTo>
                      <a:pt x="1727" y="9427"/>
                      <a:pt x="1751" y="9499"/>
                      <a:pt x="1751" y="9535"/>
                    </a:cubicBezTo>
                    <a:cubicBezTo>
                      <a:pt x="1739" y="9642"/>
                      <a:pt x="1822" y="9665"/>
                      <a:pt x="1905" y="9701"/>
                    </a:cubicBezTo>
                    <a:cubicBezTo>
                      <a:pt x="1989" y="9749"/>
                      <a:pt x="2072" y="9808"/>
                      <a:pt x="2155" y="9880"/>
                    </a:cubicBezTo>
                    <a:cubicBezTo>
                      <a:pt x="2215" y="9916"/>
                      <a:pt x="2263" y="9975"/>
                      <a:pt x="2322" y="10023"/>
                    </a:cubicBezTo>
                    <a:cubicBezTo>
                      <a:pt x="2406" y="10070"/>
                      <a:pt x="2525" y="10070"/>
                      <a:pt x="2536" y="10189"/>
                    </a:cubicBezTo>
                    <a:cubicBezTo>
                      <a:pt x="2560" y="10297"/>
                      <a:pt x="2608" y="10308"/>
                      <a:pt x="2703" y="10308"/>
                    </a:cubicBezTo>
                    <a:cubicBezTo>
                      <a:pt x="2751" y="10308"/>
                      <a:pt x="2858" y="10344"/>
                      <a:pt x="2858" y="10368"/>
                    </a:cubicBezTo>
                    <a:cubicBezTo>
                      <a:pt x="2870" y="10558"/>
                      <a:pt x="3013" y="10558"/>
                      <a:pt x="3132" y="10558"/>
                    </a:cubicBezTo>
                    <a:cubicBezTo>
                      <a:pt x="3310" y="10558"/>
                      <a:pt x="3465" y="10558"/>
                      <a:pt x="3596" y="10713"/>
                    </a:cubicBezTo>
                    <a:cubicBezTo>
                      <a:pt x="3608" y="10737"/>
                      <a:pt x="3656" y="10749"/>
                      <a:pt x="3691" y="10749"/>
                    </a:cubicBezTo>
                    <a:cubicBezTo>
                      <a:pt x="3858" y="10797"/>
                      <a:pt x="4037" y="10832"/>
                      <a:pt x="4215" y="10880"/>
                    </a:cubicBezTo>
                    <a:cubicBezTo>
                      <a:pt x="4236" y="10722"/>
                      <a:pt x="4341" y="10713"/>
                      <a:pt x="4496" y="10713"/>
                    </a:cubicBezTo>
                    <a:cubicBezTo>
                      <a:pt x="4517" y="10713"/>
                      <a:pt x="4538" y="10713"/>
                      <a:pt x="4561" y="10713"/>
                    </a:cubicBezTo>
                    <a:cubicBezTo>
                      <a:pt x="4787" y="10713"/>
                      <a:pt x="4787" y="10916"/>
                      <a:pt x="4906" y="11023"/>
                    </a:cubicBezTo>
                    <a:cubicBezTo>
                      <a:pt x="5015" y="10939"/>
                      <a:pt x="5128" y="10908"/>
                      <a:pt x="5244" y="10908"/>
                    </a:cubicBezTo>
                    <a:cubicBezTo>
                      <a:pt x="5343" y="10908"/>
                      <a:pt x="5445" y="10930"/>
                      <a:pt x="5549" y="10963"/>
                    </a:cubicBezTo>
                    <a:cubicBezTo>
                      <a:pt x="5611" y="10981"/>
                      <a:pt x="5659" y="10990"/>
                      <a:pt x="5698" y="10990"/>
                    </a:cubicBezTo>
                    <a:cubicBezTo>
                      <a:pt x="5791" y="10990"/>
                      <a:pt x="5825" y="10935"/>
                      <a:pt x="5858" y="10808"/>
                    </a:cubicBezTo>
                    <a:cubicBezTo>
                      <a:pt x="6096" y="10761"/>
                      <a:pt x="6323" y="10713"/>
                      <a:pt x="6537" y="10654"/>
                    </a:cubicBezTo>
                    <a:cubicBezTo>
                      <a:pt x="6585" y="10642"/>
                      <a:pt x="6656" y="10594"/>
                      <a:pt x="6680" y="10547"/>
                    </a:cubicBezTo>
                    <a:cubicBezTo>
                      <a:pt x="6767" y="10333"/>
                      <a:pt x="6934" y="10277"/>
                      <a:pt x="7122" y="10277"/>
                    </a:cubicBezTo>
                    <a:cubicBezTo>
                      <a:pt x="7165" y="10277"/>
                      <a:pt x="7208" y="10280"/>
                      <a:pt x="7251" y="10285"/>
                    </a:cubicBezTo>
                    <a:cubicBezTo>
                      <a:pt x="7271" y="10288"/>
                      <a:pt x="7289" y="10289"/>
                      <a:pt x="7306" y="10289"/>
                    </a:cubicBezTo>
                    <a:cubicBezTo>
                      <a:pt x="7418" y="10289"/>
                      <a:pt x="7454" y="10220"/>
                      <a:pt x="7454" y="10106"/>
                    </a:cubicBezTo>
                    <a:cubicBezTo>
                      <a:pt x="7454" y="9975"/>
                      <a:pt x="7501" y="9904"/>
                      <a:pt x="7632" y="9868"/>
                    </a:cubicBezTo>
                    <a:cubicBezTo>
                      <a:pt x="7870" y="9785"/>
                      <a:pt x="8049" y="9642"/>
                      <a:pt x="8109" y="9380"/>
                    </a:cubicBezTo>
                    <a:cubicBezTo>
                      <a:pt x="8109" y="9344"/>
                      <a:pt x="8156" y="9296"/>
                      <a:pt x="8192" y="9284"/>
                    </a:cubicBezTo>
                    <a:cubicBezTo>
                      <a:pt x="8326" y="9262"/>
                      <a:pt x="8377" y="9092"/>
                      <a:pt x="8521" y="9092"/>
                    </a:cubicBezTo>
                    <a:cubicBezTo>
                      <a:pt x="8530" y="9092"/>
                      <a:pt x="8539" y="9093"/>
                      <a:pt x="8549" y="9094"/>
                    </a:cubicBezTo>
                    <a:cubicBezTo>
                      <a:pt x="8549" y="9058"/>
                      <a:pt x="8561" y="9023"/>
                      <a:pt x="8561" y="8975"/>
                    </a:cubicBezTo>
                    <a:cubicBezTo>
                      <a:pt x="8537" y="8808"/>
                      <a:pt x="8525" y="8653"/>
                      <a:pt x="8716" y="8534"/>
                    </a:cubicBezTo>
                    <a:cubicBezTo>
                      <a:pt x="8859" y="8451"/>
                      <a:pt x="8906" y="8284"/>
                      <a:pt x="8930" y="8106"/>
                    </a:cubicBezTo>
                    <a:cubicBezTo>
                      <a:pt x="8954" y="7999"/>
                      <a:pt x="8954" y="7891"/>
                      <a:pt x="9085" y="7832"/>
                    </a:cubicBezTo>
                    <a:cubicBezTo>
                      <a:pt x="9109" y="7832"/>
                      <a:pt x="9133" y="7772"/>
                      <a:pt x="9133" y="7749"/>
                    </a:cubicBezTo>
                    <a:cubicBezTo>
                      <a:pt x="9097" y="7558"/>
                      <a:pt x="9144" y="7427"/>
                      <a:pt x="9323" y="7332"/>
                    </a:cubicBezTo>
                    <a:cubicBezTo>
                      <a:pt x="9347" y="7308"/>
                      <a:pt x="9371" y="7237"/>
                      <a:pt x="9359" y="7189"/>
                    </a:cubicBezTo>
                    <a:cubicBezTo>
                      <a:pt x="9335" y="7046"/>
                      <a:pt x="9264" y="6915"/>
                      <a:pt x="9418" y="6796"/>
                    </a:cubicBezTo>
                    <a:cubicBezTo>
                      <a:pt x="9430" y="6784"/>
                      <a:pt x="9418" y="6737"/>
                      <a:pt x="9418" y="6701"/>
                    </a:cubicBezTo>
                    <a:cubicBezTo>
                      <a:pt x="9430" y="6522"/>
                      <a:pt x="9430" y="6344"/>
                      <a:pt x="9454" y="6153"/>
                    </a:cubicBezTo>
                    <a:cubicBezTo>
                      <a:pt x="9466" y="5986"/>
                      <a:pt x="9514" y="5820"/>
                      <a:pt x="9502" y="5653"/>
                    </a:cubicBezTo>
                    <a:cubicBezTo>
                      <a:pt x="9502" y="5546"/>
                      <a:pt x="9406" y="5427"/>
                      <a:pt x="9514" y="5320"/>
                    </a:cubicBezTo>
                    <a:cubicBezTo>
                      <a:pt x="9537" y="5296"/>
                      <a:pt x="9514" y="5248"/>
                      <a:pt x="9502" y="5213"/>
                    </a:cubicBezTo>
                    <a:cubicBezTo>
                      <a:pt x="9490" y="5141"/>
                      <a:pt x="9466" y="5070"/>
                      <a:pt x="9454" y="4998"/>
                    </a:cubicBezTo>
                    <a:cubicBezTo>
                      <a:pt x="9418" y="4736"/>
                      <a:pt x="9490" y="4462"/>
                      <a:pt x="9359" y="4201"/>
                    </a:cubicBezTo>
                    <a:cubicBezTo>
                      <a:pt x="9264" y="4022"/>
                      <a:pt x="9275" y="3796"/>
                      <a:pt x="9216" y="3593"/>
                    </a:cubicBezTo>
                    <a:cubicBezTo>
                      <a:pt x="9133" y="3308"/>
                      <a:pt x="9037" y="3022"/>
                      <a:pt x="8906" y="2748"/>
                    </a:cubicBezTo>
                    <a:cubicBezTo>
                      <a:pt x="8823" y="2569"/>
                      <a:pt x="8668" y="2427"/>
                      <a:pt x="8561" y="2260"/>
                    </a:cubicBezTo>
                    <a:cubicBezTo>
                      <a:pt x="8502" y="2165"/>
                      <a:pt x="8502" y="2046"/>
                      <a:pt x="8430" y="1962"/>
                    </a:cubicBezTo>
                    <a:cubicBezTo>
                      <a:pt x="8287" y="1772"/>
                      <a:pt x="8132" y="1605"/>
                      <a:pt x="7978" y="1426"/>
                    </a:cubicBezTo>
                    <a:cubicBezTo>
                      <a:pt x="7966" y="1403"/>
                      <a:pt x="7954" y="1379"/>
                      <a:pt x="7930" y="1355"/>
                    </a:cubicBezTo>
                    <a:cubicBezTo>
                      <a:pt x="7787" y="1212"/>
                      <a:pt x="7644" y="1057"/>
                      <a:pt x="7489" y="914"/>
                    </a:cubicBezTo>
                    <a:cubicBezTo>
                      <a:pt x="7478" y="903"/>
                      <a:pt x="7454" y="903"/>
                      <a:pt x="7430" y="891"/>
                    </a:cubicBezTo>
                    <a:cubicBezTo>
                      <a:pt x="7287" y="831"/>
                      <a:pt x="7132" y="795"/>
                      <a:pt x="7073" y="617"/>
                    </a:cubicBezTo>
                    <a:cubicBezTo>
                      <a:pt x="7061" y="593"/>
                      <a:pt x="7013" y="569"/>
                      <a:pt x="6989" y="569"/>
                    </a:cubicBezTo>
                    <a:cubicBezTo>
                      <a:pt x="6946" y="585"/>
                      <a:pt x="6907" y="592"/>
                      <a:pt x="6871" y="592"/>
                    </a:cubicBezTo>
                    <a:cubicBezTo>
                      <a:pt x="6717" y="592"/>
                      <a:pt x="6617" y="468"/>
                      <a:pt x="6501" y="391"/>
                    </a:cubicBezTo>
                    <a:cubicBezTo>
                      <a:pt x="6430" y="343"/>
                      <a:pt x="6335" y="331"/>
                      <a:pt x="6251" y="319"/>
                    </a:cubicBezTo>
                    <a:cubicBezTo>
                      <a:pt x="6156" y="295"/>
                      <a:pt x="6061" y="295"/>
                      <a:pt x="5965" y="260"/>
                    </a:cubicBezTo>
                    <a:cubicBezTo>
                      <a:pt x="5880" y="217"/>
                      <a:pt x="5801" y="125"/>
                      <a:pt x="5701" y="125"/>
                    </a:cubicBezTo>
                    <a:cubicBezTo>
                      <a:pt x="5662" y="125"/>
                      <a:pt x="5620" y="139"/>
                      <a:pt x="5573" y="176"/>
                    </a:cubicBezTo>
                    <a:cubicBezTo>
                      <a:pt x="5561" y="184"/>
                      <a:pt x="5547" y="186"/>
                      <a:pt x="5531" y="186"/>
                    </a:cubicBezTo>
                    <a:cubicBezTo>
                      <a:pt x="5495" y="186"/>
                      <a:pt x="5451" y="173"/>
                      <a:pt x="5418" y="164"/>
                    </a:cubicBezTo>
                    <a:cubicBezTo>
                      <a:pt x="5299" y="129"/>
                      <a:pt x="5192" y="93"/>
                      <a:pt x="5084" y="33"/>
                    </a:cubicBezTo>
                    <a:cubicBezTo>
                      <a:pt x="5039" y="11"/>
                      <a:pt x="5000" y="0"/>
                      <a:pt x="49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p22"/>
              <p:cNvSpPr/>
              <p:nvPr/>
            </p:nvSpPr>
            <p:spPr>
              <a:xfrm>
                <a:off x="4563050" y="3089200"/>
                <a:ext cx="226250" cy="275525"/>
              </a:xfrm>
              <a:custGeom>
                <a:rect b="b" l="l" r="r" t="t"/>
                <a:pathLst>
                  <a:path extrusionOk="0" h="11021" w="9050">
                    <a:moveTo>
                      <a:pt x="6597" y="7142"/>
                    </a:moveTo>
                    <a:cubicBezTo>
                      <a:pt x="6631" y="7142"/>
                      <a:pt x="6677" y="7185"/>
                      <a:pt x="6752" y="7228"/>
                    </a:cubicBezTo>
                    <a:cubicBezTo>
                      <a:pt x="6686" y="7293"/>
                      <a:pt x="6631" y="7348"/>
                      <a:pt x="6604" y="7348"/>
                    </a:cubicBezTo>
                    <a:cubicBezTo>
                      <a:pt x="6601" y="7348"/>
                      <a:pt x="6599" y="7348"/>
                      <a:pt x="6597" y="7347"/>
                    </a:cubicBezTo>
                    <a:cubicBezTo>
                      <a:pt x="6537" y="7335"/>
                      <a:pt x="6502" y="7275"/>
                      <a:pt x="6454" y="7228"/>
                    </a:cubicBezTo>
                    <a:cubicBezTo>
                      <a:pt x="6502" y="7204"/>
                      <a:pt x="6537" y="7144"/>
                      <a:pt x="6585" y="7144"/>
                    </a:cubicBezTo>
                    <a:cubicBezTo>
                      <a:pt x="6589" y="7143"/>
                      <a:pt x="6593" y="7142"/>
                      <a:pt x="6597" y="7142"/>
                    </a:cubicBezTo>
                    <a:close/>
                    <a:moveTo>
                      <a:pt x="4387" y="0"/>
                    </a:moveTo>
                    <a:cubicBezTo>
                      <a:pt x="4344" y="0"/>
                      <a:pt x="4302" y="22"/>
                      <a:pt x="4263" y="72"/>
                    </a:cubicBezTo>
                    <a:cubicBezTo>
                      <a:pt x="4182" y="171"/>
                      <a:pt x="4101" y="256"/>
                      <a:pt x="3985" y="256"/>
                    </a:cubicBezTo>
                    <a:cubicBezTo>
                      <a:pt x="3947" y="256"/>
                      <a:pt x="3905" y="247"/>
                      <a:pt x="3858" y="227"/>
                    </a:cubicBezTo>
                    <a:cubicBezTo>
                      <a:pt x="3836" y="302"/>
                      <a:pt x="3818" y="354"/>
                      <a:pt x="3774" y="354"/>
                    </a:cubicBezTo>
                    <a:cubicBezTo>
                      <a:pt x="3749" y="354"/>
                      <a:pt x="3716" y="337"/>
                      <a:pt x="3668" y="298"/>
                    </a:cubicBezTo>
                    <a:cubicBezTo>
                      <a:pt x="3618" y="255"/>
                      <a:pt x="3542" y="247"/>
                      <a:pt x="3464" y="247"/>
                    </a:cubicBezTo>
                    <a:cubicBezTo>
                      <a:pt x="3412" y="247"/>
                      <a:pt x="3358" y="251"/>
                      <a:pt x="3311" y="251"/>
                    </a:cubicBezTo>
                    <a:cubicBezTo>
                      <a:pt x="3287" y="251"/>
                      <a:pt x="3263" y="358"/>
                      <a:pt x="3263" y="405"/>
                    </a:cubicBezTo>
                    <a:cubicBezTo>
                      <a:pt x="3263" y="465"/>
                      <a:pt x="3311" y="512"/>
                      <a:pt x="3335" y="560"/>
                    </a:cubicBezTo>
                    <a:cubicBezTo>
                      <a:pt x="3275" y="584"/>
                      <a:pt x="3216" y="632"/>
                      <a:pt x="3156" y="632"/>
                    </a:cubicBezTo>
                    <a:cubicBezTo>
                      <a:pt x="3085" y="632"/>
                      <a:pt x="3025" y="596"/>
                      <a:pt x="2954" y="584"/>
                    </a:cubicBezTo>
                    <a:cubicBezTo>
                      <a:pt x="2905" y="574"/>
                      <a:pt x="2865" y="557"/>
                      <a:pt x="2820" y="557"/>
                    </a:cubicBezTo>
                    <a:cubicBezTo>
                      <a:pt x="2809" y="557"/>
                      <a:pt x="2798" y="558"/>
                      <a:pt x="2787" y="560"/>
                    </a:cubicBezTo>
                    <a:cubicBezTo>
                      <a:pt x="2692" y="572"/>
                      <a:pt x="2596" y="596"/>
                      <a:pt x="2501" y="620"/>
                    </a:cubicBezTo>
                    <a:cubicBezTo>
                      <a:pt x="2382" y="643"/>
                      <a:pt x="2311" y="667"/>
                      <a:pt x="2299" y="822"/>
                    </a:cubicBezTo>
                    <a:cubicBezTo>
                      <a:pt x="2287" y="905"/>
                      <a:pt x="2203" y="1013"/>
                      <a:pt x="2120" y="1060"/>
                    </a:cubicBezTo>
                    <a:cubicBezTo>
                      <a:pt x="1977" y="1143"/>
                      <a:pt x="1822" y="1191"/>
                      <a:pt x="1668" y="1263"/>
                    </a:cubicBezTo>
                    <a:cubicBezTo>
                      <a:pt x="1584" y="1286"/>
                      <a:pt x="1525" y="1310"/>
                      <a:pt x="1561" y="1429"/>
                    </a:cubicBezTo>
                    <a:cubicBezTo>
                      <a:pt x="1620" y="1679"/>
                      <a:pt x="1489" y="1870"/>
                      <a:pt x="1251" y="1965"/>
                    </a:cubicBezTo>
                    <a:cubicBezTo>
                      <a:pt x="1191" y="1989"/>
                      <a:pt x="1144" y="2036"/>
                      <a:pt x="1120" y="2084"/>
                    </a:cubicBezTo>
                    <a:cubicBezTo>
                      <a:pt x="1072" y="2203"/>
                      <a:pt x="1060" y="2334"/>
                      <a:pt x="1001" y="2429"/>
                    </a:cubicBezTo>
                    <a:cubicBezTo>
                      <a:pt x="882" y="2632"/>
                      <a:pt x="691" y="2798"/>
                      <a:pt x="656" y="3060"/>
                    </a:cubicBezTo>
                    <a:cubicBezTo>
                      <a:pt x="644" y="3096"/>
                      <a:pt x="584" y="3132"/>
                      <a:pt x="549" y="3168"/>
                    </a:cubicBezTo>
                    <a:cubicBezTo>
                      <a:pt x="501" y="3203"/>
                      <a:pt x="429" y="3227"/>
                      <a:pt x="429" y="3263"/>
                    </a:cubicBezTo>
                    <a:cubicBezTo>
                      <a:pt x="394" y="3418"/>
                      <a:pt x="322" y="3608"/>
                      <a:pt x="382" y="3727"/>
                    </a:cubicBezTo>
                    <a:cubicBezTo>
                      <a:pt x="453" y="3870"/>
                      <a:pt x="406" y="3906"/>
                      <a:pt x="310" y="3953"/>
                    </a:cubicBezTo>
                    <a:cubicBezTo>
                      <a:pt x="418" y="4180"/>
                      <a:pt x="406" y="4203"/>
                      <a:pt x="215" y="4370"/>
                    </a:cubicBezTo>
                    <a:cubicBezTo>
                      <a:pt x="191" y="4394"/>
                      <a:pt x="156" y="4430"/>
                      <a:pt x="156" y="4453"/>
                    </a:cubicBezTo>
                    <a:cubicBezTo>
                      <a:pt x="179" y="4620"/>
                      <a:pt x="168" y="4787"/>
                      <a:pt x="132" y="4953"/>
                    </a:cubicBezTo>
                    <a:cubicBezTo>
                      <a:pt x="84" y="5239"/>
                      <a:pt x="96" y="5549"/>
                      <a:pt x="108" y="5846"/>
                    </a:cubicBezTo>
                    <a:cubicBezTo>
                      <a:pt x="132" y="6132"/>
                      <a:pt x="1" y="6418"/>
                      <a:pt x="108" y="6704"/>
                    </a:cubicBezTo>
                    <a:cubicBezTo>
                      <a:pt x="120" y="6739"/>
                      <a:pt x="84" y="6787"/>
                      <a:pt x="72" y="6823"/>
                    </a:cubicBezTo>
                    <a:cubicBezTo>
                      <a:pt x="72" y="6858"/>
                      <a:pt x="48" y="6894"/>
                      <a:pt x="48" y="6930"/>
                    </a:cubicBezTo>
                    <a:cubicBezTo>
                      <a:pt x="60" y="7109"/>
                      <a:pt x="72" y="7275"/>
                      <a:pt x="84" y="7442"/>
                    </a:cubicBezTo>
                    <a:cubicBezTo>
                      <a:pt x="96" y="7490"/>
                      <a:pt x="84" y="7549"/>
                      <a:pt x="108" y="7561"/>
                    </a:cubicBezTo>
                    <a:cubicBezTo>
                      <a:pt x="263" y="7668"/>
                      <a:pt x="239" y="7835"/>
                      <a:pt x="287" y="7978"/>
                    </a:cubicBezTo>
                    <a:cubicBezTo>
                      <a:pt x="358" y="8180"/>
                      <a:pt x="501" y="8347"/>
                      <a:pt x="537" y="8561"/>
                    </a:cubicBezTo>
                    <a:cubicBezTo>
                      <a:pt x="560" y="8668"/>
                      <a:pt x="644" y="8775"/>
                      <a:pt x="703" y="8883"/>
                    </a:cubicBezTo>
                    <a:cubicBezTo>
                      <a:pt x="775" y="8966"/>
                      <a:pt x="858" y="9037"/>
                      <a:pt x="930" y="9121"/>
                    </a:cubicBezTo>
                    <a:cubicBezTo>
                      <a:pt x="965" y="9168"/>
                      <a:pt x="1013" y="9216"/>
                      <a:pt x="1013" y="9264"/>
                    </a:cubicBezTo>
                    <a:cubicBezTo>
                      <a:pt x="1001" y="9371"/>
                      <a:pt x="1025" y="9454"/>
                      <a:pt x="1156" y="9490"/>
                    </a:cubicBezTo>
                    <a:cubicBezTo>
                      <a:pt x="1215" y="9514"/>
                      <a:pt x="1275" y="9561"/>
                      <a:pt x="1311" y="9609"/>
                    </a:cubicBezTo>
                    <a:cubicBezTo>
                      <a:pt x="1394" y="9728"/>
                      <a:pt x="1465" y="9859"/>
                      <a:pt x="1620" y="9918"/>
                    </a:cubicBezTo>
                    <a:cubicBezTo>
                      <a:pt x="1680" y="9942"/>
                      <a:pt x="1751" y="10037"/>
                      <a:pt x="1763" y="10109"/>
                    </a:cubicBezTo>
                    <a:cubicBezTo>
                      <a:pt x="1775" y="10228"/>
                      <a:pt x="1834" y="10252"/>
                      <a:pt x="1942" y="10287"/>
                    </a:cubicBezTo>
                    <a:cubicBezTo>
                      <a:pt x="2049" y="10323"/>
                      <a:pt x="2192" y="10371"/>
                      <a:pt x="2263" y="10454"/>
                    </a:cubicBezTo>
                    <a:cubicBezTo>
                      <a:pt x="2323" y="10538"/>
                      <a:pt x="2382" y="10573"/>
                      <a:pt x="2477" y="10585"/>
                    </a:cubicBezTo>
                    <a:cubicBezTo>
                      <a:pt x="2632" y="10621"/>
                      <a:pt x="2823" y="10585"/>
                      <a:pt x="2942" y="10776"/>
                    </a:cubicBezTo>
                    <a:cubicBezTo>
                      <a:pt x="2965" y="10823"/>
                      <a:pt x="3049" y="10859"/>
                      <a:pt x="3108" y="10871"/>
                    </a:cubicBezTo>
                    <a:cubicBezTo>
                      <a:pt x="3311" y="10871"/>
                      <a:pt x="3513" y="10847"/>
                      <a:pt x="3716" y="10847"/>
                    </a:cubicBezTo>
                    <a:cubicBezTo>
                      <a:pt x="3818" y="10847"/>
                      <a:pt x="3928" y="10873"/>
                      <a:pt x="4040" y="10873"/>
                    </a:cubicBezTo>
                    <a:cubicBezTo>
                      <a:pt x="4059" y="10873"/>
                      <a:pt x="4078" y="10873"/>
                      <a:pt x="4097" y="10871"/>
                    </a:cubicBezTo>
                    <a:cubicBezTo>
                      <a:pt x="4155" y="10864"/>
                      <a:pt x="4210" y="10857"/>
                      <a:pt x="4263" y="10857"/>
                    </a:cubicBezTo>
                    <a:cubicBezTo>
                      <a:pt x="4383" y="10857"/>
                      <a:pt x="4486" y="10890"/>
                      <a:pt x="4561" y="11014"/>
                    </a:cubicBezTo>
                    <a:cubicBezTo>
                      <a:pt x="4668" y="10990"/>
                      <a:pt x="4763" y="10966"/>
                      <a:pt x="4847" y="10966"/>
                    </a:cubicBezTo>
                    <a:cubicBezTo>
                      <a:pt x="4978" y="10966"/>
                      <a:pt x="5109" y="11002"/>
                      <a:pt x="5240" y="11014"/>
                    </a:cubicBezTo>
                    <a:cubicBezTo>
                      <a:pt x="5268" y="11017"/>
                      <a:pt x="5297" y="11020"/>
                      <a:pt x="5323" y="11020"/>
                    </a:cubicBezTo>
                    <a:cubicBezTo>
                      <a:pt x="5396" y="11020"/>
                      <a:pt x="5454" y="10996"/>
                      <a:pt x="5454" y="10883"/>
                    </a:cubicBezTo>
                    <a:cubicBezTo>
                      <a:pt x="5466" y="10847"/>
                      <a:pt x="5513" y="10799"/>
                      <a:pt x="5549" y="10788"/>
                    </a:cubicBezTo>
                    <a:cubicBezTo>
                      <a:pt x="5728" y="10740"/>
                      <a:pt x="5894" y="10680"/>
                      <a:pt x="6073" y="10657"/>
                    </a:cubicBezTo>
                    <a:cubicBezTo>
                      <a:pt x="6216" y="10633"/>
                      <a:pt x="6394" y="10502"/>
                      <a:pt x="6418" y="10371"/>
                    </a:cubicBezTo>
                    <a:cubicBezTo>
                      <a:pt x="6435" y="10244"/>
                      <a:pt x="6476" y="10189"/>
                      <a:pt x="6558" y="10189"/>
                    </a:cubicBezTo>
                    <a:cubicBezTo>
                      <a:pt x="6591" y="10189"/>
                      <a:pt x="6632" y="10199"/>
                      <a:pt x="6680" y="10216"/>
                    </a:cubicBezTo>
                    <a:cubicBezTo>
                      <a:pt x="6764" y="10240"/>
                      <a:pt x="6847" y="10252"/>
                      <a:pt x="6918" y="10276"/>
                    </a:cubicBezTo>
                    <a:cubicBezTo>
                      <a:pt x="6978" y="10157"/>
                      <a:pt x="7037" y="10073"/>
                      <a:pt x="7061" y="9978"/>
                    </a:cubicBezTo>
                    <a:cubicBezTo>
                      <a:pt x="7092" y="9834"/>
                      <a:pt x="7176" y="9797"/>
                      <a:pt x="7282" y="9797"/>
                    </a:cubicBezTo>
                    <a:cubicBezTo>
                      <a:pt x="7299" y="9797"/>
                      <a:pt x="7317" y="9798"/>
                      <a:pt x="7335" y="9799"/>
                    </a:cubicBezTo>
                    <a:cubicBezTo>
                      <a:pt x="7344" y="9800"/>
                      <a:pt x="7354" y="9800"/>
                      <a:pt x="7363" y="9800"/>
                    </a:cubicBezTo>
                    <a:cubicBezTo>
                      <a:pt x="7516" y="9800"/>
                      <a:pt x="7633" y="9707"/>
                      <a:pt x="7633" y="9549"/>
                    </a:cubicBezTo>
                    <a:cubicBezTo>
                      <a:pt x="7633" y="9490"/>
                      <a:pt x="7633" y="9406"/>
                      <a:pt x="7668" y="9383"/>
                    </a:cubicBezTo>
                    <a:cubicBezTo>
                      <a:pt x="7764" y="9311"/>
                      <a:pt x="7871" y="9228"/>
                      <a:pt x="7990" y="9204"/>
                    </a:cubicBezTo>
                    <a:cubicBezTo>
                      <a:pt x="8121" y="9168"/>
                      <a:pt x="8169" y="9085"/>
                      <a:pt x="8133" y="8990"/>
                    </a:cubicBezTo>
                    <a:cubicBezTo>
                      <a:pt x="8061" y="8752"/>
                      <a:pt x="8240" y="8609"/>
                      <a:pt x="8347" y="8442"/>
                    </a:cubicBezTo>
                    <a:cubicBezTo>
                      <a:pt x="8407" y="8359"/>
                      <a:pt x="8430" y="8275"/>
                      <a:pt x="8442" y="8180"/>
                    </a:cubicBezTo>
                    <a:cubicBezTo>
                      <a:pt x="8466" y="8061"/>
                      <a:pt x="8538" y="7966"/>
                      <a:pt x="8573" y="7847"/>
                    </a:cubicBezTo>
                    <a:cubicBezTo>
                      <a:pt x="8597" y="7787"/>
                      <a:pt x="8633" y="7716"/>
                      <a:pt x="8621" y="7668"/>
                    </a:cubicBezTo>
                    <a:cubicBezTo>
                      <a:pt x="8597" y="7513"/>
                      <a:pt x="8621" y="7406"/>
                      <a:pt x="8752" y="7323"/>
                    </a:cubicBezTo>
                    <a:cubicBezTo>
                      <a:pt x="8835" y="7263"/>
                      <a:pt x="8859" y="7204"/>
                      <a:pt x="8776" y="7120"/>
                    </a:cubicBezTo>
                    <a:cubicBezTo>
                      <a:pt x="8704" y="7049"/>
                      <a:pt x="8680" y="6966"/>
                      <a:pt x="8752" y="6894"/>
                    </a:cubicBezTo>
                    <a:cubicBezTo>
                      <a:pt x="8871" y="6787"/>
                      <a:pt x="8871" y="6644"/>
                      <a:pt x="8871" y="6501"/>
                    </a:cubicBezTo>
                    <a:cubicBezTo>
                      <a:pt x="8859" y="6418"/>
                      <a:pt x="8871" y="6335"/>
                      <a:pt x="8871" y="6251"/>
                    </a:cubicBezTo>
                    <a:cubicBezTo>
                      <a:pt x="8931" y="6239"/>
                      <a:pt x="8978" y="6227"/>
                      <a:pt x="9050" y="6216"/>
                    </a:cubicBezTo>
                    <a:cubicBezTo>
                      <a:pt x="9002" y="6108"/>
                      <a:pt x="8954" y="6025"/>
                      <a:pt x="8919" y="5918"/>
                    </a:cubicBezTo>
                    <a:cubicBezTo>
                      <a:pt x="8907" y="5870"/>
                      <a:pt x="8919" y="5775"/>
                      <a:pt x="8954" y="5751"/>
                    </a:cubicBezTo>
                    <a:cubicBezTo>
                      <a:pt x="9050" y="5704"/>
                      <a:pt x="9014" y="5656"/>
                      <a:pt x="8966" y="5596"/>
                    </a:cubicBezTo>
                    <a:cubicBezTo>
                      <a:pt x="8931" y="5537"/>
                      <a:pt x="8871" y="5442"/>
                      <a:pt x="8883" y="5418"/>
                    </a:cubicBezTo>
                    <a:cubicBezTo>
                      <a:pt x="8990" y="5251"/>
                      <a:pt x="8907" y="5084"/>
                      <a:pt x="8907" y="4930"/>
                    </a:cubicBezTo>
                    <a:cubicBezTo>
                      <a:pt x="8895" y="4692"/>
                      <a:pt x="8847" y="4442"/>
                      <a:pt x="8800" y="4203"/>
                    </a:cubicBezTo>
                    <a:cubicBezTo>
                      <a:pt x="8740" y="3918"/>
                      <a:pt x="8657" y="3632"/>
                      <a:pt x="8585" y="3334"/>
                    </a:cubicBezTo>
                    <a:cubicBezTo>
                      <a:pt x="8502" y="2965"/>
                      <a:pt x="8383" y="2608"/>
                      <a:pt x="8133" y="2298"/>
                    </a:cubicBezTo>
                    <a:cubicBezTo>
                      <a:pt x="8026" y="2144"/>
                      <a:pt x="7907" y="1989"/>
                      <a:pt x="7823" y="1822"/>
                    </a:cubicBezTo>
                    <a:cubicBezTo>
                      <a:pt x="7764" y="1739"/>
                      <a:pt x="7728" y="1655"/>
                      <a:pt x="7609" y="1620"/>
                    </a:cubicBezTo>
                    <a:cubicBezTo>
                      <a:pt x="7526" y="1596"/>
                      <a:pt x="7395" y="1536"/>
                      <a:pt x="7395" y="1501"/>
                    </a:cubicBezTo>
                    <a:cubicBezTo>
                      <a:pt x="7407" y="1298"/>
                      <a:pt x="7252" y="1215"/>
                      <a:pt x="7156" y="1084"/>
                    </a:cubicBezTo>
                    <a:cubicBezTo>
                      <a:pt x="7097" y="1001"/>
                      <a:pt x="7037" y="965"/>
                      <a:pt x="6942" y="953"/>
                    </a:cubicBezTo>
                    <a:cubicBezTo>
                      <a:pt x="6823" y="929"/>
                      <a:pt x="6692" y="893"/>
                      <a:pt x="6692" y="727"/>
                    </a:cubicBezTo>
                    <a:cubicBezTo>
                      <a:pt x="6692" y="691"/>
                      <a:pt x="6633" y="643"/>
                      <a:pt x="6597" y="643"/>
                    </a:cubicBezTo>
                    <a:cubicBezTo>
                      <a:pt x="6394" y="643"/>
                      <a:pt x="6228" y="536"/>
                      <a:pt x="6097" y="381"/>
                    </a:cubicBezTo>
                    <a:cubicBezTo>
                      <a:pt x="6077" y="362"/>
                      <a:pt x="6042" y="343"/>
                      <a:pt x="6017" y="343"/>
                    </a:cubicBezTo>
                    <a:cubicBezTo>
                      <a:pt x="6011" y="343"/>
                      <a:pt x="6006" y="344"/>
                      <a:pt x="6002" y="346"/>
                    </a:cubicBezTo>
                    <a:cubicBezTo>
                      <a:pt x="5968" y="351"/>
                      <a:pt x="5936" y="353"/>
                      <a:pt x="5904" y="353"/>
                    </a:cubicBezTo>
                    <a:cubicBezTo>
                      <a:pt x="5714" y="353"/>
                      <a:pt x="5565" y="263"/>
                      <a:pt x="5442" y="120"/>
                    </a:cubicBezTo>
                    <a:cubicBezTo>
                      <a:pt x="5419" y="96"/>
                      <a:pt x="5376" y="83"/>
                      <a:pt x="5339" y="83"/>
                    </a:cubicBezTo>
                    <a:cubicBezTo>
                      <a:pt x="5318" y="83"/>
                      <a:pt x="5300" y="87"/>
                      <a:pt x="5287" y="96"/>
                    </a:cubicBezTo>
                    <a:cubicBezTo>
                      <a:pt x="5132" y="143"/>
                      <a:pt x="4978" y="215"/>
                      <a:pt x="4847" y="274"/>
                    </a:cubicBezTo>
                    <a:cubicBezTo>
                      <a:pt x="4728" y="203"/>
                      <a:pt x="4620" y="155"/>
                      <a:pt x="4537" y="72"/>
                    </a:cubicBezTo>
                    <a:cubicBezTo>
                      <a:pt x="4487" y="28"/>
                      <a:pt x="4436" y="0"/>
                      <a:pt x="438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93" name="Google Shape;293;p22"/>
          <p:cNvSpPr txBox="1"/>
          <p:nvPr>
            <p:ph type="title"/>
          </p:nvPr>
        </p:nvSpPr>
        <p:spPr>
          <a:xfrm>
            <a:off x="3248300" y="3976735"/>
            <a:ext cx="4314300" cy="8232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294" name="Google Shape;294;p22"/>
          <p:cNvSpPr txBox="1"/>
          <p:nvPr>
            <p:ph hasCustomPrompt="1" idx="2" type="title"/>
          </p:nvPr>
        </p:nvSpPr>
        <p:spPr>
          <a:xfrm>
            <a:off x="1522451" y="3950700"/>
            <a:ext cx="1413300" cy="1372800"/>
          </a:xfrm>
          <a:prstGeom prst="rect">
            <a:avLst/>
          </a:prstGeom>
          <a:solidFill>
            <a:schemeClr val="accent2"/>
          </a:solid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295" name="Google Shape;295;p22"/>
          <p:cNvSpPr txBox="1"/>
          <p:nvPr>
            <p:ph idx="1" type="subTitle"/>
          </p:nvPr>
        </p:nvSpPr>
        <p:spPr>
          <a:xfrm>
            <a:off x="3248292" y="4797450"/>
            <a:ext cx="4314300" cy="500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296" name="Google Shape;296;p22"/>
          <p:cNvSpPr/>
          <p:nvPr>
            <p:ph idx="3" type="pic"/>
          </p:nvPr>
        </p:nvSpPr>
        <p:spPr>
          <a:xfrm>
            <a:off x="0" y="0"/>
            <a:ext cx="9144000" cy="2747700"/>
          </a:xfrm>
          <a:prstGeom prst="roundRect">
            <a:avLst>
              <a:gd fmla="val 3313" name="adj"/>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5" name="Shape 95"/>
        <p:cNvGrpSpPr/>
        <p:nvPr/>
      </p:nvGrpSpPr>
      <p:grpSpPr>
        <a:xfrm>
          <a:off x="0" y="0"/>
          <a:ext cx="0" cy="0"/>
          <a:chOff x="0" y="0"/>
          <a:chExt cx="0" cy="0"/>
        </a:xfrm>
      </p:grpSpPr>
      <p:sp>
        <p:nvSpPr>
          <p:cNvPr id="96" name="Google Shape;96;p4"/>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97" name="Google Shape;97;p4"/>
          <p:cNvSpPr txBox="1"/>
          <p:nvPr>
            <p:ph idx="1" type="body"/>
          </p:nvPr>
        </p:nvSpPr>
        <p:spPr>
          <a:xfrm>
            <a:off x="685800" y="1828800"/>
            <a:ext cx="7696200" cy="36576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98" name="Google Shape;98;p4"/>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4"/>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4"/>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97" name="Shape 297"/>
        <p:cNvGrpSpPr/>
        <p:nvPr/>
      </p:nvGrpSpPr>
      <p:grpSpPr>
        <a:xfrm>
          <a:off x="0" y="0"/>
          <a:ext cx="0" cy="0"/>
          <a:chOff x="0" y="0"/>
          <a:chExt cx="0" cy="0"/>
        </a:xfrm>
      </p:grpSpPr>
      <p:sp>
        <p:nvSpPr>
          <p:cNvPr id="298" name="Google Shape;298;p23"/>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99" name="Google Shape;299;p23"/>
          <p:cNvSpPr txBox="1"/>
          <p:nvPr>
            <p:ph idx="1" type="body"/>
          </p:nvPr>
        </p:nvSpPr>
        <p:spPr>
          <a:xfrm>
            <a:off x="720000" y="1417801"/>
            <a:ext cx="7704000" cy="31752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300" name="Shape 300"/>
        <p:cNvGrpSpPr/>
        <p:nvPr/>
      </p:nvGrpSpPr>
      <p:grpSpPr>
        <a:xfrm>
          <a:off x="0" y="0"/>
          <a:ext cx="0" cy="0"/>
          <a:chOff x="0" y="0"/>
          <a:chExt cx="0" cy="0"/>
        </a:xfrm>
      </p:grpSpPr>
      <p:sp>
        <p:nvSpPr>
          <p:cNvPr id="301" name="Google Shape;301;p24"/>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02" name="Google Shape;302;p24"/>
          <p:cNvSpPr txBox="1"/>
          <p:nvPr>
            <p:ph idx="1" type="subTitle"/>
          </p:nvPr>
        </p:nvSpPr>
        <p:spPr>
          <a:xfrm>
            <a:off x="5055246" y="5117465"/>
            <a:ext cx="2505600" cy="763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3" name="Google Shape;303;p24"/>
          <p:cNvSpPr txBox="1"/>
          <p:nvPr>
            <p:ph idx="2" type="subTitle"/>
          </p:nvPr>
        </p:nvSpPr>
        <p:spPr>
          <a:xfrm>
            <a:off x="1583154" y="5117465"/>
            <a:ext cx="2505600" cy="763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800"/>
              <a:buNone/>
              <a:defRPr b="0" sz="1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304" name="Google Shape;304;p24"/>
          <p:cNvSpPr txBox="1"/>
          <p:nvPr>
            <p:ph idx="3" type="subTitle"/>
          </p:nvPr>
        </p:nvSpPr>
        <p:spPr>
          <a:xfrm>
            <a:off x="5055246" y="4582467"/>
            <a:ext cx="2505600" cy="7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305" name="Google Shape;305;p24"/>
          <p:cNvSpPr txBox="1"/>
          <p:nvPr>
            <p:ph idx="4" type="subTitle"/>
          </p:nvPr>
        </p:nvSpPr>
        <p:spPr>
          <a:xfrm>
            <a:off x="1583154" y="4582467"/>
            <a:ext cx="2505600" cy="7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grpSp>
        <p:nvGrpSpPr>
          <p:cNvPr id="306" name="Google Shape;306;p24"/>
          <p:cNvGrpSpPr/>
          <p:nvPr/>
        </p:nvGrpSpPr>
        <p:grpSpPr>
          <a:xfrm>
            <a:off x="0" y="33"/>
            <a:ext cx="9144000" cy="6857829"/>
            <a:chOff x="0" y="25"/>
            <a:chExt cx="9144000" cy="5143500"/>
          </a:xfrm>
        </p:grpSpPr>
        <p:sp>
          <p:nvSpPr>
            <p:cNvPr id="307" name="Google Shape;307;p24"/>
            <p:cNvSpPr/>
            <p:nvPr/>
          </p:nvSpPr>
          <p:spPr>
            <a:xfrm>
              <a:off x="0" y="25"/>
              <a:ext cx="713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4"/>
            <p:cNvSpPr/>
            <p:nvPr/>
          </p:nvSpPr>
          <p:spPr>
            <a:xfrm>
              <a:off x="8430900" y="25"/>
              <a:ext cx="713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09" name="Google Shape;309;p24"/>
          <p:cNvGrpSpPr/>
          <p:nvPr/>
        </p:nvGrpSpPr>
        <p:grpSpPr>
          <a:xfrm>
            <a:off x="-292183" y="-404537"/>
            <a:ext cx="9794943" cy="7863198"/>
            <a:chOff x="-292183" y="-303411"/>
            <a:chExt cx="9794943" cy="5897546"/>
          </a:xfrm>
        </p:grpSpPr>
        <p:grpSp>
          <p:nvGrpSpPr>
            <p:cNvPr id="310" name="Google Shape;310;p24"/>
            <p:cNvGrpSpPr/>
            <p:nvPr/>
          </p:nvGrpSpPr>
          <p:grpSpPr>
            <a:xfrm>
              <a:off x="7833392" y="3535056"/>
              <a:ext cx="1669368" cy="1805584"/>
              <a:chOff x="1165900" y="3072400"/>
              <a:chExt cx="1066825" cy="1153875"/>
            </a:xfrm>
          </p:grpSpPr>
          <p:sp>
            <p:nvSpPr>
              <p:cNvPr id="311" name="Google Shape;311;p24"/>
              <p:cNvSpPr/>
              <p:nvPr/>
            </p:nvSpPr>
            <p:spPr>
              <a:xfrm>
                <a:off x="1165900" y="3072400"/>
                <a:ext cx="1066825" cy="1153875"/>
              </a:xfrm>
              <a:custGeom>
                <a:rect b="b" l="l" r="r" t="t"/>
                <a:pathLst>
                  <a:path extrusionOk="0" h="46155" w="42673">
                    <a:moveTo>
                      <a:pt x="15300" y="21842"/>
                    </a:moveTo>
                    <a:cubicBezTo>
                      <a:pt x="15288" y="21854"/>
                      <a:pt x="15277" y="21854"/>
                      <a:pt x="15277" y="21854"/>
                    </a:cubicBezTo>
                    <a:cubicBezTo>
                      <a:pt x="15265" y="21854"/>
                      <a:pt x="15265" y="21842"/>
                      <a:pt x="15253" y="21842"/>
                    </a:cubicBezTo>
                    <a:close/>
                    <a:moveTo>
                      <a:pt x="17014" y="0"/>
                    </a:moveTo>
                    <a:cubicBezTo>
                      <a:pt x="16940" y="0"/>
                      <a:pt x="16864" y="8"/>
                      <a:pt x="16801" y="18"/>
                    </a:cubicBezTo>
                    <a:cubicBezTo>
                      <a:pt x="16717" y="30"/>
                      <a:pt x="16586" y="184"/>
                      <a:pt x="16598" y="256"/>
                    </a:cubicBezTo>
                    <a:cubicBezTo>
                      <a:pt x="16670" y="684"/>
                      <a:pt x="16729" y="1089"/>
                      <a:pt x="16658" y="1518"/>
                    </a:cubicBezTo>
                    <a:cubicBezTo>
                      <a:pt x="16610" y="1839"/>
                      <a:pt x="16705" y="2185"/>
                      <a:pt x="16705" y="2518"/>
                    </a:cubicBezTo>
                    <a:cubicBezTo>
                      <a:pt x="16741" y="3554"/>
                      <a:pt x="16753" y="4590"/>
                      <a:pt x="16777" y="5614"/>
                    </a:cubicBezTo>
                    <a:cubicBezTo>
                      <a:pt x="16789" y="5840"/>
                      <a:pt x="16836" y="6066"/>
                      <a:pt x="16848" y="6292"/>
                    </a:cubicBezTo>
                    <a:cubicBezTo>
                      <a:pt x="16860" y="6864"/>
                      <a:pt x="16848" y="7447"/>
                      <a:pt x="16872" y="8019"/>
                    </a:cubicBezTo>
                    <a:cubicBezTo>
                      <a:pt x="16896" y="8531"/>
                      <a:pt x="16967" y="9043"/>
                      <a:pt x="16991" y="9555"/>
                    </a:cubicBezTo>
                    <a:cubicBezTo>
                      <a:pt x="17015" y="9959"/>
                      <a:pt x="16967" y="10376"/>
                      <a:pt x="16979" y="10781"/>
                    </a:cubicBezTo>
                    <a:cubicBezTo>
                      <a:pt x="17015" y="12102"/>
                      <a:pt x="17062" y="13424"/>
                      <a:pt x="17098" y="14746"/>
                    </a:cubicBezTo>
                    <a:cubicBezTo>
                      <a:pt x="17134" y="15722"/>
                      <a:pt x="17146" y="16698"/>
                      <a:pt x="17170" y="17675"/>
                    </a:cubicBezTo>
                    <a:cubicBezTo>
                      <a:pt x="17182" y="17853"/>
                      <a:pt x="17217" y="18044"/>
                      <a:pt x="17241" y="18282"/>
                    </a:cubicBezTo>
                    <a:cubicBezTo>
                      <a:pt x="13669" y="15901"/>
                      <a:pt x="10157" y="13555"/>
                      <a:pt x="6644" y="11221"/>
                    </a:cubicBezTo>
                    <a:cubicBezTo>
                      <a:pt x="6252" y="11721"/>
                      <a:pt x="6252" y="11721"/>
                      <a:pt x="6573" y="12007"/>
                    </a:cubicBezTo>
                    <a:cubicBezTo>
                      <a:pt x="6383" y="12222"/>
                      <a:pt x="6478" y="12388"/>
                      <a:pt x="6644" y="12555"/>
                    </a:cubicBezTo>
                    <a:cubicBezTo>
                      <a:pt x="7085" y="13007"/>
                      <a:pt x="7502" y="13472"/>
                      <a:pt x="7930" y="13924"/>
                    </a:cubicBezTo>
                    <a:cubicBezTo>
                      <a:pt x="8168" y="14174"/>
                      <a:pt x="8407" y="14424"/>
                      <a:pt x="8645" y="14674"/>
                    </a:cubicBezTo>
                    <a:cubicBezTo>
                      <a:pt x="8919" y="14984"/>
                      <a:pt x="9169" y="15317"/>
                      <a:pt x="9466" y="15627"/>
                    </a:cubicBezTo>
                    <a:cubicBezTo>
                      <a:pt x="10062" y="16246"/>
                      <a:pt x="10705" y="16853"/>
                      <a:pt x="11300" y="17484"/>
                    </a:cubicBezTo>
                    <a:cubicBezTo>
                      <a:pt x="11943" y="18175"/>
                      <a:pt x="12562" y="18877"/>
                      <a:pt x="13205" y="19568"/>
                    </a:cubicBezTo>
                    <a:cubicBezTo>
                      <a:pt x="13800" y="20211"/>
                      <a:pt x="14407" y="20842"/>
                      <a:pt x="15003" y="21485"/>
                    </a:cubicBezTo>
                    <a:cubicBezTo>
                      <a:pt x="15050" y="21532"/>
                      <a:pt x="15074" y="21604"/>
                      <a:pt x="15146" y="21747"/>
                    </a:cubicBezTo>
                    <a:cubicBezTo>
                      <a:pt x="14515" y="21675"/>
                      <a:pt x="13967" y="21616"/>
                      <a:pt x="13407" y="21544"/>
                    </a:cubicBezTo>
                    <a:cubicBezTo>
                      <a:pt x="12669" y="21461"/>
                      <a:pt x="11931" y="21377"/>
                      <a:pt x="11193" y="21282"/>
                    </a:cubicBezTo>
                    <a:cubicBezTo>
                      <a:pt x="10347" y="21175"/>
                      <a:pt x="9514" y="21044"/>
                      <a:pt x="8669" y="20973"/>
                    </a:cubicBezTo>
                    <a:cubicBezTo>
                      <a:pt x="8090" y="20918"/>
                      <a:pt x="7551" y="20693"/>
                      <a:pt x="6969" y="20693"/>
                    </a:cubicBezTo>
                    <a:cubicBezTo>
                      <a:pt x="6917" y="20693"/>
                      <a:pt x="6864" y="20695"/>
                      <a:pt x="6811" y="20699"/>
                    </a:cubicBezTo>
                    <a:cubicBezTo>
                      <a:pt x="6764" y="20699"/>
                      <a:pt x="6716" y="20639"/>
                      <a:pt x="6668" y="20627"/>
                    </a:cubicBezTo>
                    <a:cubicBezTo>
                      <a:pt x="6597" y="20615"/>
                      <a:pt x="6525" y="20615"/>
                      <a:pt x="6466" y="20615"/>
                    </a:cubicBezTo>
                    <a:cubicBezTo>
                      <a:pt x="6347" y="20604"/>
                      <a:pt x="6228" y="20604"/>
                      <a:pt x="6121" y="20592"/>
                    </a:cubicBezTo>
                    <a:cubicBezTo>
                      <a:pt x="6061" y="20580"/>
                      <a:pt x="6002" y="20544"/>
                      <a:pt x="5942" y="20544"/>
                    </a:cubicBezTo>
                    <a:cubicBezTo>
                      <a:pt x="5573" y="20544"/>
                      <a:pt x="5204" y="20556"/>
                      <a:pt x="4835" y="20556"/>
                    </a:cubicBezTo>
                    <a:cubicBezTo>
                      <a:pt x="4824" y="20556"/>
                      <a:pt x="4814" y="20556"/>
                      <a:pt x="4803" y="20556"/>
                    </a:cubicBezTo>
                    <a:cubicBezTo>
                      <a:pt x="4263" y="20556"/>
                      <a:pt x="3767" y="20293"/>
                      <a:pt x="3218" y="20293"/>
                    </a:cubicBezTo>
                    <a:cubicBezTo>
                      <a:pt x="3151" y="20293"/>
                      <a:pt x="3082" y="20297"/>
                      <a:pt x="3013" y="20306"/>
                    </a:cubicBezTo>
                    <a:cubicBezTo>
                      <a:pt x="2971" y="20310"/>
                      <a:pt x="2930" y="20312"/>
                      <a:pt x="2888" y="20312"/>
                    </a:cubicBezTo>
                    <a:cubicBezTo>
                      <a:pt x="2544" y="20312"/>
                      <a:pt x="2183" y="20194"/>
                      <a:pt x="1822" y="20151"/>
                    </a:cubicBezTo>
                    <a:cubicBezTo>
                      <a:pt x="1310" y="20080"/>
                      <a:pt x="799" y="20032"/>
                      <a:pt x="275" y="19972"/>
                    </a:cubicBezTo>
                    <a:cubicBezTo>
                      <a:pt x="262" y="19971"/>
                      <a:pt x="249" y="19971"/>
                      <a:pt x="238" y="19971"/>
                    </a:cubicBezTo>
                    <a:cubicBezTo>
                      <a:pt x="34" y="19971"/>
                      <a:pt x="13" y="20159"/>
                      <a:pt x="13" y="20294"/>
                    </a:cubicBezTo>
                    <a:cubicBezTo>
                      <a:pt x="1" y="20413"/>
                      <a:pt x="72" y="20592"/>
                      <a:pt x="167" y="20627"/>
                    </a:cubicBezTo>
                    <a:cubicBezTo>
                      <a:pt x="941" y="20925"/>
                      <a:pt x="1715" y="21199"/>
                      <a:pt x="2501" y="21461"/>
                    </a:cubicBezTo>
                    <a:cubicBezTo>
                      <a:pt x="2668" y="21520"/>
                      <a:pt x="2870" y="21496"/>
                      <a:pt x="3037" y="21508"/>
                    </a:cubicBezTo>
                    <a:cubicBezTo>
                      <a:pt x="3251" y="21616"/>
                      <a:pt x="3454" y="21782"/>
                      <a:pt x="3692" y="21854"/>
                    </a:cubicBezTo>
                    <a:cubicBezTo>
                      <a:pt x="4644" y="22175"/>
                      <a:pt x="5632" y="22413"/>
                      <a:pt x="6585" y="22782"/>
                    </a:cubicBezTo>
                    <a:cubicBezTo>
                      <a:pt x="7383" y="23104"/>
                      <a:pt x="8228" y="23318"/>
                      <a:pt x="9014" y="23687"/>
                    </a:cubicBezTo>
                    <a:cubicBezTo>
                      <a:pt x="9502" y="23902"/>
                      <a:pt x="10038" y="24021"/>
                      <a:pt x="10550" y="24163"/>
                    </a:cubicBezTo>
                    <a:cubicBezTo>
                      <a:pt x="11038" y="24318"/>
                      <a:pt x="11562" y="24402"/>
                      <a:pt x="12026" y="24616"/>
                    </a:cubicBezTo>
                    <a:cubicBezTo>
                      <a:pt x="12144" y="24672"/>
                      <a:pt x="12236" y="24708"/>
                      <a:pt x="12323" y="24708"/>
                    </a:cubicBezTo>
                    <a:cubicBezTo>
                      <a:pt x="12402" y="24708"/>
                      <a:pt x="12477" y="24678"/>
                      <a:pt x="12562" y="24604"/>
                    </a:cubicBezTo>
                    <a:cubicBezTo>
                      <a:pt x="12633" y="25045"/>
                      <a:pt x="13050" y="24961"/>
                      <a:pt x="13312" y="25080"/>
                    </a:cubicBezTo>
                    <a:cubicBezTo>
                      <a:pt x="13610" y="25223"/>
                      <a:pt x="13919" y="25306"/>
                      <a:pt x="14300" y="25449"/>
                    </a:cubicBezTo>
                    <a:cubicBezTo>
                      <a:pt x="14134" y="25580"/>
                      <a:pt x="14014" y="25640"/>
                      <a:pt x="13919" y="25735"/>
                    </a:cubicBezTo>
                    <a:cubicBezTo>
                      <a:pt x="13121" y="26438"/>
                      <a:pt x="12348" y="27152"/>
                      <a:pt x="11562" y="27854"/>
                    </a:cubicBezTo>
                    <a:cubicBezTo>
                      <a:pt x="10669" y="28652"/>
                      <a:pt x="9764" y="29426"/>
                      <a:pt x="8871" y="30212"/>
                    </a:cubicBezTo>
                    <a:cubicBezTo>
                      <a:pt x="8240" y="30771"/>
                      <a:pt x="7621" y="31343"/>
                      <a:pt x="6990" y="31903"/>
                    </a:cubicBezTo>
                    <a:cubicBezTo>
                      <a:pt x="6263" y="32534"/>
                      <a:pt x="5525" y="33153"/>
                      <a:pt x="4811" y="33796"/>
                    </a:cubicBezTo>
                    <a:cubicBezTo>
                      <a:pt x="4323" y="34224"/>
                      <a:pt x="3847" y="34665"/>
                      <a:pt x="3382" y="35117"/>
                    </a:cubicBezTo>
                    <a:cubicBezTo>
                      <a:pt x="3156" y="35332"/>
                      <a:pt x="2942" y="35558"/>
                      <a:pt x="2727" y="35784"/>
                    </a:cubicBezTo>
                    <a:cubicBezTo>
                      <a:pt x="3275" y="35498"/>
                      <a:pt x="3811" y="35212"/>
                      <a:pt x="4358" y="34915"/>
                    </a:cubicBezTo>
                    <a:cubicBezTo>
                      <a:pt x="5097" y="34510"/>
                      <a:pt x="5835" y="34093"/>
                      <a:pt x="6573" y="33688"/>
                    </a:cubicBezTo>
                    <a:cubicBezTo>
                      <a:pt x="7680" y="33081"/>
                      <a:pt x="8776" y="32486"/>
                      <a:pt x="9883" y="31879"/>
                    </a:cubicBezTo>
                    <a:cubicBezTo>
                      <a:pt x="10681" y="31450"/>
                      <a:pt x="11478" y="31010"/>
                      <a:pt x="12276" y="30581"/>
                    </a:cubicBezTo>
                    <a:cubicBezTo>
                      <a:pt x="12443" y="30486"/>
                      <a:pt x="12633" y="30414"/>
                      <a:pt x="12812" y="30319"/>
                    </a:cubicBezTo>
                    <a:cubicBezTo>
                      <a:pt x="13610" y="29902"/>
                      <a:pt x="14407" y="29474"/>
                      <a:pt x="15205" y="29045"/>
                    </a:cubicBezTo>
                    <a:cubicBezTo>
                      <a:pt x="15967" y="28640"/>
                      <a:pt x="16717" y="28212"/>
                      <a:pt x="17479" y="27807"/>
                    </a:cubicBezTo>
                    <a:cubicBezTo>
                      <a:pt x="18015" y="27533"/>
                      <a:pt x="18575" y="27271"/>
                      <a:pt x="19134" y="26985"/>
                    </a:cubicBezTo>
                    <a:cubicBezTo>
                      <a:pt x="19325" y="27378"/>
                      <a:pt x="19491" y="27688"/>
                      <a:pt x="19670" y="28045"/>
                    </a:cubicBezTo>
                    <a:cubicBezTo>
                      <a:pt x="18670" y="28593"/>
                      <a:pt x="17693" y="29128"/>
                      <a:pt x="16717" y="29664"/>
                    </a:cubicBezTo>
                    <a:cubicBezTo>
                      <a:pt x="16455" y="30736"/>
                      <a:pt x="16205" y="31807"/>
                      <a:pt x="15943" y="32867"/>
                    </a:cubicBezTo>
                    <a:cubicBezTo>
                      <a:pt x="15669" y="33915"/>
                      <a:pt x="15372" y="34962"/>
                      <a:pt x="15110" y="36022"/>
                    </a:cubicBezTo>
                    <a:cubicBezTo>
                      <a:pt x="14657" y="37784"/>
                      <a:pt x="14217" y="39546"/>
                      <a:pt x="13776" y="41297"/>
                    </a:cubicBezTo>
                    <a:cubicBezTo>
                      <a:pt x="13610" y="41975"/>
                      <a:pt x="13467" y="42654"/>
                      <a:pt x="13276" y="43309"/>
                    </a:cubicBezTo>
                    <a:cubicBezTo>
                      <a:pt x="13241" y="43475"/>
                      <a:pt x="13074" y="43618"/>
                      <a:pt x="13336" y="43714"/>
                    </a:cubicBezTo>
                    <a:cubicBezTo>
                      <a:pt x="13511" y="43780"/>
                      <a:pt x="13626" y="43816"/>
                      <a:pt x="13708" y="43816"/>
                    </a:cubicBezTo>
                    <a:cubicBezTo>
                      <a:pt x="13831" y="43816"/>
                      <a:pt x="13878" y="43733"/>
                      <a:pt x="13943" y="43547"/>
                    </a:cubicBezTo>
                    <a:cubicBezTo>
                      <a:pt x="14014" y="43356"/>
                      <a:pt x="14038" y="43142"/>
                      <a:pt x="14134" y="42963"/>
                    </a:cubicBezTo>
                    <a:cubicBezTo>
                      <a:pt x="14884" y="41547"/>
                      <a:pt x="15658" y="40142"/>
                      <a:pt x="16420" y="38725"/>
                    </a:cubicBezTo>
                    <a:cubicBezTo>
                      <a:pt x="17598" y="36510"/>
                      <a:pt x="18777" y="34284"/>
                      <a:pt x="19956" y="32057"/>
                    </a:cubicBezTo>
                    <a:cubicBezTo>
                      <a:pt x="20206" y="31605"/>
                      <a:pt x="20456" y="31152"/>
                      <a:pt x="20718" y="30676"/>
                    </a:cubicBezTo>
                    <a:cubicBezTo>
                      <a:pt x="20753" y="30760"/>
                      <a:pt x="20789" y="30795"/>
                      <a:pt x="20801" y="30831"/>
                    </a:cubicBezTo>
                    <a:cubicBezTo>
                      <a:pt x="21230" y="32129"/>
                      <a:pt x="21646" y="33427"/>
                      <a:pt x="22075" y="34724"/>
                    </a:cubicBezTo>
                    <a:cubicBezTo>
                      <a:pt x="22444" y="35855"/>
                      <a:pt x="22825" y="36986"/>
                      <a:pt x="23194" y="38118"/>
                    </a:cubicBezTo>
                    <a:cubicBezTo>
                      <a:pt x="23397" y="38772"/>
                      <a:pt x="23599" y="39427"/>
                      <a:pt x="23813" y="40070"/>
                    </a:cubicBezTo>
                    <a:cubicBezTo>
                      <a:pt x="24182" y="41201"/>
                      <a:pt x="24575" y="42332"/>
                      <a:pt x="24956" y="43463"/>
                    </a:cubicBezTo>
                    <a:cubicBezTo>
                      <a:pt x="25230" y="44285"/>
                      <a:pt x="25480" y="45107"/>
                      <a:pt x="25754" y="45928"/>
                    </a:cubicBezTo>
                    <a:cubicBezTo>
                      <a:pt x="25788" y="46020"/>
                      <a:pt x="25943" y="46155"/>
                      <a:pt x="26008" y="46155"/>
                    </a:cubicBezTo>
                    <a:cubicBezTo>
                      <a:pt x="26011" y="46155"/>
                      <a:pt x="26014" y="46155"/>
                      <a:pt x="26016" y="46154"/>
                    </a:cubicBezTo>
                    <a:cubicBezTo>
                      <a:pt x="26195" y="46095"/>
                      <a:pt x="26433" y="46011"/>
                      <a:pt x="26492" y="45880"/>
                    </a:cubicBezTo>
                    <a:cubicBezTo>
                      <a:pt x="26576" y="45666"/>
                      <a:pt x="26552" y="45404"/>
                      <a:pt x="26540" y="45178"/>
                    </a:cubicBezTo>
                    <a:cubicBezTo>
                      <a:pt x="26504" y="44666"/>
                      <a:pt x="26433" y="44166"/>
                      <a:pt x="26385" y="43666"/>
                    </a:cubicBezTo>
                    <a:cubicBezTo>
                      <a:pt x="26326" y="43154"/>
                      <a:pt x="26290" y="42630"/>
                      <a:pt x="26230" y="42118"/>
                    </a:cubicBezTo>
                    <a:cubicBezTo>
                      <a:pt x="26159" y="41380"/>
                      <a:pt x="26064" y="40654"/>
                      <a:pt x="25992" y="39915"/>
                    </a:cubicBezTo>
                    <a:cubicBezTo>
                      <a:pt x="25921" y="39261"/>
                      <a:pt x="25885" y="38594"/>
                      <a:pt x="25814" y="37939"/>
                    </a:cubicBezTo>
                    <a:cubicBezTo>
                      <a:pt x="25754" y="37356"/>
                      <a:pt x="25671" y="36784"/>
                      <a:pt x="25599" y="36201"/>
                    </a:cubicBezTo>
                    <a:cubicBezTo>
                      <a:pt x="25575" y="35986"/>
                      <a:pt x="25575" y="35784"/>
                      <a:pt x="25564" y="35570"/>
                    </a:cubicBezTo>
                    <a:cubicBezTo>
                      <a:pt x="25516" y="35093"/>
                      <a:pt x="25456" y="34629"/>
                      <a:pt x="25397" y="34153"/>
                    </a:cubicBezTo>
                    <a:cubicBezTo>
                      <a:pt x="25266" y="32938"/>
                      <a:pt x="25135" y="31724"/>
                      <a:pt x="25016" y="30510"/>
                    </a:cubicBezTo>
                    <a:cubicBezTo>
                      <a:pt x="25004" y="30402"/>
                      <a:pt x="25063" y="30283"/>
                      <a:pt x="25099" y="30176"/>
                    </a:cubicBezTo>
                    <a:cubicBezTo>
                      <a:pt x="25254" y="30224"/>
                      <a:pt x="25409" y="30259"/>
                      <a:pt x="25564" y="30331"/>
                    </a:cubicBezTo>
                    <a:cubicBezTo>
                      <a:pt x="25647" y="30379"/>
                      <a:pt x="25683" y="30486"/>
                      <a:pt x="25766" y="30545"/>
                    </a:cubicBezTo>
                    <a:cubicBezTo>
                      <a:pt x="26123" y="30783"/>
                      <a:pt x="26480" y="31021"/>
                      <a:pt x="26849" y="31236"/>
                    </a:cubicBezTo>
                    <a:cubicBezTo>
                      <a:pt x="26980" y="31319"/>
                      <a:pt x="27147" y="31343"/>
                      <a:pt x="27302" y="31402"/>
                    </a:cubicBezTo>
                    <a:cubicBezTo>
                      <a:pt x="27421" y="31462"/>
                      <a:pt x="27564" y="31510"/>
                      <a:pt x="27671" y="31593"/>
                    </a:cubicBezTo>
                    <a:cubicBezTo>
                      <a:pt x="27909" y="31772"/>
                      <a:pt x="28123" y="31974"/>
                      <a:pt x="28373" y="32141"/>
                    </a:cubicBezTo>
                    <a:cubicBezTo>
                      <a:pt x="28742" y="32379"/>
                      <a:pt x="29147" y="32581"/>
                      <a:pt x="29528" y="32807"/>
                    </a:cubicBezTo>
                    <a:cubicBezTo>
                      <a:pt x="29993" y="33093"/>
                      <a:pt x="30457" y="33391"/>
                      <a:pt x="30921" y="33665"/>
                    </a:cubicBezTo>
                    <a:cubicBezTo>
                      <a:pt x="31409" y="33950"/>
                      <a:pt x="31921" y="34200"/>
                      <a:pt x="32398" y="34486"/>
                    </a:cubicBezTo>
                    <a:cubicBezTo>
                      <a:pt x="33029" y="34867"/>
                      <a:pt x="33648" y="35272"/>
                      <a:pt x="34279" y="35641"/>
                    </a:cubicBezTo>
                    <a:cubicBezTo>
                      <a:pt x="34779" y="35939"/>
                      <a:pt x="35327" y="36165"/>
                      <a:pt x="35743" y="36605"/>
                    </a:cubicBezTo>
                    <a:cubicBezTo>
                      <a:pt x="35839" y="36701"/>
                      <a:pt x="35981" y="36760"/>
                      <a:pt x="36101" y="36820"/>
                    </a:cubicBezTo>
                    <a:cubicBezTo>
                      <a:pt x="36422" y="36975"/>
                      <a:pt x="36732" y="37117"/>
                      <a:pt x="37041" y="37272"/>
                    </a:cubicBezTo>
                    <a:cubicBezTo>
                      <a:pt x="37300" y="37407"/>
                      <a:pt x="37579" y="37680"/>
                      <a:pt x="37820" y="37680"/>
                    </a:cubicBezTo>
                    <a:cubicBezTo>
                      <a:pt x="37835" y="37680"/>
                      <a:pt x="37849" y="37679"/>
                      <a:pt x="37863" y="37677"/>
                    </a:cubicBezTo>
                    <a:cubicBezTo>
                      <a:pt x="37902" y="37673"/>
                      <a:pt x="37939" y="37671"/>
                      <a:pt x="37974" y="37671"/>
                    </a:cubicBezTo>
                    <a:cubicBezTo>
                      <a:pt x="38230" y="37671"/>
                      <a:pt x="38357" y="37784"/>
                      <a:pt x="38494" y="37963"/>
                    </a:cubicBezTo>
                    <a:cubicBezTo>
                      <a:pt x="38575" y="38068"/>
                      <a:pt x="38663" y="38104"/>
                      <a:pt x="38750" y="38104"/>
                    </a:cubicBezTo>
                    <a:cubicBezTo>
                      <a:pt x="38841" y="38104"/>
                      <a:pt x="38933" y="38065"/>
                      <a:pt x="39018" y="38022"/>
                    </a:cubicBezTo>
                    <a:cubicBezTo>
                      <a:pt x="39125" y="37963"/>
                      <a:pt x="39196" y="37844"/>
                      <a:pt x="39315" y="37713"/>
                    </a:cubicBezTo>
                    <a:cubicBezTo>
                      <a:pt x="35160" y="34105"/>
                      <a:pt x="31017" y="30510"/>
                      <a:pt x="26790" y="26854"/>
                    </a:cubicBezTo>
                    <a:cubicBezTo>
                      <a:pt x="27064" y="26795"/>
                      <a:pt x="27242" y="26759"/>
                      <a:pt x="27433" y="26723"/>
                    </a:cubicBezTo>
                    <a:cubicBezTo>
                      <a:pt x="28076" y="26604"/>
                      <a:pt x="28707" y="26497"/>
                      <a:pt x="29350" y="26366"/>
                    </a:cubicBezTo>
                    <a:cubicBezTo>
                      <a:pt x="30600" y="26104"/>
                      <a:pt x="31838" y="25818"/>
                      <a:pt x="33088" y="25557"/>
                    </a:cubicBezTo>
                    <a:cubicBezTo>
                      <a:pt x="34434" y="25259"/>
                      <a:pt x="35779" y="24973"/>
                      <a:pt x="37136" y="24687"/>
                    </a:cubicBezTo>
                    <a:cubicBezTo>
                      <a:pt x="38851" y="24330"/>
                      <a:pt x="40577" y="23973"/>
                      <a:pt x="42292" y="23604"/>
                    </a:cubicBezTo>
                    <a:cubicBezTo>
                      <a:pt x="42435" y="23580"/>
                      <a:pt x="42673" y="23604"/>
                      <a:pt x="42637" y="23354"/>
                    </a:cubicBezTo>
                    <a:cubicBezTo>
                      <a:pt x="42601" y="23140"/>
                      <a:pt x="42554" y="22901"/>
                      <a:pt x="42280" y="22878"/>
                    </a:cubicBezTo>
                    <a:cubicBezTo>
                      <a:pt x="41994" y="22842"/>
                      <a:pt x="41708" y="22842"/>
                      <a:pt x="41411" y="22830"/>
                    </a:cubicBezTo>
                    <a:cubicBezTo>
                      <a:pt x="41332" y="22830"/>
                      <a:pt x="41231" y="22734"/>
                      <a:pt x="41150" y="22734"/>
                    </a:cubicBezTo>
                    <a:cubicBezTo>
                      <a:pt x="41146" y="22734"/>
                      <a:pt x="41141" y="22734"/>
                      <a:pt x="41137" y="22735"/>
                    </a:cubicBezTo>
                    <a:cubicBezTo>
                      <a:pt x="41073" y="22742"/>
                      <a:pt x="41010" y="22746"/>
                      <a:pt x="40948" y="22746"/>
                    </a:cubicBezTo>
                    <a:cubicBezTo>
                      <a:pt x="40474" y="22746"/>
                      <a:pt x="40024" y="22557"/>
                      <a:pt x="39544" y="22557"/>
                    </a:cubicBezTo>
                    <a:cubicBezTo>
                      <a:pt x="39480" y="22557"/>
                      <a:pt x="39416" y="22561"/>
                      <a:pt x="39351" y="22568"/>
                    </a:cubicBezTo>
                    <a:cubicBezTo>
                      <a:pt x="39268" y="22576"/>
                      <a:pt x="39185" y="22580"/>
                      <a:pt x="39100" y="22580"/>
                    </a:cubicBezTo>
                    <a:cubicBezTo>
                      <a:pt x="38698" y="22580"/>
                      <a:pt x="38278" y="22498"/>
                      <a:pt x="37875" y="22449"/>
                    </a:cubicBezTo>
                    <a:cubicBezTo>
                      <a:pt x="37684" y="22437"/>
                      <a:pt x="37505" y="22306"/>
                      <a:pt x="37327" y="22294"/>
                    </a:cubicBezTo>
                    <a:cubicBezTo>
                      <a:pt x="37228" y="22285"/>
                      <a:pt x="37128" y="22282"/>
                      <a:pt x="37029" y="22282"/>
                    </a:cubicBezTo>
                    <a:cubicBezTo>
                      <a:pt x="36900" y="22282"/>
                      <a:pt x="36770" y="22287"/>
                      <a:pt x="36640" y="22287"/>
                    </a:cubicBezTo>
                    <a:cubicBezTo>
                      <a:pt x="36500" y="22287"/>
                      <a:pt x="36360" y="22281"/>
                      <a:pt x="36220" y="22258"/>
                    </a:cubicBezTo>
                    <a:cubicBezTo>
                      <a:pt x="35815" y="22187"/>
                      <a:pt x="35410" y="22211"/>
                      <a:pt x="35005" y="22199"/>
                    </a:cubicBezTo>
                    <a:cubicBezTo>
                      <a:pt x="34696" y="22187"/>
                      <a:pt x="34350" y="22223"/>
                      <a:pt x="34100" y="22080"/>
                    </a:cubicBezTo>
                    <a:cubicBezTo>
                      <a:pt x="33989" y="22019"/>
                      <a:pt x="33891" y="21999"/>
                      <a:pt x="33797" y="21999"/>
                    </a:cubicBezTo>
                    <a:cubicBezTo>
                      <a:pt x="33688" y="21999"/>
                      <a:pt x="33584" y="22025"/>
                      <a:pt x="33469" y="22044"/>
                    </a:cubicBezTo>
                    <a:cubicBezTo>
                      <a:pt x="33406" y="22058"/>
                      <a:pt x="33344" y="22064"/>
                      <a:pt x="33281" y="22064"/>
                    </a:cubicBezTo>
                    <a:cubicBezTo>
                      <a:pt x="33237" y="22064"/>
                      <a:pt x="33192" y="22061"/>
                      <a:pt x="33148" y="22056"/>
                    </a:cubicBezTo>
                    <a:cubicBezTo>
                      <a:pt x="32779" y="22020"/>
                      <a:pt x="32422" y="21973"/>
                      <a:pt x="32052" y="21937"/>
                    </a:cubicBezTo>
                    <a:cubicBezTo>
                      <a:pt x="31493" y="21877"/>
                      <a:pt x="30921" y="21830"/>
                      <a:pt x="30350" y="21770"/>
                    </a:cubicBezTo>
                    <a:cubicBezTo>
                      <a:pt x="29933" y="21723"/>
                      <a:pt x="29516" y="21627"/>
                      <a:pt x="29100" y="21592"/>
                    </a:cubicBezTo>
                    <a:cubicBezTo>
                      <a:pt x="28433" y="21532"/>
                      <a:pt x="27754" y="21508"/>
                      <a:pt x="27076" y="21461"/>
                    </a:cubicBezTo>
                    <a:cubicBezTo>
                      <a:pt x="27076" y="21461"/>
                      <a:pt x="27064" y="21449"/>
                      <a:pt x="27052" y="21413"/>
                    </a:cubicBezTo>
                    <a:cubicBezTo>
                      <a:pt x="27088" y="21354"/>
                      <a:pt x="27135" y="21282"/>
                      <a:pt x="27195" y="21223"/>
                    </a:cubicBezTo>
                    <a:cubicBezTo>
                      <a:pt x="27683" y="20687"/>
                      <a:pt x="28183" y="20163"/>
                      <a:pt x="28671" y="19615"/>
                    </a:cubicBezTo>
                    <a:cubicBezTo>
                      <a:pt x="29076" y="19163"/>
                      <a:pt x="29457" y="18675"/>
                      <a:pt x="29885" y="18234"/>
                    </a:cubicBezTo>
                    <a:cubicBezTo>
                      <a:pt x="30266" y="17829"/>
                      <a:pt x="30719" y="17484"/>
                      <a:pt x="31076" y="17032"/>
                    </a:cubicBezTo>
                    <a:cubicBezTo>
                      <a:pt x="31493" y="16484"/>
                      <a:pt x="32005" y="15996"/>
                      <a:pt x="32481" y="15484"/>
                    </a:cubicBezTo>
                    <a:cubicBezTo>
                      <a:pt x="33076" y="14841"/>
                      <a:pt x="33672" y="14198"/>
                      <a:pt x="34267" y="13555"/>
                    </a:cubicBezTo>
                    <a:cubicBezTo>
                      <a:pt x="34315" y="13496"/>
                      <a:pt x="34327" y="13400"/>
                      <a:pt x="34350" y="13317"/>
                    </a:cubicBezTo>
                    <a:cubicBezTo>
                      <a:pt x="34434" y="13031"/>
                      <a:pt x="34541" y="12769"/>
                      <a:pt x="34898" y="12734"/>
                    </a:cubicBezTo>
                    <a:cubicBezTo>
                      <a:pt x="34958" y="12722"/>
                      <a:pt x="35029" y="12698"/>
                      <a:pt x="35065" y="12662"/>
                    </a:cubicBezTo>
                    <a:cubicBezTo>
                      <a:pt x="35303" y="12412"/>
                      <a:pt x="35541" y="12174"/>
                      <a:pt x="35767" y="11924"/>
                    </a:cubicBezTo>
                    <a:cubicBezTo>
                      <a:pt x="36779" y="10817"/>
                      <a:pt x="37815" y="9697"/>
                      <a:pt x="38815" y="8566"/>
                    </a:cubicBezTo>
                    <a:cubicBezTo>
                      <a:pt x="39041" y="8316"/>
                      <a:pt x="39232" y="8031"/>
                      <a:pt x="39375" y="7721"/>
                    </a:cubicBezTo>
                    <a:cubicBezTo>
                      <a:pt x="39422" y="7626"/>
                      <a:pt x="39268" y="7400"/>
                      <a:pt x="39160" y="7280"/>
                    </a:cubicBezTo>
                    <a:cubicBezTo>
                      <a:pt x="39139" y="7254"/>
                      <a:pt x="39086" y="7241"/>
                      <a:pt x="39028" y="7241"/>
                    </a:cubicBezTo>
                    <a:cubicBezTo>
                      <a:pt x="38957" y="7241"/>
                      <a:pt x="38878" y="7260"/>
                      <a:pt x="38839" y="7292"/>
                    </a:cubicBezTo>
                    <a:cubicBezTo>
                      <a:pt x="38446" y="7614"/>
                      <a:pt x="37934" y="7757"/>
                      <a:pt x="37660" y="8209"/>
                    </a:cubicBezTo>
                    <a:cubicBezTo>
                      <a:pt x="37613" y="8269"/>
                      <a:pt x="37541" y="8316"/>
                      <a:pt x="37482" y="8352"/>
                    </a:cubicBezTo>
                    <a:cubicBezTo>
                      <a:pt x="37136" y="8626"/>
                      <a:pt x="36779" y="8900"/>
                      <a:pt x="36434" y="9174"/>
                    </a:cubicBezTo>
                    <a:cubicBezTo>
                      <a:pt x="35172" y="10233"/>
                      <a:pt x="33922" y="11305"/>
                      <a:pt x="32660" y="12353"/>
                    </a:cubicBezTo>
                    <a:cubicBezTo>
                      <a:pt x="31612" y="13222"/>
                      <a:pt x="30528" y="14043"/>
                      <a:pt x="29493" y="14900"/>
                    </a:cubicBezTo>
                    <a:cubicBezTo>
                      <a:pt x="28231" y="15924"/>
                      <a:pt x="27004" y="16984"/>
                      <a:pt x="25754" y="18032"/>
                    </a:cubicBezTo>
                    <a:cubicBezTo>
                      <a:pt x="25504" y="18246"/>
                      <a:pt x="25254" y="18460"/>
                      <a:pt x="24956" y="18710"/>
                    </a:cubicBezTo>
                    <a:cubicBezTo>
                      <a:pt x="24980" y="18377"/>
                      <a:pt x="24980" y="18103"/>
                      <a:pt x="25028" y="17853"/>
                    </a:cubicBezTo>
                    <a:cubicBezTo>
                      <a:pt x="25135" y="17186"/>
                      <a:pt x="25290" y="16520"/>
                      <a:pt x="25385" y="15853"/>
                    </a:cubicBezTo>
                    <a:cubicBezTo>
                      <a:pt x="25528" y="14924"/>
                      <a:pt x="25611" y="13984"/>
                      <a:pt x="25742" y="13055"/>
                    </a:cubicBezTo>
                    <a:cubicBezTo>
                      <a:pt x="25837" y="12353"/>
                      <a:pt x="25980" y="11674"/>
                      <a:pt x="26064" y="10971"/>
                    </a:cubicBezTo>
                    <a:cubicBezTo>
                      <a:pt x="26135" y="10305"/>
                      <a:pt x="26361" y="9662"/>
                      <a:pt x="26337" y="8959"/>
                    </a:cubicBezTo>
                    <a:cubicBezTo>
                      <a:pt x="26326" y="8471"/>
                      <a:pt x="26480" y="7983"/>
                      <a:pt x="26552" y="7495"/>
                    </a:cubicBezTo>
                    <a:cubicBezTo>
                      <a:pt x="26730" y="6245"/>
                      <a:pt x="26921" y="4994"/>
                      <a:pt x="27088" y="3744"/>
                    </a:cubicBezTo>
                    <a:cubicBezTo>
                      <a:pt x="27159" y="3220"/>
                      <a:pt x="27088" y="3137"/>
                      <a:pt x="26552" y="3030"/>
                    </a:cubicBezTo>
                    <a:cubicBezTo>
                      <a:pt x="26546" y="3029"/>
                      <a:pt x="26539" y="3029"/>
                      <a:pt x="26532" y="3029"/>
                    </a:cubicBezTo>
                    <a:cubicBezTo>
                      <a:pt x="26434" y="3029"/>
                      <a:pt x="26275" y="3107"/>
                      <a:pt x="26230" y="3185"/>
                    </a:cubicBezTo>
                    <a:cubicBezTo>
                      <a:pt x="26087" y="3447"/>
                      <a:pt x="25980" y="3720"/>
                      <a:pt x="25885" y="3994"/>
                    </a:cubicBezTo>
                    <a:cubicBezTo>
                      <a:pt x="25671" y="4637"/>
                      <a:pt x="25480" y="5292"/>
                      <a:pt x="25254" y="5935"/>
                    </a:cubicBezTo>
                    <a:cubicBezTo>
                      <a:pt x="24873" y="7066"/>
                      <a:pt x="24480" y="8197"/>
                      <a:pt x="24087" y="9328"/>
                    </a:cubicBezTo>
                    <a:cubicBezTo>
                      <a:pt x="23837" y="10019"/>
                      <a:pt x="23587" y="10709"/>
                      <a:pt x="23349" y="11412"/>
                    </a:cubicBezTo>
                    <a:cubicBezTo>
                      <a:pt x="23039" y="12281"/>
                      <a:pt x="22754" y="13162"/>
                      <a:pt x="22444" y="14043"/>
                    </a:cubicBezTo>
                    <a:cubicBezTo>
                      <a:pt x="22146" y="14900"/>
                      <a:pt x="21837" y="15746"/>
                      <a:pt x="21539" y="16603"/>
                    </a:cubicBezTo>
                    <a:cubicBezTo>
                      <a:pt x="21444" y="16865"/>
                      <a:pt x="21349" y="17139"/>
                      <a:pt x="21253" y="17401"/>
                    </a:cubicBezTo>
                    <a:cubicBezTo>
                      <a:pt x="21003" y="16651"/>
                      <a:pt x="20837" y="15901"/>
                      <a:pt x="20670" y="15162"/>
                    </a:cubicBezTo>
                    <a:cubicBezTo>
                      <a:pt x="20432" y="14103"/>
                      <a:pt x="20206" y="13043"/>
                      <a:pt x="19968" y="11983"/>
                    </a:cubicBezTo>
                    <a:cubicBezTo>
                      <a:pt x="19694" y="10721"/>
                      <a:pt x="19408" y="9459"/>
                      <a:pt x="19122" y="8209"/>
                    </a:cubicBezTo>
                    <a:cubicBezTo>
                      <a:pt x="18741" y="6471"/>
                      <a:pt x="18348" y="4733"/>
                      <a:pt x="17955" y="3006"/>
                    </a:cubicBezTo>
                    <a:cubicBezTo>
                      <a:pt x="17765" y="2173"/>
                      <a:pt x="17563" y="1351"/>
                      <a:pt x="17372" y="518"/>
                    </a:cubicBezTo>
                    <a:cubicBezTo>
                      <a:pt x="17336" y="363"/>
                      <a:pt x="17384" y="137"/>
                      <a:pt x="17289" y="65"/>
                    </a:cubicBezTo>
                    <a:cubicBezTo>
                      <a:pt x="17225" y="16"/>
                      <a:pt x="17121" y="0"/>
                      <a:pt x="170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4"/>
              <p:cNvSpPr/>
              <p:nvPr/>
            </p:nvSpPr>
            <p:spPr>
              <a:xfrm>
                <a:off x="1202825" y="3747325"/>
                <a:ext cx="454825" cy="260550"/>
              </a:xfrm>
              <a:custGeom>
                <a:rect b="b" l="l" r="r" t="t"/>
                <a:pathLst>
                  <a:path extrusionOk="0" h="10422" w="18193">
                    <a:moveTo>
                      <a:pt x="17645" y="0"/>
                    </a:moveTo>
                    <a:cubicBezTo>
                      <a:pt x="17086" y="274"/>
                      <a:pt x="16538" y="536"/>
                      <a:pt x="16002" y="822"/>
                    </a:cubicBezTo>
                    <a:cubicBezTo>
                      <a:pt x="15240" y="1215"/>
                      <a:pt x="14490" y="1643"/>
                      <a:pt x="13728" y="2048"/>
                    </a:cubicBezTo>
                    <a:cubicBezTo>
                      <a:pt x="12930" y="2477"/>
                      <a:pt x="12133" y="2905"/>
                      <a:pt x="11323" y="3322"/>
                    </a:cubicBezTo>
                    <a:cubicBezTo>
                      <a:pt x="11144" y="3417"/>
                      <a:pt x="10966" y="3501"/>
                      <a:pt x="10787" y="3596"/>
                    </a:cubicBezTo>
                    <a:cubicBezTo>
                      <a:pt x="9990" y="4024"/>
                      <a:pt x="9192" y="4453"/>
                      <a:pt x="8406" y="4882"/>
                    </a:cubicBezTo>
                    <a:cubicBezTo>
                      <a:pt x="7299" y="5489"/>
                      <a:pt x="6191" y="6084"/>
                      <a:pt x="5096" y="6691"/>
                    </a:cubicBezTo>
                    <a:cubicBezTo>
                      <a:pt x="4358" y="7096"/>
                      <a:pt x="3620" y="7525"/>
                      <a:pt x="2870" y="7930"/>
                    </a:cubicBezTo>
                    <a:cubicBezTo>
                      <a:pt x="2334" y="8215"/>
                      <a:pt x="1798" y="8501"/>
                      <a:pt x="1250" y="8787"/>
                    </a:cubicBezTo>
                    <a:cubicBezTo>
                      <a:pt x="976" y="8966"/>
                      <a:pt x="691" y="9144"/>
                      <a:pt x="405" y="9311"/>
                    </a:cubicBezTo>
                    <a:cubicBezTo>
                      <a:pt x="107" y="9370"/>
                      <a:pt x="0" y="9501"/>
                      <a:pt x="179" y="9787"/>
                    </a:cubicBezTo>
                    <a:cubicBezTo>
                      <a:pt x="262" y="9894"/>
                      <a:pt x="334" y="10013"/>
                      <a:pt x="405" y="10144"/>
                    </a:cubicBezTo>
                    <a:cubicBezTo>
                      <a:pt x="504" y="10336"/>
                      <a:pt x="641" y="10421"/>
                      <a:pt x="787" y="10421"/>
                    </a:cubicBezTo>
                    <a:cubicBezTo>
                      <a:pt x="922" y="10421"/>
                      <a:pt x="1065" y="10348"/>
                      <a:pt x="1191" y="10216"/>
                    </a:cubicBezTo>
                    <a:cubicBezTo>
                      <a:pt x="1608" y="10001"/>
                      <a:pt x="2012" y="9787"/>
                      <a:pt x="2429" y="9573"/>
                    </a:cubicBezTo>
                    <a:cubicBezTo>
                      <a:pt x="3203" y="9180"/>
                      <a:pt x="3989" y="8787"/>
                      <a:pt x="4751" y="8382"/>
                    </a:cubicBezTo>
                    <a:cubicBezTo>
                      <a:pt x="5358" y="8061"/>
                      <a:pt x="5953" y="7715"/>
                      <a:pt x="6549" y="7382"/>
                    </a:cubicBezTo>
                    <a:cubicBezTo>
                      <a:pt x="7025" y="7108"/>
                      <a:pt x="7513" y="6858"/>
                      <a:pt x="8001" y="6584"/>
                    </a:cubicBezTo>
                    <a:cubicBezTo>
                      <a:pt x="8823" y="6132"/>
                      <a:pt x="9644" y="5668"/>
                      <a:pt x="10454" y="5191"/>
                    </a:cubicBezTo>
                    <a:cubicBezTo>
                      <a:pt x="10585" y="5120"/>
                      <a:pt x="10680" y="5013"/>
                      <a:pt x="10799" y="4929"/>
                    </a:cubicBezTo>
                    <a:cubicBezTo>
                      <a:pt x="10859" y="4882"/>
                      <a:pt x="10906" y="4834"/>
                      <a:pt x="10978" y="4810"/>
                    </a:cubicBezTo>
                    <a:cubicBezTo>
                      <a:pt x="11168" y="4739"/>
                      <a:pt x="11383" y="4703"/>
                      <a:pt x="11561" y="4596"/>
                    </a:cubicBezTo>
                    <a:cubicBezTo>
                      <a:pt x="12025" y="4358"/>
                      <a:pt x="12466" y="4072"/>
                      <a:pt x="12930" y="3822"/>
                    </a:cubicBezTo>
                    <a:cubicBezTo>
                      <a:pt x="13669" y="3429"/>
                      <a:pt x="14419" y="3060"/>
                      <a:pt x="15169" y="2679"/>
                    </a:cubicBezTo>
                    <a:cubicBezTo>
                      <a:pt x="15173" y="2675"/>
                      <a:pt x="15178" y="2674"/>
                      <a:pt x="15184" y="2674"/>
                    </a:cubicBezTo>
                    <a:cubicBezTo>
                      <a:pt x="15197" y="2674"/>
                      <a:pt x="15212" y="2679"/>
                      <a:pt x="15228" y="2679"/>
                    </a:cubicBezTo>
                    <a:cubicBezTo>
                      <a:pt x="16205" y="2131"/>
                      <a:pt x="17181" y="1596"/>
                      <a:pt x="18193" y="1048"/>
                    </a:cubicBezTo>
                    <a:cubicBezTo>
                      <a:pt x="18014" y="703"/>
                      <a:pt x="17848" y="381"/>
                      <a:pt x="176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13" name="Google Shape;313;p24"/>
            <p:cNvGrpSpPr/>
            <p:nvPr/>
          </p:nvGrpSpPr>
          <p:grpSpPr>
            <a:xfrm rot="3090656">
              <a:off x="-13270" y="-93546"/>
              <a:ext cx="1147086" cy="1266084"/>
              <a:chOff x="767650" y="2246550"/>
              <a:chExt cx="665275" cy="734350"/>
            </a:xfrm>
          </p:grpSpPr>
          <p:sp>
            <p:nvSpPr>
              <p:cNvPr id="314" name="Google Shape;314;p24"/>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4"/>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6" name="Google Shape;316;p24"/>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7" name="Google Shape;317;p24"/>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p24"/>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24"/>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24"/>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p24"/>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2" name="Google Shape;322;p24"/>
            <p:cNvGrpSpPr/>
            <p:nvPr/>
          </p:nvGrpSpPr>
          <p:grpSpPr>
            <a:xfrm>
              <a:off x="482493" y="4410792"/>
              <a:ext cx="1030954" cy="1183344"/>
              <a:chOff x="2159475" y="1637325"/>
              <a:chExt cx="935275" cy="1073425"/>
            </a:xfrm>
          </p:grpSpPr>
          <p:sp>
            <p:nvSpPr>
              <p:cNvPr id="323" name="Google Shape;323;p24"/>
              <p:cNvSpPr/>
              <p:nvPr/>
            </p:nvSpPr>
            <p:spPr>
              <a:xfrm>
                <a:off x="2378550" y="2057450"/>
                <a:ext cx="581350" cy="653300"/>
              </a:xfrm>
              <a:custGeom>
                <a:rect b="b" l="l" r="r" t="t"/>
                <a:pathLst>
                  <a:path extrusionOk="0" h="26132" w="23254">
                    <a:moveTo>
                      <a:pt x="1953" y="1385"/>
                    </a:moveTo>
                    <a:cubicBezTo>
                      <a:pt x="1989" y="1468"/>
                      <a:pt x="2037" y="1539"/>
                      <a:pt x="2049" y="1611"/>
                    </a:cubicBezTo>
                    <a:cubicBezTo>
                      <a:pt x="2049" y="1647"/>
                      <a:pt x="1989" y="1718"/>
                      <a:pt x="1953" y="1730"/>
                    </a:cubicBezTo>
                    <a:cubicBezTo>
                      <a:pt x="1946" y="1731"/>
                      <a:pt x="1938" y="1731"/>
                      <a:pt x="1931" y="1731"/>
                    </a:cubicBezTo>
                    <a:cubicBezTo>
                      <a:pt x="1843" y="1731"/>
                      <a:pt x="1821" y="1662"/>
                      <a:pt x="1799" y="1551"/>
                    </a:cubicBezTo>
                    <a:cubicBezTo>
                      <a:pt x="1846" y="1492"/>
                      <a:pt x="1894" y="1444"/>
                      <a:pt x="1953" y="1385"/>
                    </a:cubicBezTo>
                    <a:close/>
                    <a:moveTo>
                      <a:pt x="1998" y="2026"/>
                    </a:moveTo>
                    <a:cubicBezTo>
                      <a:pt x="2034" y="2026"/>
                      <a:pt x="2086" y="2088"/>
                      <a:pt x="2108" y="2099"/>
                    </a:cubicBezTo>
                    <a:cubicBezTo>
                      <a:pt x="2119" y="2250"/>
                      <a:pt x="2052" y="2303"/>
                      <a:pt x="1977" y="2303"/>
                    </a:cubicBezTo>
                    <a:cubicBezTo>
                      <a:pt x="1969" y="2303"/>
                      <a:pt x="1961" y="2303"/>
                      <a:pt x="1953" y="2301"/>
                    </a:cubicBezTo>
                    <a:cubicBezTo>
                      <a:pt x="1870" y="2278"/>
                      <a:pt x="1787" y="2206"/>
                      <a:pt x="1715" y="2147"/>
                    </a:cubicBezTo>
                    <a:cubicBezTo>
                      <a:pt x="1799" y="2111"/>
                      <a:pt x="1894" y="2051"/>
                      <a:pt x="1989" y="2028"/>
                    </a:cubicBezTo>
                    <a:cubicBezTo>
                      <a:pt x="1992" y="2027"/>
                      <a:pt x="1995" y="2026"/>
                      <a:pt x="1998" y="2026"/>
                    </a:cubicBezTo>
                    <a:close/>
                    <a:moveTo>
                      <a:pt x="1215" y="3409"/>
                    </a:moveTo>
                    <a:cubicBezTo>
                      <a:pt x="1215" y="3504"/>
                      <a:pt x="1227" y="3599"/>
                      <a:pt x="1227" y="3683"/>
                    </a:cubicBezTo>
                    <a:cubicBezTo>
                      <a:pt x="1203" y="3694"/>
                      <a:pt x="1180" y="3694"/>
                      <a:pt x="1156" y="3694"/>
                    </a:cubicBezTo>
                    <a:cubicBezTo>
                      <a:pt x="1072" y="3635"/>
                      <a:pt x="1001" y="3563"/>
                      <a:pt x="1049" y="3456"/>
                    </a:cubicBezTo>
                    <a:cubicBezTo>
                      <a:pt x="1061" y="3421"/>
                      <a:pt x="1156" y="3421"/>
                      <a:pt x="1215" y="3409"/>
                    </a:cubicBezTo>
                    <a:close/>
                    <a:moveTo>
                      <a:pt x="12050" y="13993"/>
                    </a:moveTo>
                    <a:cubicBezTo>
                      <a:pt x="12157" y="14017"/>
                      <a:pt x="12252" y="14029"/>
                      <a:pt x="12395" y="14053"/>
                    </a:cubicBezTo>
                    <a:cubicBezTo>
                      <a:pt x="12395" y="14100"/>
                      <a:pt x="12407" y="14196"/>
                      <a:pt x="12419" y="14291"/>
                    </a:cubicBezTo>
                    <a:cubicBezTo>
                      <a:pt x="12288" y="14291"/>
                      <a:pt x="12193" y="14291"/>
                      <a:pt x="12121" y="14303"/>
                    </a:cubicBezTo>
                    <a:cubicBezTo>
                      <a:pt x="12098" y="14184"/>
                      <a:pt x="12074" y="14089"/>
                      <a:pt x="12050" y="13993"/>
                    </a:cubicBezTo>
                    <a:close/>
                    <a:moveTo>
                      <a:pt x="774" y="0"/>
                    </a:moveTo>
                    <a:cubicBezTo>
                      <a:pt x="769" y="0"/>
                      <a:pt x="765" y="1"/>
                      <a:pt x="763" y="4"/>
                    </a:cubicBezTo>
                    <a:cubicBezTo>
                      <a:pt x="656" y="87"/>
                      <a:pt x="489" y="146"/>
                      <a:pt x="441" y="254"/>
                    </a:cubicBezTo>
                    <a:cubicBezTo>
                      <a:pt x="382" y="385"/>
                      <a:pt x="310" y="432"/>
                      <a:pt x="179" y="444"/>
                    </a:cubicBezTo>
                    <a:cubicBezTo>
                      <a:pt x="215" y="801"/>
                      <a:pt x="48" y="1206"/>
                      <a:pt x="465" y="1456"/>
                    </a:cubicBezTo>
                    <a:cubicBezTo>
                      <a:pt x="489" y="1432"/>
                      <a:pt x="489" y="1397"/>
                      <a:pt x="501" y="1397"/>
                    </a:cubicBezTo>
                    <a:cubicBezTo>
                      <a:pt x="560" y="1361"/>
                      <a:pt x="620" y="1325"/>
                      <a:pt x="680" y="1289"/>
                    </a:cubicBezTo>
                    <a:cubicBezTo>
                      <a:pt x="703" y="1349"/>
                      <a:pt x="739" y="1397"/>
                      <a:pt x="751" y="1456"/>
                    </a:cubicBezTo>
                    <a:cubicBezTo>
                      <a:pt x="775" y="1551"/>
                      <a:pt x="751" y="1670"/>
                      <a:pt x="799" y="1754"/>
                    </a:cubicBezTo>
                    <a:cubicBezTo>
                      <a:pt x="882" y="1920"/>
                      <a:pt x="822" y="1992"/>
                      <a:pt x="656" y="2004"/>
                    </a:cubicBezTo>
                    <a:cubicBezTo>
                      <a:pt x="644" y="2004"/>
                      <a:pt x="644" y="2016"/>
                      <a:pt x="620" y="2063"/>
                    </a:cubicBezTo>
                    <a:cubicBezTo>
                      <a:pt x="751" y="2087"/>
                      <a:pt x="870" y="2087"/>
                      <a:pt x="977" y="2135"/>
                    </a:cubicBezTo>
                    <a:cubicBezTo>
                      <a:pt x="1061" y="2182"/>
                      <a:pt x="1120" y="2278"/>
                      <a:pt x="1191" y="2349"/>
                    </a:cubicBezTo>
                    <a:cubicBezTo>
                      <a:pt x="1144" y="2385"/>
                      <a:pt x="1096" y="2444"/>
                      <a:pt x="1049" y="2456"/>
                    </a:cubicBezTo>
                    <a:cubicBezTo>
                      <a:pt x="930" y="2480"/>
                      <a:pt x="882" y="2540"/>
                      <a:pt x="882" y="2659"/>
                    </a:cubicBezTo>
                    <a:cubicBezTo>
                      <a:pt x="882" y="2718"/>
                      <a:pt x="810" y="2754"/>
                      <a:pt x="763" y="2813"/>
                    </a:cubicBezTo>
                    <a:cubicBezTo>
                      <a:pt x="739" y="2766"/>
                      <a:pt x="703" y="2718"/>
                      <a:pt x="691" y="2671"/>
                    </a:cubicBezTo>
                    <a:cubicBezTo>
                      <a:pt x="656" y="2516"/>
                      <a:pt x="620" y="2361"/>
                      <a:pt x="584" y="2206"/>
                    </a:cubicBezTo>
                    <a:cubicBezTo>
                      <a:pt x="560" y="2206"/>
                      <a:pt x="542" y="2201"/>
                      <a:pt x="529" y="2201"/>
                    </a:cubicBezTo>
                    <a:cubicBezTo>
                      <a:pt x="522" y="2201"/>
                      <a:pt x="517" y="2202"/>
                      <a:pt x="513" y="2206"/>
                    </a:cubicBezTo>
                    <a:cubicBezTo>
                      <a:pt x="450" y="2226"/>
                      <a:pt x="396" y="2239"/>
                      <a:pt x="351" y="2239"/>
                    </a:cubicBezTo>
                    <a:cubicBezTo>
                      <a:pt x="258" y="2239"/>
                      <a:pt x="207" y="2184"/>
                      <a:pt x="215" y="2016"/>
                    </a:cubicBezTo>
                    <a:cubicBezTo>
                      <a:pt x="215" y="1992"/>
                      <a:pt x="156" y="1932"/>
                      <a:pt x="132" y="1932"/>
                    </a:cubicBezTo>
                    <a:cubicBezTo>
                      <a:pt x="72" y="1944"/>
                      <a:pt x="1" y="1992"/>
                      <a:pt x="1" y="2028"/>
                    </a:cubicBezTo>
                    <a:cubicBezTo>
                      <a:pt x="1" y="2230"/>
                      <a:pt x="13" y="2432"/>
                      <a:pt x="25" y="2635"/>
                    </a:cubicBezTo>
                    <a:cubicBezTo>
                      <a:pt x="89" y="2623"/>
                      <a:pt x="140" y="2616"/>
                      <a:pt x="180" y="2616"/>
                    </a:cubicBezTo>
                    <a:cubicBezTo>
                      <a:pt x="301" y="2616"/>
                      <a:pt x="316" y="2679"/>
                      <a:pt x="299" y="2849"/>
                    </a:cubicBezTo>
                    <a:cubicBezTo>
                      <a:pt x="310" y="2861"/>
                      <a:pt x="322" y="2861"/>
                      <a:pt x="334" y="2873"/>
                    </a:cubicBezTo>
                    <a:lnTo>
                      <a:pt x="441" y="2873"/>
                    </a:lnTo>
                    <a:cubicBezTo>
                      <a:pt x="517" y="2857"/>
                      <a:pt x="567" y="2845"/>
                      <a:pt x="601" y="2845"/>
                    </a:cubicBezTo>
                    <a:cubicBezTo>
                      <a:pt x="668" y="2845"/>
                      <a:pt x="668" y="2893"/>
                      <a:pt x="668" y="3052"/>
                    </a:cubicBezTo>
                    <a:cubicBezTo>
                      <a:pt x="681" y="3055"/>
                      <a:pt x="696" y="3056"/>
                      <a:pt x="711" y="3056"/>
                    </a:cubicBezTo>
                    <a:cubicBezTo>
                      <a:pt x="745" y="3056"/>
                      <a:pt x="781" y="3050"/>
                      <a:pt x="815" y="3050"/>
                    </a:cubicBezTo>
                    <a:cubicBezTo>
                      <a:pt x="869" y="3050"/>
                      <a:pt x="916" y="3066"/>
                      <a:pt x="941" y="3147"/>
                    </a:cubicBezTo>
                    <a:cubicBezTo>
                      <a:pt x="1025" y="3325"/>
                      <a:pt x="989" y="3421"/>
                      <a:pt x="834" y="3433"/>
                    </a:cubicBezTo>
                    <a:cubicBezTo>
                      <a:pt x="739" y="3433"/>
                      <a:pt x="668" y="3397"/>
                      <a:pt x="703" y="3278"/>
                    </a:cubicBezTo>
                    <a:cubicBezTo>
                      <a:pt x="691" y="3266"/>
                      <a:pt x="680" y="3254"/>
                      <a:pt x="668" y="3242"/>
                    </a:cubicBezTo>
                    <a:cubicBezTo>
                      <a:pt x="608" y="3230"/>
                      <a:pt x="549" y="3218"/>
                      <a:pt x="489" y="3206"/>
                    </a:cubicBezTo>
                    <a:cubicBezTo>
                      <a:pt x="477" y="3218"/>
                      <a:pt x="477" y="3230"/>
                      <a:pt x="477" y="3242"/>
                    </a:cubicBezTo>
                    <a:cubicBezTo>
                      <a:pt x="727" y="3492"/>
                      <a:pt x="989" y="3742"/>
                      <a:pt x="1239" y="3992"/>
                    </a:cubicBezTo>
                    <a:cubicBezTo>
                      <a:pt x="1465" y="3968"/>
                      <a:pt x="1680" y="3944"/>
                      <a:pt x="1918" y="3921"/>
                    </a:cubicBezTo>
                    <a:cubicBezTo>
                      <a:pt x="1918" y="3944"/>
                      <a:pt x="1930" y="3968"/>
                      <a:pt x="1930" y="3992"/>
                    </a:cubicBezTo>
                    <a:cubicBezTo>
                      <a:pt x="1950" y="4102"/>
                      <a:pt x="1987" y="4179"/>
                      <a:pt x="2090" y="4179"/>
                    </a:cubicBezTo>
                    <a:cubicBezTo>
                      <a:pt x="2110" y="4179"/>
                      <a:pt x="2132" y="4176"/>
                      <a:pt x="2156" y="4171"/>
                    </a:cubicBezTo>
                    <a:cubicBezTo>
                      <a:pt x="2192" y="4171"/>
                      <a:pt x="2275" y="4242"/>
                      <a:pt x="2263" y="4266"/>
                    </a:cubicBezTo>
                    <a:cubicBezTo>
                      <a:pt x="2251" y="4325"/>
                      <a:pt x="2215" y="4409"/>
                      <a:pt x="2168" y="4421"/>
                    </a:cubicBezTo>
                    <a:cubicBezTo>
                      <a:pt x="2037" y="4445"/>
                      <a:pt x="1894" y="4433"/>
                      <a:pt x="1751" y="4445"/>
                    </a:cubicBezTo>
                    <a:cubicBezTo>
                      <a:pt x="1751" y="4480"/>
                      <a:pt x="1739" y="4552"/>
                      <a:pt x="1763" y="4576"/>
                    </a:cubicBezTo>
                    <a:cubicBezTo>
                      <a:pt x="1894" y="4706"/>
                      <a:pt x="2049" y="4837"/>
                      <a:pt x="2168" y="4968"/>
                    </a:cubicBezTo>
                    <a:cubicBezTo>
                      <a:pt x="2501" y="5338"/>
                      <a:pt x="2823" y="5719"/>
                      <a:pt x="3168" y="6088"/>
                    </a:cubicBezTo>
                    <a:cubicBezTo>
                      <a:pt x="3382" y="6326"/>
                      <a:pt x="3620" y="6540"/>
                      <a:pt x="3847" y="6766"/>
                    </a:cubicBezTo>
                    <a:cubicBezTo>
                      <a:pt x="4168" y="7100"/>
                      <a:pt x="4478" y="7445"/>
                      <a:pt x="4799" y="7778"/>
                    </a:cubicBezTo>
                    <a:cubicBezTo>
                      <a:pt x="5097" y="8088"/>
                      <a:pt x="5394" y="8386"/>
                      <a:pt x="5704" y="8695"/>
                    </a:cubicBezTo>
                    <a:cubicBezTo>
                      <a:pt x="6037" y="9040"/>
                      <a:pt x="6371" y="9374"/>
                      <a:pt x="6704" y="9719"/>
                    </a:cubicBezTo>
                    <a:cubicBezTo>
                      <a:pt x="6811" y="9838"/>
                      <a:pt x="6942" y="9933"/>
                      <a:pt x="7049" y="10052"/>
                    </a:cubicBezTo>
                    <a:cubicBezTo>
                      <a:pt x="7502" y="10541"/>
                      <a:pt x="7942" y="11029"/>
                      <a:pt x="8395" y="11517"/>
                    </a:cubicBezTo>
                    <a:cubicBezTo>
                      <a:pt x="8776" y="11934"/>
                      <a:pt x="9169" y="12350"/>
                      <a:pt x="9550" y="12779"/>
                    </a:cubicBezTo>
                    <a:cubicBezTo>
                      <a:pt x="9978" y="13231"/>
                      <a:pt x="10383" y="13696"/>
                      <a:pt x="10812" y="14148"/>
                    </a:cubicBezTo>
                    <a:cubicBezTo>
                      <a:pt x="10883" y="14231"/>
                      <a:pt x="10990" y="14291"/>
                      <a:pt x="11038" y="14327"/>
                    </a:cubicBezTo>
                    <a:cubicBezTo>
                      <a:pt x="11121" y="14458"/>
                      <a:pt x="11169" y="14553"/>
                      <a:pt x="11228" y="14624"/>
                    </a:cubicBezTo>
                    <a:cubicBezTo>
                      <a:pt x="11300" y="14696"/>
                      <a:pt x="11383" y="14743"/>
                      <a:pt x="11455" y="14815"/>
                    </a:cubicBezTo>
                    <a:cubicBezTo>
                      <a:pt x="11645" y="15029"/>
                      <a:pt x="11824" y="15267"/>
                      <a:pt x="12026" y="15494"/>
                    </a:cubicBezTo>
                    <a:cubicBezTo>
                      <a:pt x="12324" y="15839"/>
                      <a:pt x="12633" y="16184"/>
                      <a:pt x="12943" y="16541"/>
                    </a:cubicBezTo>
                    <a:cubicBezTo>
                      <a:pt x="13324" y="16970"/>
                      <a:pt x="13717" y="17399"/>
                      <a:pt x="14086" y="17851"/>
                    </a:cubicBezTo>
                    <a:cubicBezTo>
                      <a:pt x="14372" y="18196"/>
                      <a:pt x="14729" y="18482"/>
                      <a:pt x="15003" y="18827"/>
                    </a:cubicBezTo>
                    <a:cubicBezTo>
                      <a:pt x="15527" y="19482"/>
                      <a:pt x="16074" y="20113"/>
                      <a:pt x="16622" y="20744"/>
                    </a:cubicBezTo>
                    <a:cubicBezTo>
                      <a:pt x="16955" y="21137"/>
                      <a:pt x="17301" y="21518"/>
                      <a:pt x="17646" y="21899"/>
                    </a:cubicBezTo>
                    <a:cubicBezTo>
                      <a:pt x="18015" y="22316"/>
                      <a:pt x="18384" y="22721"/>
                      <a:pt x="18753" y="23137"/>
                    </a:cubicBezTo>
                    <a:cubicBezTo>
                      <a:pt x="18777" y="23161"/>
                      <a:pt x="18837" y="23173"/>
                      <a:pt x="18872" y="23185"/>
                    </a:cubicBezTo>
                    <a:cubicBezTo>
                      <a:pt x="18892" y="23189"/>
                      <a:pt x="18912" y="23190"/>
                      <a:pt x="18932" y="23190"/>
                    </a:cubicBezTo>
                    <a:cubicBezTo>
                      <a:pt x="18971" y="23190"/>
                      <a:pt x="19011" y="23185"/>
                      <a:pt x="19051" y="23185"/>
                    </a:cubicBezTo>
                    <a:cubicBezTo>
                      <a:pt x="19051" y="23197"/>
                      <a:pt x="19063" y="23209"/>
                      <a:pt x="19063" y="23221"/>
                    </a:cubicBezTo>
                    <a:cubicBezTo>
                      <a:pt x="19015" y="23256"/>
                      <a:pt x="18979" y="23280"/>
                      <a:pt x="18920" y="23316"/>
                    </a:cubicBezTo>
                    <a:cubicBezTo>
                      <a:pt x="18956" y="23364"/>
                      <a:pt x="18968" y="23399"/>
                      <a:pt x="19003" y="23435"/>
                    </a:cubicBezTo>
                    <a:cubicBezTo>
                      <a:pt x="19646" y="24173"/>
                      <a:pt x="20301" y="24923"/>
                      <a:pt x="20956" y="25673"/>
                    </a:cubicBezTo>
                    <a:cubicBezTo>
                      <a:pt x="21087" y="25816"/>
                      <a:pt x="21242" y="25935"/>
                      <a:pt x="21384" y="26078"/>
                    </a:cubicBezTo>
                    <a:cubicBezTo>
                      <a:pt x="21444" y="26088"/>
                      <a:pt x="21512" y="26131"/>
                      <a:pt x="21554" y="26131"/>
                    </a:cubicBezTo>
                    <a:cubicBezTo>
                      <a:pt x="21562" y="26131"/>
                      <a:pt x="21569" y="26130"/>
                      <a:pt x="21575" y="26126"/>
                    </a:cubicBezTo>
                    <a:cubicBezTo>
                      <a:pt x="21730" y="26031"/>
                      <a:pt x="21861" y="25900"/>
                      <a:pt x="21992" y="25781"/>
                    </a:cubicBezTo>
                    <a:cubicBezTo>
                      <a:pt x="22111" y="25673"/>
                      <a:pt x="22242" y="25566"/>
                      <a:pt x="22349" y="25459"/>
                    </a:cubicBezTo>
                    <a:cubicBezTo>
                      <a:pt x="22516" y="25292"/>
                      <a:pt x="22682" y="25126"/>
                      <a:pt x="22837" y="24947"/>
                    </a:cubicBezTo>
                    <a:cubicBezTo>
                      <a:pt x="22956" y="24852"/>
                      <a:pt x="23063" y="24757"/>
                      <a:pt x="23170" y="24661"/>
                    </a:cubicBezTo>
                    <a:cubicBezTo>
                      <a:pt x="23242" y="24590"/>
                      <a:pt x="23254" y="24507"/>
                      <a:pt x="23194" y="24411"/>
                    </a:cubicBezTo>
                    <a:cubicBezTo>
                      <a:pt x="23123" y="24304"/>
                      <a:pt x="23028" y="24197"/>
                      <a:pt x="22956" y="24078"/>
                    </a:cubicBezTo>
                    <a:cubicBezTo>
                      <a:pt x="22670" y="23625"/>
                      <a:pt x="22242" y="23292"/>
                      <a:pt x="21944" y="22840"/>
                    </a:cubicBezTo>
                    <a:cubicBezTo>
                      <a:pt x="21825" y="22637"/>
                      <a:pt x="21646" y="22482"/>
                      <a:pt x="21492" y="22304"/>
                    </a:cubicBezTo>
                    <a:cubicBezTo>
                      <a:pt x="21373" y="22161"/>
                      <a:pt x="21242" y="22018"/>
                      <a:pt x="21111" y="21887"/>
                    </a:cubicBezTo>
                    <a:cubicBezTo>
                      <a:pt x="21075" y="21828"/>
                      <a:pt x="21051" y="21768"/>
                      <a:pt x="21003" y="21709"/>
                    </a:cubicBezTo>
                    <a:cubicBezTo>
                      <a:pt x="20896" y="21590"/>
                      <a:pt x="20789" y="21459"/>
                      <a:pt x="20670" y="21339"/>
                    </a:cubicBezTo>
                    <a:cubicBezTo>
                      <a:pt x="20634" y="21316"/>
                      <a:pt x="20587" y="21292"/>
                      <a:pt x="20563" y="21256"/>
                    </a:cubicBezTo>
                    <a:cubicBezTo>
                      <a:pt x="20337" y="21006"/>
                      <a:pt x="20158" y="20708"/>
                      <a:pt x="19908" y="20494"/>
                    </a:cubicBezTo>
                    <a:cubicBezTo>
                      <a:pt x="19622" y="20256"/>
                      <a:pt x="19432" y="19958"/>
                      <a:pt x="19218" y="19673"/>
                    </a:cubicBezTo>
                    <a:cubicBezTo>
                      <a:pt x="19087" y="19518"/>
                      <a:pt x="18968" y="19363"/>
                      <a:pt x="18837" y="19208"/>
                    </a:cubicBezTo>
                    <a:cubicBezTo>
                      <a:pt x="18408" y="18732"/>
                      <a:pt x="17967" y="18256"/>
                      <a:pt x="17539" y="17768"/>
                    </a:cubicBezTo>
                    <a:cubicBezTo>
                      <a:pt x="17074" y="17232"/>
                      <a:pt x="16622" y="16672"/>
                      <a:pt x="16158" y="16136"/>
                    </a:cubicBezTo>
                    <a:cubicBezTo>
                      <a:pt x="15920" y="15863"/>
                      <a:pt x="15681" y="15613"/>
                      <a:pt x="15443" y="15351"/>
                    </a:cubicBezTo>
                    <a:cubicBezTo>
                      <a:pt x="15146" y="15017"/>
                      <a:pt x="14860" y="14696"/>
                      <a:pt x="14574" y="14374"/>
                    </a:cubicBezTo>
                    <a:cubicBezTo>
                      <a:pt x="14384" y="14160"/>
                      <a:pt x="14193" y="13946"/>
                      <a:pt x="14003" y="13743"/>
                    </a:cubicBezTo>
                    <a:cubicBezTo>
                      <a:pt x="13860" y="13589"/>
                      <a:pt x="13717" y="13458"/>
                      <a:pt x="13574" y="13303"/>
                    </a:cubicBezTo>
                    <a:cubicBezTo>
                      <a:pt x="13503" y="13231"/>
                      <a:pt x="13467" y="13136"/>
                      <a:pt x="13395" y="13065"/>
                    </a:cubicBezTo>
                    <a:cubicBezTo>
                      <a:pt x="13205" y="12862"/>
                      <a:pt x="13014" y="12684"/>
                      <a:pt x="12824" y="12481"/>
                    </a:cubicBezTo>
                    <a:cubicBezTo>
                      <a:pt x="12729" y="12386"/>
                      <a:pt x="12657" y="12267"/>
                      <a:pt x="12562" y="12160"/>
                    </a:cubicBezTo>
                    <a:cubicBezTo>
                      <a:pt x="12145" y="11707"/>
                      <a:pt x="11729" y="11243"/>
                      <a:pt x="11312" y="10791"/>
                    </a:cubicBezTo>
                    <a:cubicBezTo>
                      <a:pt x="10919" y="10362"/>
                      <a:pt x="10514" y="9945"/>
                      <a:pt x="10121" y="9529"/>
                    </a:cubicBezTo>
                    <a:cubicBezTo>
                      <a:pt x="9645" y="9005"/>
                      <a:pt x="9169" y="8481"/>
                      <a:pt x="8681" y="7957"/>
                    </a:cubicBezTo>
                    <a:cubicBezTo>
                      <a:pt x="8169" y="7421"/>
                      <a:pt x="7633" y="6897"/>
                      <a:pt x="7109" y="6361"/>
                    </a:cubicBezTo>
                    <a:cubicBezTo>
                      <a:pt x="6573" y="5814"/>
                      <a:pt x="6037" y="5254"/>
                      <a:pt x="5502" y="4695"/>
                    </a:cubicBezTo>
                    <a:cubicBezTo>
                      <a:pt x="5382" y="4576"/>
                      <a:pt x="5228" y="4492"/>
                      <a:pt x="5109" y="4373"/>
                    </a:cubicBezTo>
                    <a:cubicBezTo>
                      <a:pt x="4942" y="4195"/>
                      <a:pt x="4787" y="3980"/>
                      <a:pt x="4609" y="3802"/>
                    </a:cubicBezTo>
                    <a:cubicBezTo>
                      <a:pt x="4168" y="3337"/>
                      <a:pt x="3728" y="2873"/>
                      <a:pt x="3287" y="2420"/>
                    </a:cubicBezTo>
                    <a:cubicBezTo>
                      <a:pt x="3025" y="2159"/>
                      <a:pt x="2787" y="1885"/>
                      <a:pt x="2525" y="1647"/>
                    </a:cubicBezTo>
                    <a:cubicBezTo>
                      <a:pt x="2204" y="1361"/>
                      <a:pt x="1870" y="1111"/>
                      <a:pt x="1608" y="777"/>
                    </a:cubicBezTo>
                    <a:cubicBezTo>
                      <a:pt x="1513" y="646"/>
                      <a:pt x="1346" y="575"/>
                      <a:pt x="1215" y="492"/>
                    </a:cubicBezTo>
                    <a:cubicBezTo>
                      <a:pt x="1168" y="456"/>
                      <a:pt x="1108" y="432"/>
                      <a:pt x="1084" y="385"/>
                    </a:cubicBezTo>
                    <a:cubicBezTo>
                      <a:pt x="1001" y="277"/>
                      <a:pt x="930" y="146"/>
                      <a:pt x="846" y="27"/>
                    </a:cubicBezTo>
                    <a:cubicBezTo>
                      <a:pt x="837" y="18"/>
                      <a:pt x="796"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4" name="Google Shape;324;p24"/>
              <p:cNvSpPr/>
              <p:nvPr/>
            </p:nvSpPr>
            <p:spPr>
              <a:xfrm>
                <a:off x="2159475" y="1637325"/>
                <a:ext cx="935275" cy="953325"/>
              </a:xfrm>
              <a:custGeom>
                <a:rect b="b" l="l" r="r" t="t"/>
                <a:pathLst>
                  <a:path extrusionOk="0" h="38133" w="37411">
                    <a:moveTo>
                      <a:pt x="7716" y="1104"/>
                    </a:moveTo>
                    <a:cubicBezTo>
                      <a:pt x="7740" y="1140"/>
                      <a:pt x="7788" y="1176"/>
                      <a:pt x="7776" y="1199"/>
                    </a:cubicBezTo>
                    <a:cubicBezTo>
                      <a:pt x="7764" y="1259"/>
                      <a:pt x="7728" y="1295"/>
                      <a:pt x="7668" y="1390"/>
                    </a:cubicBezTo>
                    <a:cubicBezTo>
                      <a:pt x="7633" y="1295"/>
                      <a:pt x="7585" y="1247"/>
                      <a:pt x="7597" y="1211"/>
                    </a:cubicBezTo>
                    <a:cubicBezTo>
                      <a:pt x="7609" y="1176"/>
                      <a:pt x="7668" y="1140"/>
                      <a:pt x="7716" y="1104"/>
                    </a:cubicBezTo>
                    <a:close/>
                    <a:moveTo>
                      <a:pt x="5711" y="2181"/>
                    </a:moveTo>
                    <a:cubicBezTo>
                      <a:pt x="5758" y="2181"/>
                      <a:pt x="5802" y="2191"/>
                      <a:pt x="5823" y="2211"/>
                    </a:cubicBezTo>
                    <a:cubicBezTo>
                      <a:pt x="5883" y="2271"/>
                      <a:pt x="5883" y="2402"/>
                      <a:pt x="5906" y="2497"/>
                    </a:cubicBezTo>
                    <a:cubicBezTo>
                      <a:pt x="5894" y="2509"/>
                      <a:pt x="5871" y="2521"/>
                      <a:pt x="5859" y="2533"/>
                    </a:cubicBezTo>
                    <a:cubicBezTo>
                      <a:pt x="5842" y="2524"/>
                      <a:pt x="5825" y="2520"/>
                      <a:pt x="5808" y="2520"/>
                    </a:cubicBezTo>
                    <a:cubicBezTo>
                      <a:pt x="5751" y="2520"/>
                      <a:pt x="5691" y="2559"/>
                      <a:pt x="5639" y="2559"/>
                    </a:cubicBezTo>
                    <a:cubicBezTo>
                      <a:pt x="5604" y="2559"/>
                      <a:pt x="5573" y="2542"/>
                      <a:pt x="5549" y="2485"/>
                    </a:cubicBezTo>
                    <a:cubicBezTo>
                      <a:pt x="5513" y="2414"/>
                      <a:pt x="5502" y="2271"/>
                      <a:pt x="5549" y="2223"/>
                    </a:cubicBezTo>
                    <a:cubicBezTo>
                      <a:pt x="5583" y="2197"/>
                      <a:pt x="5650" y="2181"/>
                      <a:pt x="5711" y="2181"/>
                    </a:cubicBezTo>
                    <a:close/>
                    <a:moveTo>
                      <a:pt x="6168" y="4914"/>
                    </a:moveTo>
                    <a:cubicBezTo>
                      <a:pt x="6192" y="4998"/>
                      <a:pt x="6216" y="5069"/>
                      <a:pt x="6240" y="5140"/>
                    </a:cubicBezTo>
                    <a:cubicBezTo>
                      <a:pt x="6140" y="5197"/>
                      <a:pt x="6063" y="5226"/>
                      <a:pt x="6005" y="5226"/>
                    </a:cubicBezTo>
                    <a:cubicBezTo>
                      <a:pt x="5902" y="5226"/>
                      <a:pt x="5859" y="5135"/>
                      <a:pt x="5859" y="4938"/>
                    </a:cubicBezTo>
                    <a:cubicBezTo>
                      <a:pt x="5954" y="4926"/>
                      <a:pt x="6061" y="4926"/>
                      <a:pt x="6168" y="4914"/>
                    </a:cubicBezTo>
                    <a:close/>
                    <a:moveTo>
                      <a:pt x="4564" y="5421"/>
                    </a:moveTo>
                    <a:cubicBezTo>
                      <a:pt x="4631" y="5421"/>
                      <a:pt x="4700" y="5426"/>
                      <a:pt x="4763" y="5426"/>
                    </a:cubicBezTo>
                    <a:cubicBezTo>
                      <a:pt x="4754" y="5560"/>
                      <a:pt x="4645" y="5647"/>
                      <a:pt x="4536" y="5647"/>
                    </a:cubicBezTo>
                    <a:cubicBezTo>
                      <a:pt x="4499" y="5647"/>
                      <a:pt x="4463" y="5638"/>
                      <a:pt x="4430" y="5617"/>
                    </a:cubicBezTo>
                    <a:cubicBezTo>
                      <a:pt x="4406" y="5605"/>
                      <a:pt x="4382" y="5557"/>
                      <a:pt x="4394" y="5533"/>
                    </a:cubicBezTo>
                    <a:cubicBezTo>
                      <a:pt x="4406" y="5486"/>
                      <a:pt x="4442" y="5426"/>
                      <a:pt x="4466" y="5426"/>
                    </a:cubicBezTo>
                    <a:cubicBezTo>
                      <a:pt x="4497" y="5422"/>
                      <a:pt x="4531" y="5421"/>
                      <a:pt x="4564" y="5421"/>
                    </a:cubicBezTo>
                    <a:close/>
                    <a:moveTo>
                      <a:pt x="9752" y="5700"/>
                    </a:moveTo>
                    <a:cubicBezTo>
                      <a:pt x="9788" y="5748"/>
                      <a:pt x="9847" y="5783"/>
                      <a:pt x="9847" y="5831"/>
                    </a:cubicBezTo>
                    <a:cubicBezTo>
                      <a:pt x="9859" y="5855"/>
                      <a:pt x="9800" y="5902"/>
                      <a:pt x="9752" y="5974"/>
                    </a:cubicBezTo>
                    <a:cubicBezTo>
                      <a:pt x="9693" y="5902"/>
                      <a:pt x="9621" y="5843"/>
                      <a:pt x="9633" y="5831"/>
                    </a:cubicBezTo>
                    <a:cubicBezTo>
                      <a:pt x="9657" y="5783"/>
                      <a:pt x="9716" y="5748"/>
                      <a:pt x="9752" y="5700"/>
                    </a:cubicBezTo>
                    <a:close/>
                    <a:moveTo>
                      <a:pt x="1942" y="6307"/>
                    </a:moveTo>
                    <a:cubicBezTo>
                      <a:pt x="2001" y="6379"/>
                      <a:pt x="2084" y="6438"/>
                      <a:pt x="2073" y="6462"/>
                    </a:cubicBezTo>
                    <a:cubicBezTo>
                      <a:pt x="2049" y="6510"/>
                      <a:pt x="1989" y="6557"/>
                      <a:pt x="1942" y="6605"/>
                    </a:cubicBezTo>
                    <a:cubicBezTo>
                      <a:pt x="1894" y="6557"/>
                      <a:pt x="1834" y="6522"/>
                      <a:pt x="1823" y="6462"/>
                    </a:cubicBezTo>
                    <a:cubicBezTo>
                      <a:pt x="1823" y="6438"/>
                      <a:pt x="1882" y="6379"/>
                      <a:pt x="1942" y="6307"/>
                    </a:cubicBezTo>
                    <a:close/>
                    <a:moveTo>
                      <a:pt x="9466" y="6391"/>
                    </a:moveTo>
                    <a:cubicBezTo>
                      <a:pt x="9502" y="6391"/>
                      <a:pt x="9550" y="6450"/>
                      <a:pt x="9585" y="6486"/>
                    </a:cubicBezTo>
                    <a:cubicBezTo>
                      <a:pt x="9550" y="6522"/>
                      <a:pt x="9514" y="6569"/>
                      <a:pt x="9454" y="6629"/>
                    </a:cubicBezTo>
                    <a:cubicBezTo>
                      <a:pt x="9383" y="6557"/>
                      <a:pt x="9347" y="6522"/>
                      <a:pt x="9300" y="6474"/>
                    </a:cubicBezTo>
                    <a:cubicBezTo>
                      <a:pt x="9359" y="6438"/>
                      <a:pt x="9407" y="6391"/>
                      <a:pt x="9466" y="6391"/>
                    </a:cubicBezTo>
                    <a:close/>
                    <a:moveTo>
                      <a:pt x="10490" y="7403"/>
                    </a:moveTo>
                    <a:cubicBezTo>
                      <a:pt x="10586" y="7415"/>
                      <a:pt x="10633" y="7462"/>
                      <a:pt x="10574" y="7545"/>
                    </a:cubicBezTo>
                    <a:cubicBezTo>
                      <a:pt x="10502" y="7653"/>
                      <a:pt x="10466" y="7736"/>
                      <a:pt x="10657" y="7796"/>
                    </a:cubicBezTo>
                    <a:cubicBezTo>
                      <a:pt x="10645" y="7807"/>
                      <a:pt x="10633" y="7819"/>
                      <a:pt x="10621" y="7831"/>
                    </a:cubicBezTo>
                    <a:cubicBezTo>
                      <a:pt x="10550" y="7843"/>
                      <a:pt x="10478" y="7843"/>
                      <a:pt x="10395" y="7855"/>
                    </a:cubicBezTo>
                    <a:cubicBezTo>
                      <a:pt x="10383" y="7700"/>
                      <a:pt x="10359" y="7569"/>
                      <a:pt x="10347" y="7415"/>
                    </a:cubicBezTo>
                    <a:cubicBezTo>
                      <a:pt x="10407" y="7415"/>
                      <a:pt x="10455" y="7403"/>
                      <a:pt x="10490" y="7403"/>
                    </a:cubicBezTo>
                    <a:close/>
                    <a:moveTo>
                      <a:pt x="3775" y="7510"/>
                    </a:moveTo>
                    <a:cubicBezTo>
                      <a:pt x="3882" y="7534"/>
                      <a:pt x="4013" y="7522"/>
                      <a:pt x="4097" y="7581"/>
                    </a:cubicBezTo>
                    <a:cubicBezTo>
                      <a:pt x="4144" y="7617"/>
                      <a:pt x="4144" y="7819"/>
                      <a:pt x="4109" y="7831"/>
                    </a:cubicBezTo>
                    <a:cubicBezTo>
                      <a:pt x="4053" y="7863"/>
                      <a:pt x="3960" y="7889"/>
                      <a:pt x="3887" y="7889"/>
                    </a:cubicBezTo>
                    <a:cubicBezTo>
                      <a:pt x="3851" y="7889"/>
                      <a:pt x="3819" y="7883"/>
                      <a:pt x="3799" y="7867"/>
                    </a:cubicBezTo>
                    <a:cubicBezTo>
                      <a:pt x="3739" y="7819"/>
                      <a:pt x="3751" y="7665"/>
                      <a:pt x="3728" y="7557"/>
                    </a:cubicBezTo>
                    <a:cubicBezTo>
                      <a:pt x="3739" y="7545"/>
                      <a:pt x="3751" y="7522"/>
                      <a:pt x="3775" y="7510"/>
                    </a:cubicBezTo>
                    <a:close/>
                    <a:moveTo>
                      <a:pt x="13419" y="7974"/>
                    </a:moveTo>
                    <a:cubicBezTo>
                      <a:pt x="13463" y="8127"/>
                      <a:pt x="13416" y="8190"/>
                      <a:pt x="13298" y="8190"/>
                    </a:cubicBezTo>
                    <a:cubicBezTo>
                      <a:pt x="13287" y="8190"/>
                      <a:pt x="13276" y="8189"/>
                      <a:pt x="13264" y="8188"/>
                    </a:cubicBezTo>
                    <a:cubicBezTo>
                      <a:pt x="13181" y="8188"/>
                      <a:pt x="13098" y="8212"/>
                      <a:pt x="13002" y="8224"/>
                    </a:cubicBezTo>
                    <a:cubicBezTo>
                      <a:pt x="12977" y="8230"/>
                      <a:pt x="12954" y="8234"/>
                      <a:pt x="12933" y="8234"/>
                    </a:cubicBezTo>
                    <a:cubicBezTo>
                      <a:pt x="12874" y="8234"/>
                      <a:pt x="12833" y="8205"/>
                      <a:pt x="12824" y="8117"/>
                    </a:cubicBezTo>
                    <a:cubicBezTo>
                      <a:pt x="12812" y="8010"/>
                      <a:pt x="12883" y="8010"/>
                      <a:pt x="12967" y="7998"/>
                    </a:cubicBezTo>
                    <a:cubicBezTo>
                      <a:pt x="13110" y="7998"/>
                      <a:pt x="13264" y="7986"/>
                      <a:pt x="13419" y="7974"/>
                    </a:cubicBezTo>
                    <a:close/>
                    <a:moveTo>
                      <a:pt x="9526" y="9260"/>
                    </a:moveTo>
                    <a:cubicBezTo>
                      <a:pt x="9585" y="9331"/>
                      <a:pt x="9621" y="9367"/>
                      <a:pt x="9669" y="9415"/>
                    </a:cubicBezTo>
                    <a:cubicBezTo>
                      <a:pt x="9625" y="9447"/>
                      <a:pt x="9582" y="9500"/>
                      <a:pt x="9548" y="9500"/>
                    </a:cubicBezTo>
                    <a:cubicBezTo>
                      <a:pt x="9544" y="9500"/>
                      <a:pt x="9541" y="9499"/>
                      <a:pt x="9538" y="9498"/>
                    </a:cubicBezTo>
                    <a:cubicBezTo>
                      <a:pt x="9490" y="9486"/>
                      <a:pt x="9443" y="9427"/>
                      <a:pt x="9419" y="9379"/>
                    </a:cubicBezTo>
                    <a:cubicBezTo>
                      <a:pt x="9407" y="9379"/>
                      <a:pt x="9466" y="9320"/>
                      <a:pt x="9526" y="9260"/>
                    </a:cubicBezTo>
                    <a:close/>
                    <a:moveTo>
                      <a:pt x="5951" y="9449"/>
                    </a:moveTo>
                    <a:cubicBezTo>
                      <a:pt x="5952" y="9449"/>
                      <a:pt x="5953" y="9450"/>
                      <a:pt x="5954" y="9450"/>
                    </a:cubicBezTo>
                    <a:cubicBezTo>
                      <a:pt x="6014" y="9474"/>
                      <a:pt x="6073" y="9510"/>
                      <a:pt x="6097" y="9570"/>
                    </a:cubicBezTo>
                    <a:cubicBezTo>
                      <a:pt x="6109" y="9593"/>
                      <a:pt x="6037" y="9653"/>
                      <a:pt x="5966" y="9748"/>
                    </a:cubicBezTo>
                    <a:cubicBezTo>
                      <a:pt x="5918" y="9653"/>
                      <a:pt x="5871" y="9605"/>
                      <a:pt x="5859" y="9558"/>
                    </a:cubicBezTo>
                    <a:cubicBezTo>
                      <a:pt x="5859" y="9524"/>
                      <a:pt x="5931" y="9449"/>
                      <a:pt x="5951" y="9449"/>
                    </a:cubicBezTo>
                    <a:close/>
                    <a:moveTo>
                      <a:pt x="3323" y="10022"/>
                    </a:moveTo>
                    <a:lnTo>
                      <a:pt x="3370" y="10070"/>
                    </a:lnTo>
                    <a:cubicBezTo>
                      <a:pt x="3335" y="10153"/>
                      <a:pt x="3311" y="10224"/>
                      <a:pt x="3287" y="10308"/>
                    </a:cubicBezTo>
                    <a:lnTo>
                      <a:pt x="3227" y="10308"/>
                    </a:lnTo>
                    <a:cubicBezTo>
                      <a:pt x="3204" y="10236"/>
                      <a:pt x="3168" y="10165"/>
                      <a:pt x="3168" y="10082"/>
                    </a:cubicBezTo>
                    <a:cubicBezTo>
                      <a:pt x="3168" y="10070"/>
                      <a:pt x="3263" y="10046"/>
                      <a:pt x="3323" y="10022"/>
                    </a:cubicBezTo>
                    <a:close/>
                    <a:moveTo>
                      <a:pt x="6966" y="13487"/>
                    </a:moveTo>
                    <a:cubicBezTo>
                      <a:pt x="7026" y="13570"/>
                      <a:pt x="7085" y="13618"/>
                      <a:pt x="7073" y="13653"/>
                    </a:cubicBezTo>
                    <a:cubicBezTo>
                      <a:pt x="7049" y="13701"/>
                      <a:pt x="7002" y="13737"/>
                      <a:pt x="6954" y="13749"/>
                    </a:cubicBezTo>
                    <a:cubicBezTo>
                      <a:pt x="6952" y="13750"/>
                      <a:pt x="6950" y="13750"/>
                      <a:pt x="6948" y="13750"/>
                    </a:cubicBezTo>
                    <a:cubicBezTo>
                      <a:pt x="6920" y="13750"/>
                      <a:pt x="6859" y="13687"/>
                      <a:pt x="6859" y="13665"/>
                    </a:cubicBezTo>
                    <a:cubicBezTo>
                      <a:pt x="6871" y="13618"/>
                      <a:pt x="6918" y="13570"/>
                      <a:pt x="6966" y="13487"/>
                    </a:cubicBezTo>
                    <a:close/>
                    <a:moveTo>
                      <a:pt x="10990" y="17285"/>
                    </a:moveTo>
                    <a:cubicBezTo>
                      <a:pt x="11002" y="17285"/>
                      <a:pt x="11074" y="17356"/>
                      <a:pt x="11074" y="17380"/>
                    </a:cubicBezTo>
                    <a:cubicBezTo>
                      <a:pt x="11074" y="17428"/>
                      <a:pt x="11014" y="17463"/>
                      <a:pt x="10955" y="17547"/>
                    </a:cubicBezTo>
                    <a:cubicBezTo>
                      <a:pt x="10907" y="17463"/>
                      <a:pt x="10859" y="17416"/>
                      <a:pt x="10871" y="17404"/>
                    </a:cubicBezTo>
                    <a:cubicBezTo>
                      <a:pt x="10895" y="17356"/>
                      <a:pt x="10943" y="17309"/>
                      <a:pt x="10990" y="17285"/>
                    </a:cubicBezTo>
                    <a:close/>
                    <a:moveTo>
                      <a:pt x="30076" y="24476"/>
                    </a:moveTo>
                    <a:cubicBezTo>
                      <a:pt x="30124" y="24500"/>
                      <a:pt x="30171" y="24536"/>
                      <a:pt x="30231" y="24571"/>
                    </a:cubicBezTo>
                    <a:cubicBezTo>
                      <a:pt x="30195" y="24595"/>
                      <a:pt x="30159" y="24631"/>
                      <a:pt x="30124" y="24667"/>
                    </a:cubicBezTo>
                    <a:cubicBezTo>
                      <a:pt x="30088" y="24619"/>
                      <a:pt x="30052" y="24571"/>
                      <a:pt x="30028" y="24536"/>
                    </a:cubicBezTo>
                    <a:cubicBezTo>
                      <a:pt x="30040" y="24512"/>
                      <a:pt x="30064" y="24488"/>
                      <a:pt x="30076" y="24476"/>
                    </a:cubicBezTo>
                    <a:close/>
                    <a:moveTo>
                      <a:pt x="31094" y="25261"/>
                    </a:moveTo>
                    <a:cubicBezTo>
                      <a:pt x="31096" y="25261"/>
                      <a:pt x="31098" y="25261"/>
                      <a:pt x="31100" y="25262"/>
                    </a:cubicBezTo>
                    <a:cubicBezTo>
                      <a:pt x="31148" y="25274"/>
                      <a:pt x="31195" y="25321"/>
                      <a:pt x="31243" y="25369"/>
                    </a:cubicBezTo>
                    <a:cubicBezTo>
                      <a:pt x="31195" y="25405"/>
                      <a:pt x="31160" y="25452"/>
                      <a:pt x="31100" y="25536"/>
                    </a:cubicBezTo>
                    <a:cubicBezTo>
                      <a:pt x="31040" y="25452"/>
                      <a:pt x="30993" y="25405"/>
                      <a:pt x="30993" y="25357"/>
                    </a:cubicBezTo>
                    <a:cubicBezTo>
                      <a:pt x="31004" y="25324"/>
                      <a:pt x="31066" y="25261"/>
                      <a:pt x="31094" y="25261"/>
                    </a:cubicBezTo>
                    <a:close/>
                    <a:moveTo>
                      <a:pt x="29844" y="25396"/>
                    </a:moveTo>
                    <a:cubicBezTo>
                      <a:pt x="29900" y="25396"/>
                      <a:pt x="29969" y="25417"/>
                      <a:pt x="30028" y="25452"/>
                    </a:cubicBezTo>
                    <a:cubicBezTo>
                      <a:pt x="29991" y="25565"/>
                      <a:pt x="29916" y="25634"/>
                      <a:pt x="29839" y="25634"/>
                    </a:cubicBezTo>
                    <a:cubicBezTo>
                      <a:pt x="29819" y="25634"/>
                      <a:pt x="29798" y="25629"/>
                      <a:pt x="29778" y="25619"/>
                    </a:cubicBezTo>
                    <a:cubicBezTo>
                      <a:pt x="29743" y="25595"/>
                      <a:pt x="29719" y="25500"/>
                      <a:pt x="29731" y="25464"/>
                    </a:cubicBezTo>
                    <a:cubicBezTo>
                      <a:pt x="29743" y="25417"/>
                      <a:pt x="29787" y="25396"/>
                      <a:pt x="29844" y="25396"/>
                    </a:cubicBezTo>
                    <a:close/>
                    <a:moveTo>
                      <a:pt x="28997" y="25735"/>
                    </a:moveTo>
                    <a:cubicBezTo>
                      <a:pt x="29012" y="25735"/>
                      <a:pt x="29027" y="25736"/>
                      <a:pt x="29040" y="25738"/>
                    </a:cubicBezTo>
                    <a:cubicBezTo>
                      <a:pt x="29088" y="25750"/>
                      <a:pt x="29135" y="25822"/>
                      <a:pt x="29219" y="25893"/>
                    </a:cubicBezTo>
                    <a:cubicBezTo>
                      <a:pt x="29135" y="25988"/>
                      <a:pt x="29100" y="26083"/>
                      <a:pt x="29052" y="26083"/>
                    </a:cubicBezTo>
                    <a:cubicBezTo>
                      <a:pt x="28921" y="26072"/>
                      <a:pt x="28885" y="25964"/>
                      <a:pt x="28874" y="25857"/>
                    </a:cubicBezTo>
                    <a:cubicBezTo>
                      <a:pt x="28864" y="25761"/>
                      <a:pt x="28933" y="25735"/>
                      <a:pt x="28997" y="25735"/>
                    </a:cubicBezTo>
                    <a:close/>
                    <a:moveTo>
                      <a:pt x="28848" y="26126"/>
                    </a:moveTo>
                    <a:cubicBezTo>
                      <a:pt x="28915" y="26126"/>
                      <a:pt x="28935" y="26190"/>
                      <a:pt x="28945" y="26262"/>
                    </a:cubicBezTo>
                    <a:cubicBezTo>
                      <a:pt x="28945" y="26381"/>
                      <a:pt x="28862" y="26405"/>
                      <a:pt x="28790" y="26405"/>
                    </a:cubicBezTo>
                    <a:cubicBezTo>
                      <a:pt x="28743" y="26405"/>
                      <a:pt x="28695" y="26345"/>
                      <a:pt x="28612" y="26274"/>
                    </a:cubicBezTo>
                    <a:cubicBezTo>
                      <a:pt x="28707" y="26203"/>
                      <a:pt x="28754" y="26143"/>
                      <a:pt x="28814" y="26131"/>
                    </a:cubicBezTo>
                    <a:cubicBezTo>
                      <a:pt x="28827" y="26128"/>
                      <a:pt x="28838" y="26126"/>
                      <a:pt x="28848" y="26126"/>
                    </a:cubicBezTo>
                    <a:close/>
                    <a:moveTo>
                      <a:pt x="28564" y="26417"/>
                    </a:moveTo>
                    <a:cubicBezTo>
                      <a:pt x="28600" y="26464"/>
                      <a:pt x="28659" y="26512"/>
                      <a:pt x="28671" y="26572"/>
                    </a:cubicBezTo>
                    <a:cubicBezTo>
                      <a:pt x="28681" y="26682"/>
                      <a:pt x="28606" y="26691"/>
                      <a:pt x="28525" y="26691"/>
                    </a:cubicBezTo>
                    <a:cubicBezTo>
                      <a:pt x="28510" y="26691"/>
                      <a:pt x="28495" y="26691"/>
                      <a:pt x="28481" y="26691"/>
                    </a:cubicBezTo>
                    <a:cubicBezTo>
                      <a:pt x="28459" y="26693"/>
                      <a:pt x="28437" y="26696"/>
                      <a:pt x="28417" y="26696"/>
                    </a:cubicBezTo>
                    <a:cubicBezTo>
                      <a:pt x="28351" y="26696"/>
                      <a:pt x="28302" y="26672"/>
                      <a:pt x="28302" y="26572"/>
                    </a:cubicBezTo>
                    <a:cubicBezTo>
                      <a:pt x="28302" y="26369"/>
                      <a:pt x="28481" y="26476"/>
                      <a:pt x="28564" y="26417"/>
                    </a:cubicBezTo>
                    <a:close/>
                    <a:moveTo>
                      <a:pt x="30493" y="26857"/>
                    </a:moveTo>
                    <a:cubicBezTo>
                      <a:pt x="30505" y="26929"/>
                      <a:pt x="30517" y="26976"/>
                      <a:pt x="30540" y="27048"/>
                    </a:cubicBezTo>
                    <a:cubicBezTo>
                      <a:pt x="30457" y="27072"/>
                      <a:pt x="30386" y="27084"/>
                      <a:pt x="30314" y="27096"/>
                    </a:cubicBezTo>
                    <a:cubicBezTo>
                      <a:pt x="30255" y="26941"/>
                      <a:pt x="30338" y="26881"/>
                      <a:pt x="30493" y="26857"/>
                    </a:cubicBezTo>
                    <a:close/>
                    <a:moveTo>
                      <a:pt x="28362" y="27167"/>
                    </a:moveTo>
                    <a:cubicBezTo>
                      <a:pt x="28362" y="27215"/>
                      <a:pt x="28385" y="27286"/>
                      <a:pt x="28362" y="27298"/>
                    </a:cubicBezTo>
                    <a:cubicBezTo>
                      <a:pt x="28335" y="27317"/>
                      <a:pt x="28311" y="27326"/>
                      <a:pt x="28286" y="27326"/>
                    </a:cubicBezTo>
                    <a:cubicBezTo>
                      <a:pt x="28232" y="27326"/>
                      <a:pt x="28181" y="27281"/>
                      <a:pt x="28123" y="27191"/>
                    </a:cubicBezTo>
                    <a:cubicBezTo>
                      <a:pt x="28219" y="27179"/>
                      <a:pt x="28290" y="27179"/>
                      <a:pt x="28362" y="27167"/>
                    </a:cubicBezTo>
                    <a:close/>
                    <a:moveTo>
                      <a:pt x="30937" y="26795"/>
                    </a:moveTo>
                    <a:cubicBezTo>
                      <a:pt x="30964" y="26795"/>
                      <a:pt x="30995" y="26800"/>
                      <a:pt x="31029" y="26810"/>
                    </a:cubicBezTo>
                    <a:cubicBezTo>
                      <a:pt x="31052" y="26941"/>
                      <a:pt x="31076" y="27060"/>
                      <a:pt x="31076" y="27191"/>
                    </a:cubicBezTo>
                    <a:cubicBezTo>
                      <a:pt x="31076" y="27226"/>
                      <a:pt x="31029" y="27274"/>
                      <a:pt x="30993" y="27298"/>
                    </a:cubicBezTo>
                    <a:cubicBezTo>
                      <a:pt x="30874" y="27334"/>
                      <a:pt x="30755" y="27369"/>
                      <a:pt x="30612" y="27405"/>
                    </a:cubicBezTo>
                    <a:cubicBezTo>
                      <a:pt x="30600" y="27322"/>
                      <a:pt x="30588" y="27215"/>
                      <a:pt x="30576" y="27084"/>
                    </a:cubicBezTo>
                    <a:lnTo>
                      <a:pt x="30576" y="27084"/>
                    </a:lnTo>
                    <a:cubicBezTo>
                      <a:pt x="30608" y="27092"/>
                      <a:pt x="30636" y="27097"/>
                      <a:pt x="30662" y="27097"/>
                    </a:cubicBezTo>
                    <a:cubicBezTo>
                      <a:pt x="30743" y="27097"/>
                      <a:pt x="30793" y="27052"/>
                      <a:pt x="30802" y="26953"/>
                    </a:cubicBezTo>
                    <a:cubicBezTo>
                      <a:pt x="30811" y="26838"/>
                      <a:pt x="30859" y="26795"/>
                      <a:pt x="30937" y="26795"/>
                    </a:cubicBezTo>
                    <a:close/>
                    <a:moveTo>
                      <a:pt x="30076" y="27429"/>
                    </a:moveTo>
                    <a:cubicBezTo>
                      <a:pt x="30124" y="27500"/>
                      <a:pt x="30183" y="27560"/>
                      <a:pt x="30207" y="27631"/>
                    </a:cubicBezTo>
                    <a:cubicBezTo>
                      <a:pt x="30219" y="27643"/>
                      <a:pt x="30147" y="27703"/>
                      <a:pt x="30100" y="27738"/>
                    </a:cubicBezTo>
                    <a:cubicBezTo>
                      <a:pt x="30052" y="27679"/>
                      <a:pt x="30005" y="27619"/>
                      <a:pt x="29933" y="27536"/>
                    </a:cubicBezTo>
                    <a:cubicBezTo>
                      <a:pt x="30005" y="27488"/>
                      <a:pt x="30040" y="27465"/>
                      <a:pt x="30076" y="27429"/>
                    </a:cubicBezTo>
                    <a:close/>
                    <a:moveTo>
                      <a:pt x="31386" y="27584"/>
                    </a:moveTo>
                    <a:cubicBezTo>
                      <a:pt x="31433" y="27643"/>
                      <a:pt x="31505" y="27703"/>
                      <a:pt x="31517" y="27762"/>
                    </a:cubicBezTo>
                    <a:cubicBezTo>
                      <a:pt x="31517" y="27798"/>
                      <a:pt x="31433" y="27858"/>
                      <a:pt x="31374" y="27929"/>
                    </a:cubicBezTo>
                    <a:cubicBezTo>
                      <a:pt x="31279" y="27858"/>
                      <a:pt x="31231" y="27810"/>
                      <a:pt x="31171" y="27762"/>
                    </a:cubicBezTo>
                    <a:cubicBezTo>
                      <a:pt x="31243" y="27703"/>
                      <a:pt x="31314" y="27643"/>
                      <a:pt x="31386" y="27584"/>
                    </a:cubicBezTo>
                    <a:close/>
                    <a:moveTo>
                      <a:pt x="29910" y="27820"/>
                    </a:moveTo>
                    <a:cubicBezTo>
                      <a:pt x="29945" y="27820"/>
                      <a:pt x="29993" y="27860"/>
                      <a:pt x="29993" y="27881"/>
                    </a:cubicBezTo>
                    <a:cubicBezTo>
                      <a:pt x="29993" y="27929"/>
                      <a:pt x="29969" y="27977"/>
                      <a:pt x="29945" y="28024"/>
                    </a:cubicBezTo>
                    <a:cubicBezTo>
                      <a:pt x="29921" y="28048"/>
                      <a:pt x="29874" y="28048"/>
                      <a:pt x="29838" y="28048"/>
                    </a:cubicBezTo>
                    <a:cubicBezTo>
                      <a:pt x="29659" y="28060"/>
                      <a:pt x="29493" y="28072"/>
                      <a:pt x="29326" y="28072"/>
                    </a:cubicBezTo>
                    <a:lnTo>
                      <a:pt x="29326" y="28084"/>
                    </a:lnTo>
                    <a:cubicBezTo>
                      <a:pt x="29310" y="28084"/>
                      <a:pt x="29294" y="28089"/>
                      <a:pt x="29278" y="28089"/>
                    </a:cubicBezTo>
                    <a:cubicBezTo>
                      <a:pt x="29270" y="28089"/>
                      <a:pt x="29262" y="28088"/>
                      <a:pt x="29255" y="28084"/>
                    </a:cubicBezTo>
                    <a:cubicBezTo>
                      <a:pt x="29219" y="28060"/>
                      <a:pt x="29171" y="28036"/>
                      <a:pt x="29135" y="28012"/>
                    </a:cubicBezTo>
                    <a:cubicBezTo>
                      <a:pt x="29171" y="27977"/>
                      <a:pt x="29195" y="27917"/>
                      <a:pt x="29231" y="27905"/>
                    </a:cubicBezTo>
                    <a:cubicBezTo>
                      <a:pt x="29445" y="27869"/>
                      <a:pt x="29671" y="27846"/>
                      <a:pt x="29897" y="27822"/>
                    </a:cubicBezTo>
                    <a:cubicBezTo>
                      <a:pt x="29901" y="27820"/>
                      <a:pt x="29905" y="27820"/>
                      <a:pt x="29910" y="27820"/>
                    </a:cubicBezTo>
                    <a:close/>
                    <a:moveTo>
                      <a:pt x="25826" y="28048"/>
                    </a:moveTo>
                    <a:cubicBezTo>
                      <a:pt x="25909" y="28048"/>
                      <a:pt x="25992" y="28060"/>
                      <a:pt x="26076" y="28072"/>
                    </a:cubicBezTo>
                    <a:cubicBezTo>
                      <a:pt x="26052" y="28119"/>
                      <a:pt x="26052" y="28203"/>
                      <a:pt x="26028" y="28215"/>
                    </a:cubicBezTo>
                    <a:cubicBezTo>
                      <a:pt x="26005" y="28224"/>
                      <a:pt x="25984" y="28228"/>
                      <a:pt x="25966" y="28228"/>
                    </a:cubicBezTo>
                    <a:cubicBezTo>
                      <a:pt x="25891" y="28228"/>
                      <a:pt x="25854" y="28154"/>
                      <a:pt x="25826" y="28048"/>
                    </a:cubicBezTo>
                    <a:close/>
                    <a:moveTo>
                      <a:pt x="29081" y="28162"/>
                    </a:moveTo>
                    <a:cubicBezTo>
                      <a:pt x="29152" y="28162"/>
                      <a:pt x="29191" y="28215"/>
                      <a:pt x="29171" y="28286"/>
                    </a:cubicBezTo>
                    <a:cubicBezTo>
                      <a:pt x="29159" y="28334"/>
                      <a:pt x="29100" y="28417"/>
                      <a:pt x="29052" y="28429"/>
                    </a:cubicBezTo>
                    <a:cubicBezTo>
                      <a:pt x="28976" y="28436"/>
                      <a:pt x="28897" y="28443"/>
                      <a:pt x="28818" y="28443"/>
                    </a:cubicBezTo>
                    <a:cubicBezTo>
                      <a:pt x="28760" y="28443"/>
                      <a:pt x="28703" y="28439"/>
                      <a:pt x="28647" y="28429"/>
                    </a:cubicBezTo>
                    <a:cubicBezTo>
                      <a:pt x="28612" y="28417"/>
                      <a:pt x="28576" y="28322"/>
                      <a:pt x="28528" y="28239"/>
                    </a:cubicBezTo>
                    <a:cubicBezTo>
                      <a:pt x="28731" y="28215"/>
                      <a:pt x="28885" y="28191"/>
                      <a:pt x="29040" y="28167"/>
                    </a:cubicBezTo>
                    <a:cubicBezTo>
                      <a:pt x="29055" y="28163"/>
                      <a:pt x="29068" y="28162"/>
                      <a:pt x="29081" y="28162"/>
                    </a:cubicBezTo>
                    <a:close/>
                    <a:moveTo>
                      <a:pt x="29561" y="28356"/>
                    </a:moveTo>
                    <a:cubicBezTo>
                      <a:pt x="29717" y="28356"/>
                      <a:pt x="29790" y="28438"/>
                      <a:pt x="29790" y="28572"/>
                    </a:cubicBezTo>
                    <a:cubicBezTo>
                      <a:pt x="29782" y="28689"/>
                      <a:pt x="29709" y="28706"/>
                      <a:pt x="29638" y="28706"/>
                    </a:cubicBezTo>
                    <a:cubicBezTo>
                      <a:pt x="29608" y="28706"/>
                      <a:pt x="29577" y="28703"/>
                      <a:pt x="29552" y="28703"/>
                    </a:cubicBezTo>
                    <a:cubicBezTo>
                      <a:pt x="29546" y="28703"/>
                      <a:pt x="29541" y="28703"/>
                      <a:pt x="29536" y="28703"/>
                    </a:cubicBezTo>
                    <a:cubicBezTo>
                      <a:pt x="29369" y="28703"/>
                      <a:pt x="29490" y="28522"/>
                      <a:pt x="29421" y="28453"/>
                    </a:cubicBezTo>
                    <a:cubicBezTo>
                      <a:pt x="29457" y="28417"/>
                      <a:pt x="29493" y="28358"/>
                      <a:pt x="29528" y="28358"/>
                    </a:cubicBezTo>
                    <a:cubicBezTo>
                      <a:pt x="29540" y="28357"/>
                      <a:pt x="29551" y="28356"/>
                      <a:pt x="29561" y="28356"/>
                    </a:cubicBezTo>
                    <a:close/>
                    <a:moveTo>
                      <a:pt x="31755" y="28477"/>
                    </a:moveTo>
                    <a:cubicBezTo>
                      <a:pt x="31791" y="28512"/>
                      <a:pt x="31826" y="28560"/>
                      <a:pt x="31886" y="28608"/>
                    </a:cubicBezTo>
                    <a:cubicBezTo>
                      <a:pt x="31826" y="28667"/>
                      <a:pt x="31779" y="28739"/>
                      <a:pt x="31767" y="28739"/>
                    </a:cubicBezTo>
                    <a:cubicBezTo>
                      <a:pt x="31707" y="28715"/>
                      <a:pt x="31671" y="28667"/>
                      <a:pt x="31624" y="28620"/>
                    </a:cubicBezTo>
                    <a:lnTo>
                      <a:pt x="31755" y="28477"/>
                    </a:lnTo>
                    <a:close/>
                    <a:moveTo>
                      <a:pt x="31186" y="29142"/>
                    </a:moveTo>
                    <a:cubicBezTo>
                      <a:pt x="31189" y="29142"/>
                      <a:pt x="31192" y="29143"/>
                      <a:pt x="31195" y="29143"/>
                    </a:cubicBezTo>
                    <a:cubicBezTo>
                      <a:pt x="31255" y="29143"/>
                      <a:pt x="31314" y="29215"/>
                      <a:pt x="31374" y="29262"/>
                    </a:cubicBezTo>
                    <a:cubicBezTo>
                      <a:pt x="31350" y="29405"/>
                      <a:pt x="31279" y="29429"/>
                      <a:pt x="31195" y="29429"/>
                    </a:cubicBezTo>
                    <a:cubicBezTo>
                      <a:pt x="31064" y="29429"/>
                      <a:pt x="31040" y="29346"/>
                      <a:pt x="31064" y="29262"/>
                    </a:cubicBezTo>
                    <a:cubicBezTo>
                      <a:pt x="31075" y="29218"/>
                      <a:pt x="31139" y="29142"/>
                      <a:pt x="31186" y="29142"/>
                    </a:cubicBezTo>
                    <a:close/>
                    <a:moveTo>
                      <a:pt x="30663" y="29197"/>
                    </a:moveTo>
                    <a:cubicBezTo>
                      <a:pt x="30698" y="29197"/>
                      <a:pt x="30730" y="29202"/>
                      <a:pt x="30755" y="29215"/>
                    </a:cubicBezTo>
                    <a:cubicBezTo>
                      <a:pt x="30814" y="29239"/>
                      <a:pt x="30814" y="29358"/>
                      <a:pt x="30850" y="29441"/>
                    </a:cubicBezTo>
                    <a:lnTo>
                      <a:pt x="30802" y="29489"/>
                    </a:lnTo>
                    <a:cubicBezTo>
                      <a:pt x="30683" y="29477"/>
                      <a:pt x="30564" y="29453"/>
                      <a:pt x="30433" y="29441"/>
                    </a:cubicBezTo>
                    <a:cubicBezTo>
                      <a:pt x="30445" y="29370"/>
                      <a:pt x="30445" y="29251"/>
                      <a:pt x="30481" y="29239"/>
                    </a:cubicBezTo>
                    <a:cubicBezTo>
                      <a:pt x="30527" y="29215"/>
                      <a:pt x="30599" y="29197"/>
                      <a:pt x="30663" y="29197"/>
                    </a:cubicBezTo>
                    <a:close/>
                    <a:moveTo>
                      <a:pt x="24323" y="29366"/>
                    </a:moveTo>
                    <a:cubicBezTo>
                      <a:pt x="24350" y="29366"/>
                      <a:pt x="24381" y="29370"/>
                      <a:pt x="24409" y="29370"/>
                    </a:cubicBezTo>
                    <a:cubicBezTo>
                      <a:pt x="24421" y="29381"/>
                      <a:pt x="24444" y="29393"/>
                      <a:pt x="24456" y="29405"/>
                    </a:cubicBezTo>
                    <a:cubicBezTo>
                      <a:pt x="24432" y="29453"/>
                      <a:pt x="24397" y="29512"/>
                      <a:pt x="24361" y="29572"/>
                    </a:cubicBezTo>
                    <a:cubicBezTo>
                      <a:pt x="24325" y="29536"/>
                      <a:pt x="24242" y="29512"/>
                      <a:pt x="24242" y="29477"/>
                    </a:cubicBezTo>
                    <a:cubicBezTo>
                      <a:pt x="24226" y="29381"/>
                      <a:pt x="24268" y="29366"/>
                      <a:pt x="24323" y="29366"/>
                    </a:cubicBezTo>
                    <a:close/>
                    <a:moveTo>
                      <a:pt x="25302" y="29501"/>
                    </a:moveTo>
                    <a:cubicBezTo>
                      <a:pt x="25337" y="29632"/>
                      <a:pt x="25397" y="29762"/>
                      <a:pt x="25278" y="29870"/>
                    </a:cubicBezTo>
                    <a:cubicBezTo>
                      <a:pt x="25123" y="29739"/>
                      <a:pt x="25135" y="29572"/>
                      <a:pt x="25302" y="29501"/>
                    </a:cubicBezTo>
                    <a:close/>
                    <a:moveTo>
                      <a:pt x="27373" y="29227"/>
                    </a:moveTo>
                    <a:cubicBezTo>
                      <a:pt x="27421" y="29227"/>
                      <a:pt x="27504" y="29286"/>
                      <a:pt x="27504" y="29310"/>
                    </a:cubicBezTo>
                    <a:cubicBezTo>
                      <a:pt x="27504" y="29393"/>
                      <a:pt x="27576" y="29512"/>
                      <a:pt x="27433" y="29548"/>
                    </a:cubicBezTo>
                    <a:cubicBezTo>
                      <a:pt x="27326" y="29572"/>
                      <a:pt x="27207" y="29572"/>
                      <a:pt x="27099" y="29572"/>
                    </a:cubicBezTo>
                    <a:cubicBezTo>
                      <a:pt x="27079" y="29571"/>
                      <a:pt x="27061" y="29570"/>
                      <a:pt x="27044" y="29570"/>
                    </a:cubicBezTo>
                    <a:cubicBezTo>
                      <a:pt x="26916" y="29570"/>
                      <a:pt x="26900" y="29615"/>
                      <a:pt x="26921" y="29762"/>
                    </a:cubicBezTo>
                    <a:cubicBezTo>
                      <a:pt x="26945" y="29846"/>
                      <a:pt x="26945" y="29917"/>
                      <a:pt x="26838" y="29929"/>
                    </a:cubicBezTo>
                    <a:cubicBezTo>
                      <a:pt x="26811" y="29932"/>
                      <a:pt x="26785" y="29936"/>
                      <a:pt x="26760" y="29936"/>
                    </a:cubicBezTo>
                    <a:cubicBezTo>
                      <a:pt x="26696" y="29936"/>
                      <a:pt x="26644" y="29913"/>
                      <a:pt x="26635" y="29810"/>
                    </a:cubicBezTo>
                    <a:cubicBezTo>
                      <a:pt x="26635" y="29751"/>
                      <a:pt x="26623" y="29679"/>
                      <a:pt x="26623" y="29608"/>
                    </a:cubicBezTo>
                    <a:cubicBezTo>
                      <a:pt x="26623" y="29370"/>
                      <a:pt x="26623" y="29358"/>
                      <a:pt x="26849" y="29310"/>
                    </a:cubicBezTo>
                    <a:cubicBezTo>
                      <a:pt x="27028" y="29274"/>
                      <a:pt x="27207" y="29251"/>
                      <a:pt x="27373" y="29227"/>
                    </a:cubicBezTo>
                    <a:close/>
                    <a:moveTo>
                      <a:pt x="30733" y="29737"/>
                    </a:moveTo>
                    <a:cubicBezTo>
                      <a:pt x="30820" y="29737"/>
                      <a:pt x="30851" y="29794"/>
                      <a:pt x="30862" y="29882"/>
                    </a:cubicBezTo>
                    <a:cubicBezTo>
                      <a:pt x="30870" y="30002"/>
                      <a:pt x="30805" y="30011"/>
                      <a:pt x="30750" y="30011"/>
                    </a:cubicBezTo>
                    <a:cubicBezTo>
                      <a:pt x="30740" y="30011"/>
                      <a:pt x="30731" y="30010"/>
                      <a:pt x="30723" y="30010"/>
                    </a:cubicBezTo>
                    <a:cubicBezTo>
                      <a:pt x="30712" y="30010"/>
                      <a:pt x="30703" y="30011"/>
                      <a:pt x="30695" y="30013"/>
                    </a:cubicBezTo>
                    <a:cubicBezTo>
                      <a:pt x="30671" y="30017"/>
                      <a:pt x="30649" y="30019"/>
                      <a:pt x="30629" y="30019"/>
                    </a:cubicBezTo>
                    <a:cubicBezTo>
                      <a:pt x="30530" y="30019"/>
                      <a:pt x="30481" y="29971"/>
                      <a:pt x="30481" y="29882"/>
                    </a:cubicBezTo>
                    <a:cubicBezTo>
                      <a:pt x="30481" y="29715"/>
                      <a:pt x="30624" y="29762"/>
                      <a:pt x="30707" y="29739"/>
                    </a:cubicBezTo>
                    <a:cubicBezTo>
                      <a:pt x="30716" y="29738"/>
                      <a:pt x="30725" y="29737"/>
                      <a:pt x="30733" y="29737"/>
                    </a:cubicBezTo>
                    <a:close/>
                    <a:moveTo>
                      <a:pt x="29445" y="29608"/>
                    </a:moveTo>
                    <a:cubicBezTo>
                      <a:pt x="29505" y="29655"/>
                      <a:pt x="29576" y="29679"/>
                      <a:pt x="29576" y="29703"/>
                    </a:cubicBezTo>
                    <a:cubicBezTo>
                      <a:pt x="29576" y="29834"/>
                      <a:pt x="29564" y="29977"/>
                      <a:pt x="29552" y="30108"/>
                    </a:cubicBezTo>
                    <a:cubicBezTo>
                      <a:pt x="29516" y="30108"/>
                      <a:pt x="29433" y="30108"/>
                      <a:pt x="29433" y="30084"/>
                    </a:cubicBezTo>
                    <a:cubicBezTo>
                      <a:pt x="29385" y="29989"/>
                      <a:pt x="29362" y="29870"/>
                      <a:pt x="29350" y="29762"/>
                    </a:cubicBezTo>
                    <a:cubicBezTo>
                      <a:pt x="29338" y="29715"/>
                      <a:pt x="29397" y="29667"/>
                      <a:pt x="29445" y="29608"/>
                    </a:cubicBezTo>
                    <a:close/>
                    <a:moveTo>
                      <a:pt x="24825" y="29965"/>
                    </a:moveTo>
                    <a:cubicBezTo>
                      <a:pt x="24837" y="29989"/>
                      <a:pt x="24849" y="30013"/>
                      <a:pt x="24861" y="30048"/>
                    </a:cubicBezTo>
                    <a:cubicBezTo>
                      <a:pt x="24778" y="30096"/>
                      <a:pt x="24694" y="30143"/>
                      <a:pt x="24587" y="30203"/>
                    </a:cubicBezTo>
                    <a:cubicBezTo>
                      <a:pt x="24575" y="30096"/>
                      <a:pt x="24575" y="30036"/>
                      <a:pt x="24563" y="29977"/>
                    </a:cubicBezTo>
                    <a:cubicBezTo>
                      <a:pt x="24647" y="29965"/>
                      <a:pt x="24742" y="29965"/>
                      <a:pt x="24825" y="29965"/>
                    </a:cubicBezTo>
                    <a:close/>
                    <a:moveTo>
                      <a:pt x="26147" y="29762"/>
                    </a:moveTo>
                    <a:cubicBezTo>
                      <a:pt x="26171" y="29798"/>
                      <a:pt x="26195" y="29834"/>
                      <a:pt x="26218" y="29870"/>
                    </a:cubicBezTo>
                    <a:cubicBezTo>
                      <a:pt x="26207" y="29882"/>
                      <a:pt x="26195" y="29882"/>
                      <a:pt x="26183" y="29893"/>
                    </a:cubicBezTo>
                    <a:cubicBezTo>
                      <a:pt x="26195" y="29929"/>
                      <a:pt x="26218" y="29965"/>
                      <a:pt x="26242" y="30001"/>
                    </a:cubicBezTo>
                    <a:cubicBezTo>
                      <a:pt x="26266" y="30048"/>
                      <a:pt x="26314" y="30096"/>
                      <a:pt x="26302" y="30143"/>
                    </a:cubicBezTo>
                    <a:cubicBezTo>
                      <a:pt x="26302" y="30203"/>
                      <a:pt x="26242" y="30251"/>
                      <a:pt x="26218" y="30298"/>
                    </a:cubicBezTo>
                    <a:cubicBezTo>
                      <a:pt x="26171" y="30263"/>
                      <a:pt x="26099" y="30227"/>
                      <a:pt x="26087" y="30179"/>
                    </a:cubicBezTo>
                    <a:cubicBezTo>
                      <a:pt x="26076" y="30084"/>
                      <a:pt x="26076" y="29989"/>
                      <a:pt x="26087" y="29882"/>
                    </a:cubicBezTo>
                    <a:cubicBezTo>
                      <a:pt x="26087" y="29846"/>
                      <a:pt x="26123" y="29810"/>
                      <a:pt x="26147" y="29762"/>
                    </a:cubicBezTo>
                    <a:close/>
                    <a:moveTo>
                      <a:pt x="30433" y="30108"/>
                    </a:moveTo>
                    <a:cubicBezTo>
                      <a:pt x="30481" y="30203"/>
                      <a:pt x="30528" y="30251"/>
                      <a:pt x="30528" y="30298"/>
                    </a:cubicBezTo>
                    <a:cubicBezTo>
                      <a:pt x="30528" y="30334"/>
                      <a:pt x="30457" y="30370"/>
                      <a:pt x="30421" y="30394"/>
                    </a:cubicBezTo>
                    <a:cubicBezTo>
                      <a:pt x="30386" y="30358"/>
                      <a:pt x="30326" y="30322"/>
                      <a:pt x="30326" y="30274"/>
                    </a:cubicBezTo>
                    <a:cubicBezTo>
                      <a:pt x="30326" y="30239"/>
                      <a:pt x="30374" y="30191"/>
                      <a:pt x="30433" y="30108"/>
                    </a:cubicBezTo>
                    <a:close/>
                    <a:moveTo>
                      <a:pt x="34612" y="30155"/>
                    </a:moveTo>
                    <a:cubicBezTo>
                      <a:pt x="34672" y="30203"/>
                      <a:pt x="34708" y="30239"/>
                      <a:pt x="34755" y="30274"/>
                    </a:cubicBezTo>
                    <a:cubicBezTo>
                      <a:pt x="34708" y="30334"/>
                      <a:pt x="34660" y="30382"/>
                      <a:pt x="34612" y="30441"/>
                    </a:cubicBezTo>
                    <a:cubicBezTo>
                      <a:pt x="34565" y="30394"/>
                      <a:pt x="34493" y="30358"/>
                      <a:pt x="34481" y="30298"/>
                    </a:cubicBezTo>
                    <a:cubicBezTo>
                      <a:pt x="34469" y="30263"/>
                      <a:pt x="34553" y="30215"/>
                      <a:pt x="34612" y="30155"/>
                    </a:cubicBezTo>
                    <a:close/>
                    <a:moveTo>
                      <a:pt x="27302" y="30132"/>
                    </a:moveTo>
                    <a:cubicBezTo>
                      <a:pt x="27397" y="30155"/>
                      <a:pt x="27504" y="30167"/>
                      <a:pt x="27588" y="30215"/>
                    </a:cubicBezTo>
                    <a:cubicBezTo>
                      <a:pt x="27611" y="30227"/>
                      <a:pt x="27600" y="30382"/>
                      <a:pt x="27564" y="30405"/>
                    </a:cubicBezTo>
                    <a:cubicBezTo>
                      <a:pt x="27515" y="30444"/>
                      <a:pt x="27411" y="30483"/>
                      <a:pt x="27368" y="30483"/>
                    </a:cubicBezTo>
                    <a:cubicBezTo>
                      <a:pt x="27358" y="30483"/>
                      <a:pt x="27352" y="30481"/>
                      <a:pt x="27350" y="30477"/>
                    </a:cubicBezTo>
                    <a:cubicBezTo>
                      <a:pt x="27290" y="30394"/>
                      <a:pt x="27278" y="30286"/>
                      <a:pt x="27242" y="30191"/>
                    </a:cubicBezTo>
                    <a:cubicBezTo>
                      <a:pt x="27266" y="30167"/>
                      <a:pt x="27278" y="30143"/>
                      <a:pt x="27302" y="30132"/>
                    </a:cubicBezTo>
                    <a:close/>
                    <a:moveTo>
                      <a:pt x="34160" y="30263"/>
                    </a:moveTo>
                    <a:cubicBezTo>
                      <a:pt x="34205" y="30263"/>
                      <a:pt x="34238" y="30289"/>
                      <a:pt x="34231" y="30394"/>
                    </a:cubicBezTo>
                    <a:cubicBezTo>
                      <a:pt x="34231" y="30536"/>
                      <a:pt x="34124" y="30501"/>
                      <a:pt x="34005" y="30536"/>
                    </a:cubicBezTo>
                    <a:cubicBezTo>
                      <a:pt x="33969" y="30489"/>
                      <a:pt x="33898" y="30441"/>
                      <a:pt x="33886" y="30394"/>
                    </a:cubicBezTo>
                    <a:cubicBezTo>
                      <a:pt x="33860" y="30297"/>
                      <a:pt x="33910" y="30285"/>
                      <a:pt x="33972" y="30285"/>
                    </a:cubicBezTo>
                    <a:cubicBezTo>
                      <a:pt x="33995" y="30285"/>
                      <a:pt x="34019" y="30286"/>
                      <a:pt x="34041" y="30286"/>
                    </a:cubicBezTo>
                    <a:cubicBezTo>
                      <a:pt x="34079" y="30281"/>
                      <a:pt x="34124" y="30263"/>
                      <a:pt x="34160" y="30263"/>
                    </a:cubicBezTo>
                    <a:close/>
                    <a:moveTo>
                      <a:pt x="29302" y="30310"/>
                    </a:moveTo>
                    <a:cubicBezTo>
                      <a:pt x="29350" y="30358"/>
                      <a:pt x="29385" y="30417"/>
                      <a:pt x="29421" y="30477"/>
                    </a:cubicBezTo>
                    <a:cubicBezTo>
                      <a:pt x="29409" y="30501"/>
                      <a:pt x="29385" y="30524"/>
                      <a:pt x="29362" y="30548"/>
                    </a:cubicBezTo>
                    <a:cubicBezTo>
                      <a:pt x="29278" y="30513"/>
                      <a:pt x="29207" y="30477"/>
                      <a:pt x="29135" y="30441"/>
                    </a:cubicBezTo>
                    <a:cubicBezTo>
                      <a:pt x="29183" y="30394"/>
                      <a:pt x="29243" y="30358"/>
                      <a:pt x="29302" y="30310"/>
                    </a:cubicBezTo>
                    <a:close/>
                    <a:moveTo>
                      <a:pt x="31624" y="29952"/>
                    </a:moveTo>
                    <a:cubicBezTo>
                      <a:pt x="31733" y="29952"/>
                      <a:pt x="31744" y="30031"/>
                      <a:pt x="31767" y="30120"/>
                    </a:cubicBezTo>
                    <a:cubicBezTo>
                      <a:pt x="31807" y="30242"/>
                      <a:pt x="31843" y="30297"/>
                      <a:pt x="31918" y="30297"/>
                    </a:cubicBezTo>
                    <a:cubicBezTo>
                      <a:pt x="31953" y="30297"/>
                      <a:pt x="31996" y="30285"/>
                      <a:pt x="32052" y="30263"/>
                    </a:cubicBezTo>
                    <a:lnTo>
                      <a:pt x="32052" y="30453"/>
                    </a:lnTo>
                    <a:cubicBezTo>
                      <a:pt x="31850" y="30489"/>
                      <a:pt x="31660" y="30524"/>
                      <a:pt x="31469" y="30560"/>
                    </a:cubicBezTo>
                    <a:cubicBezTo>
                      <a:pt x="31469" y="30429"/>
                      <a:pt x="31469" y="30298"/>
                      <a:pt x="31469" y="30167"/>
                    </a:cubicBezTo>
                    <a:cubicBezTo>
                      <a:pt x="31469" y="30060"/>
                      <a:pt x="31469" y="29977"/>
                      <a:pt x="31600" y="29953"/>
                    </a:cubicBezTo>
                    <a:cubicBezTo>
                      <a:pt x="31608" y="29952"/>
                      <a:pt x="31616" y="29952"/>
                      <a:pt x="31624" y="29952"/>
                    </a:cubicBezTo>
                    <a:close/>
                    <a:moveTo>
                      <a:pt x="30215" y="30463"/>
                    </a:moveTo>
                    <a:cubicBezTo>
                      <a:pt x="30241" y="30463"/>
                      <a:pt x="30286" y="30505"/>
                      <a:pt x="30350" y="30536"/>
                    </a:cubicBezTo>
                    <a:cubicBezTo>
                      <a:pt x="30278" y="30596"/>
                      <a:pt x="30243" y="30644"/>
                      <a:pt x="30207" y="30655"/>
                    </a:cubicBezTo>
                    <a:cubicBezTo>
                      <a:pt x="30171" y="30655"/>
                      <a:pt x="30136" y="30596"/>
                      <a:pt x="30100" y="30560"/>
                    </a:cubicBezTo>
                    <a:cubicBezTo>
                      <a:pt x="30136" y="30524"/>
                      <a:pt x="30159" y="30477"/>
                      <a:pt x="30207" y="30465"/>
                    </a:cubicBezTo>
                    <a:cubicBezTo>
                      <a:pt x="30210" y="30464"/>
                      <a:pt x="30212" y="30463"/>
                      <a:pt x="30215" y="30463"/>
                    </a:cubicBezTo>
                    <a:close/>
                    <a:moveTo>
                      <a:pt x="35493" y="30417"/>
                    </a:moveTo>
                    <a:cubicBezTo>
                      <a:pt x="35493" y="30417"/>
                      <a:pt x="35577" y="30417"/>
                      <a:pt x="35577" y="30441"/>
                    </a:cubicBezTo>
                    <a:cubicBezTo>
                      <a:pt x="35612" y="30501"/>
                      <a:pt x="35636" y="30572"/>
                      <a:pt x="35660" y="30632"/>
                    </a:cubicBezTo>
                    <a:cubicBezTo>
                      <a:pt x="35589" y="30655"/>
                      <a:pt x="35517" y="30679"/>
                      <a:pt x="35458" y="30703"/>
                    </a:cubicBezTo>
                    <a:cubicBezTo>
                      <a:pt x="35434" y="30679"/>
                      <a:pt x="35422" y="30667"/>
                      <a:pt x="35398" y="30644"/>
                    </a:cubicBezTo>
                    <a:cubicBezTo>
                      <a:pt x="35434" y="30572"/>
                      <a:pt x="35458" y="30489"/>
                      <a:pt x="35493" y="30417"/>
                    </a:cubicBezTo>
                    <a:close/>
                    <a:moveTo>
                      <a:pt x="26933" y="30513"/>
                    </a:moveTo>
                    <a:cubicBezTo>
                      <a:pt x="26980" y="30584"/>
                      <a:pt x="27040" y="30644"/>
                      <a:pt x="27028" y="30667"/>
                    </a:cubicBezTo>
                    <a:cubicBezTo>
                      <a:pt x="27004" y="30727"/>
                      <a:pt x="26933" y="30763"/>
                      <a:pt x="26885" y="30810"/>
                    </a:cubicBezTo>
                    <a:cubicBezTo>
                      <a:pt x="26849" y="30763"/>
                      <a:pt x="26778" y="30715"/>
                      <a:pt x="26778" y="30679"/>
                    </a:cubicBezTo>
                    <a:cubicBezTo>
                      <a:pt x="26790" y="30620"/>
                      <a:pt x="26861" y="30584"/>
                      <a:pt x="26933" y="30513"/>
                    </a:cubicBezTo>
                    <a:close/>
                    <a:moveTo>
                      <a:pt x="28932" y="30594"/>
                    </a:moveTo>
                    <a:cubicBezTo>
                      <a:pt x="28936" y="30594"/>
                      <a:pt x="28941" y="30595"/>
                      <a:pt x="28945" y="30596"/>
                    </a:cubicBezTo>
                    <a:cubicBezTo>
                      <a:pt x="28993" y="30596"/>
                      <a:pt x="29064" y="30691"/>
                      <a:pt x="29052" y="30715"/>
                    </a:cubicBezTo>
                    <a:cubicBezTo>
                      <a:pt x="29028" y="30775"/>
                      <a:pt x="28957" y="30810"/>
                      <a:pt x="28909" y="30858"/>
                    </a:cubicBezTo>
                    <a:cubicBezTo>
                      <a:pt x="28874" y="30810"/>
                      <a:pt x="28826" y="30775"/>
                      <a:pt x="28754" y="30691"/>
                    </a:cubicBezTo>
                    <a:cubicBezTo>
                      <a:pt x="28830" y="30648"/>
                      <a:pt x="28887" y="30594"/>
                      <a:pt x="28932" y="30594"/>
                    </a:cubicBezTo>
                    <a:close/>
                    <a:moveTo>
                      <a:pt x="31457" y="30560"/>
                    </a:moveTo>
                    <a:lnTo>
                      <a:pt x="31457" y="30858"/>
                    </a:lnTo>
                    <a:cubicBezTo>
                      <a:pt x="31378" y="30858"/>
                      <a:pt x="31293" y="30863"/>
                      <a:pt x="31210" y="30863"/>
                    </a:cubicBezTo>
                    <a:cubicBezTo>
                      <a:pt x="31169" y="30863"/>
                      <a:pt x="31128" y="30862"/>
                      <a:pt x="31088" y="30858"/>
                    </a:cubicBezTo>
                    <a:cubicBezTo>
                      <a:pt x="31040" y="30846"/>
                      <a:pt x="31005" y="30775"/>
                      <a:pt x="30957" y="30727"/>
                    </a:cubicBezTo>
                    <a:cubicBezTo>
                      <a:pt x="31005" y="30691"/>
                      <a:pt x="31040" y="30644"/>
                      <a:pt x="31088" y="30632"/>
                    </a:cubicBezTo>
                    <a:cubicBezTo>
                      <a:pt x="31207" y="30596"/>
                      <a:pt x="31338" y="30584"/>
                      <a:pt x="31457" y="30560"/>
                    </a:cubicBezTo>
                    <a:close/>
                    <a:moveTo>
                      <a:pt x="26278" y="30644"/>
                    </a:moveTo>
                    <a:cubicBezTo>
                      <a:pt x="26314" y="30691"/>
                      <a:pt x="26361" y="30739"/>
                      <a:pt x="26373" y="30786"/>
                    </a:cubicBezTo>
                    <a:cubicBezTo>
                      <a:pt x="26373" y="30822"/>
                      <a:pt x="26326" y="30858"/>
                      <a:pt x="26278" y="30929"/>
                    </a:cubicBezTo>
                    <a:cubicBezTo>
                      <a:pt x="26218" y="30870"/>
                      <a:pt x="26147" y="30822"/>
                      <a:pt x="26159" y="30810"/>
                    </a:cubicBezTo>
                    <a:cubicBezTo>
                      <a:pt x="26183" y="30751"/>
                      <a:pt x="26230" y="30703"/>
                      <a:pt x="26278" y="30644"/>
                    </a:cubicBezTo>
                    <a:close/>
                    <a:moveTo>
                      <a:pt x="30449" y="30654"/>
                    </a:moveTo>
                    <a:cubicBezTo>
                      <a:pt x="30455" y="30654"/>
                      <a:pt x="30462" y="30655"/>
                      <a:pt x="30469" y="30655"/>
                    </a:cubicBezTo>
                    <a:cubicBezTo>
                      <a:pt x="30517" y="30667"/>
                      <a:pt x="30564" y="30739"/>
                      <a:pt x="30612" y="30786"/>
                    </a:cubicBezTo>
                    <a:cubicBezTo>
                      <a:pt x="30591" y="30892"/>
                      <a:pt x="30579" y="30969"/>
                      <a:pt x="30502" y="30969"/>
                    </a:cubicBezTo>
                    <a:cubicBezTo>
                      <a:pt x="30492" y="30969"/>
                      <a:pt x="30481" y="30968"/>
                      <a:pt x="30469" y="30965"/>
                    </a:cubicBezTo>
                    <a:cubicBezTo>
                      <a:pt x="30409" y="30953"/>
                      <a:pt x="30338" y="30882"/>
                      <a:pt x="30326" y="30822"/>
                    </a:cubicBezTo>
                    <a:cubicBezTo>
                      <a:pt x="30304" y="30733"/>
                      <a:pt x="30354" y="30654"/>
                      <a:pt x="30449" y="30654"/>
                    </a:cubicBezTo>
                    <a:close/>
                    <a:moveTo>
                      <a:pt x="27826" y="30715"/>
                    </a:moveTo>
                    <a:cubicBezTo>
                      <a:pt x="27850" y="30715"/>
                      <a:pt x="27909" y="30786"/>
                      <a:pt x="27981" y="30858"/>
                    </a:cubicBezTo>
                    <a:cubicBezTo>
                      <a:pt x="27903" y="30914"/>
                      <a:pt x="27846" y="30990"/>
                      <a:pt x="27809" y="30990"/>
                    </a:cubicBezTo>
                    <a:cubicBezTo>
                      <a:pt x="27807" y="30990"/>
                      <a:pt x="27804" y="30990"/>
                      <a:pt x="27802" y="30989"/>
                    </a:cubicBezTo>
                    <a:cubicBezTo>
                      <a:pt x="27754" y="30977"/>
                      <a:pt x="27683" y="30894"/>
                      <a:pt x="27683" y="30846"/>
                    </a:cubicBezTo>
                    <a:cubicBezTo>
                      <a:pt x="27683" y="30798"/>
                      <a:pt x="27766" y="30739"/>
                      <a:pt x="27826" y="30715"/>
                    </a:cubicBezTo>
                    <a:close/>
                    <a:moveTo>
                      <a:pt x="34684" y="30786"/>
                    </a:moveTo>
                    <a:cubicBezTo>
                      <a:pt x="34755" y="30858"/>
                      <a:pt x="34803" y="30894"/>
                      <a:pt x="34839" y="30929"/>
                    </a:cubicBezTo>
                    <a:cubicBezTo>
                      <a:pt x="34791" y="30965"/>
                      <a:pt x="34755" y="31013"/>
                      <a:pt x="34696" y="31025"/>
                    </a:cubicBezTo>
                    <a:cubicBezTo>
                      <a:pt x="34672" y="31025"/>
                      <a:pt x="34612" y="30977"/>
                      <a:pt x="34600" y="30929"/>
                    </a:cubicBezTo>
                    <a:cubicBezTo>
                      <a:pt x="34589" y="30905"/>
                      <a:pt x="34648" y="30858"/>
                      <a:pt x="34684" y="30786"/>
                    </a:cubicBezTo>
                    <a:close/>
                    <a:moveTo>
                      <a:pt x="32069" y="31166"/>
                    </a:moveTo>
                    <a:cubicBezTo>
                      <a:pt x="32091" y="31166"/>
                      <a:pt x="32160" y="31217"/>
                      <a:pt x="32160" y="31239"/>
                    </a:cubicBezTo>
                    <a:cubicBezTo>
                      <a:pt x="32160" y="31286"/>
                      <a:pt x="32112" y="31322"/>
                      <a:pt x="32064" y="31394"/>
                    </a:cubicBezTo>
                    <a:cubicBezTo>
                      <a:pt x="32005" y="31334"/>
                      <a:pt x="31969" y="31298"/>
                      <a:pt x="31933" y="31275"/>
                    </a:cubicBezTo>
                    <a:cubicBezTo>
                      <a:pt x="31981" y="31239"/>
                      <a:pt x="32017" y="31191"/>
                      <a:pt x="32064" y="31167"/>
                    </a:cubicBezTo>
                    <a:cubicBezTo>
                      <a:pt x="32065" y="31166"/>
                      <a:pt x="32067" y="31166"/>
                      <a:pt x="32069" y="31166"/>
                    </a:cubicBezTo>
                    <a:close/>
                    <a:moveTo>
                      <a:pt x="29400" y="31154"/>
                    </a:moveTo>
                    <a:cubicBezTo>
                      <a:pt x="29490" y="31154"/>
                      <a:pt x="29540" y="31212"/>
                      <a:pt x="29540" y="31310"/>
                    </a:cubicBezTo>
                    <a:cubicBezTo>
                      <a:pt x="29540" y="31465"/>
                      <a:pt x="29421" y="31394"/>
                      <a:pt x="29302" y="31429"/>
                    </a:cubicBezTo>
                    <a:cubicBezTo>
                      <a:pt x="29278" y="31406"/>
                      <a:pt x="29195" y="31370"/>
                      <a:pt x="29183" y="31322"/>
                    </a:cubicBezTo>
                    <a:cubicBezTo>
                      <a:pt x="29159" y="31191"/>
                      <a:pt x="29266" y="31156"/>
                      <a:pt x="29374" y="31156"/>
                    </a:cubicBezTo>
                    <a:cubicBezTo>
                      <a:pt x="29383" y="31155"/>
                      <a:pt x="29391" y="31154"/>
                      <a:pt x="29400" y="31154"/>
                    </a:cubicBezTo>
                    <a:close/>
                    <a:moveTo>
                      <a:pt x="24309" y="31119"/>
                    </a:moveTo>
                    <a:cubicBezTo>
                      <a:pt x="24411" y="31119"/>
                      <a:pt x="24432" y="31207"/>
                      <a:pt x="24421" y="31275"/>
                    </a:cubicBezTo>
                    <a:cubicBezTo>
                      <a:pt x="24397" y="31334"/>
                      <a:pt x="24313" y="31370"/>
                      <a:pt x="24230" y="31441"/>
                    </a:cubicBezTo>
                    <a:cubicBezTo>
                      <a:pt x="24147" y="31370"/>
                      <a:pt x="24040" y="31322"/>
                      <a:pt x="24040" y="31275"/>
                    </a:cubicBezTo>
                    <a:cubicBezTo>
                      <a:pt x="24040" y="31120"/>
                      <a:pt x="24182" y="31132"/>
                      <a:pt x="24290" y="31120"/>
                    </a:cubicBezTo>
                    <a:cubicBezTo>
                      <a:pt x="24296" y="31119"/>
                      <a:pt x="24303" y="31119"/>
                      <a:pt x="24309" y="31119"/>
                    </a:cubicBezTo>
                    <a:close/>
                    <a:moveTo>
                      <a:pt x="26671" y="31477"/>
                    </a:moveTo>
                    <a:lnTo>
                      <a:pt x="26814" y="31608"/>
                    </a:lnTo>
                    <a:cubicBezTo>
                      <a:pt x="26766" y="31644"/>
                      <a:pt x="26718" y="31703"/>
                      <a:pt x="26659" y="31715"/>
                    </a:cubicBezTo>
                    <a:cubicBezTo>
                      <a:pt x="26576" y="31751"/>
                      <a:pt x="26480" y="31751"/>
                      <a:pt x="26385" y="31751"/>
                    </a:cubicBezTo>
                    <a:cubicBezTo>
                      <a:pt x="26337" y="31739"/>
                      <a:pt x="26302" y="31691"/>
                      <a:pt x="26254" y="31667"/>
                    </a:cubicBezTo>
                    <a:cubicBezTo>
                      <a:pt x="26290" y="31620"/>
                      <a:pt x="26314" y="31560"/>
                      <a:pt x="26361" y="31548"/>
                    </a:cubicBezTo>
                    <a:cubicBezTo>
                      <a:pt x="26457" y="31525"/>
                      <a:pt x="26552" y="31513"/>
                      <a:pt x="26635" y="31501"/>
                    </a:cubicBezTo>
                    <a:lnTo>
                      <a:pt x="26671" y="31477"/>
                    </a:lnTo>
                    <a:close/>
                    <a:moveTo>
                      <a:pt x="29076" y="31477"/>
                    </a:moveTo>
                    <a:cubicBezTo>
                      <a:pt x="29100" y="31513"/>
                      <a:pt x="29159" y="31548"/>
                      <a:pt x="29147" y="31584"/>
                    </a:cubicBezTo>
                    <a:cubicBezTo>
                      <a:pt x="29147" y="31632"/>
                      <a:pt x="29100" y="31667"/>
                      <a:pt x="29040" y="31751"/>
                    </a:cubicBezTo>
                    <a:cubicBezTo>
                      <a:pt x="28993" y="31667"/>
                      <a:pt x="28933" y="31620"/>
                      <a:pt x="28945" y="31596"/>
                    </a:cubicBezTo>
                    <a:cubicBezTo>
                      <a:pt x="28969" y="31548"/>
                      <a:pt x="29028" y="31513"/>
                      <a:pt x="29076" y="31477"/>
                    </a:cubicBezTo>
                    <a:close/>
                    <a:moveTo>
                      <a:pt x="29707" y="31370"/>
                    </a:moveTo>
                    <a:cubicBezTo>
                      <a:pt x="29719" y="31370"/>
                      <a:pt x="29743" y="31382"/>
                      <a:pt x="29755" y="31394"/>
                    </a:cubicBezTo>
                    <a:lnTo>
                      <a:pt x="29755" y="31751"/>
                    </a:lnTo>
                    <a:cubicBezTo>
                      <a:pt x="29755" y="31948"/>
                      <a:pt x="29773" y="31991"/>
                      <a:pt x="29919" y="31991"/>
                    </a:cubicBezTo>
                    <a:cubicBezTo>
                      <a:pt x="29941" y="31991"/>
                      <a:pt x="29965" y="31990"/>
                      <a:pt x="29993" y="31989"/>
                    </a:cubicBezTo>
                    <a:cubicBezTo>
                      <a:pt x="30078" y="31989"/>
                      <a:pt x="30172" y="31974"/>
                      <a:pt x="30261" y="31974"/>
                    </a:cubicBezTo>
                    <a:cubicBezTo>
                      <a:pt x="30283" y="31974"/>
                      <a:pt x="30305" y="31975"/>
                      <a:pt x="30326" y="31977"/>
                    </a:cubicBezTo>
                    <a:cubicBezTo>
                      <a:pt x="30386" y="31977"/>
                      <a:pt x="30445" y="32025"/>
                      <a:pt x="30505" y="32060"/>
                    </a:cubicBezTo>
                    <a:cubicBezTo>
                      <a:pt x="30445" y="32108"/>
                      <a:pt x="30398" y="32168"/>
                      <a:pt x="30338" y="32179"/>
                    </a:cubicBezTo>
                    <a:cubicBezTo>
                      <a:pt x="30159" y="32227"/>
                      <a:pt x="29981" y="32239"/>
                      <a:pt x="29802" y="32275"/>
                    </a:cubicBezTo>
                    <a:cubicBezTo>
                      <a:pt x="29782" y="32279"/>
                      <a:pt x="29763" y="32282"/>
                      <a:pt x="29746" y="32282"/>
                    </a:cubicBezTo>
                    <a:cubicBezTo>
                      <a:pt x="29674" y="32282"/>
                      <a:pt x="29633" y="32240"/>
                      <a:pt x="29624" y="32144"/>
                    </a:cubicBezTo>
                    <a:cubicBezTo>
                      <a:pt x="29612" y="31929"/>
                      <a:pt x="29576" y="31727"/>
                      <a:pt x="29576" y="31525"/>
                    </a:cubicBezTo>
                    <a:cubicBezTo>
                      <a:pt x="29576" y="31465"/>
                      <a:pt x="29659" y="31417"/>
                      <a:pt x="29707" y="31370"/>
                    </a:cubicBezTo>
                    <a:close/>
                    <a:moveTo>
                      <a:pt x="33670" y="32068"/>
                    </a:moveTo>
                    <a:cubicBezTo>
                      <a:pt x="33731" y="32068"/>
                      <a:pt x="33791" y="32098"/>
                      <a:pt x="33803" y="32156"/>
                    </a:cubicBezTo>
                    <a:cubicBezTo>
                      <a:pt x="33815" y="32239"/>
                      <a:pt x="33827" y="32322"/>
                      <a:pt x="33850" y="32441"/>
                    </a:cubicBezTo>
                    <a:cubicBezTo>
                      <a:pt x="33789" y="32441"/>
                      <a:pt x="33724" y="32449"/>
                      <a:pt x="33664" y="32449"/>
                    </a:cubicBezTo>
                    <a:cubicBezTo>
                      <a:pt x="33619" y="32449"/>
                      <a:pt x="33576" y="32445"/>
                      <a:pt x="33541" y="32429"/>
                    </a:cubicBezTo>
                    <a:cubicBezTo>
                      <a:pt x="33505" y="32406"/>
                      <a:pt x="33505" y="32251"/>
                      <a:pt x="33529" y="32168"/>
                    </a:cubicBezTo>
                    <a:cubicBezTo>
                      <a:pt x="33541" y="32101"/>
                      <a:pt x="33606" y="32068"/>
                      <a:pt x="33670" y="32068"/>
                    </a:cubicBezTo>
                    <a:close/>
                    <a:moveTo>
                      <a:pt x="34624" y="32287"/>
                    </a:moveTo>
                    <a:cubicBezTo>
                      <a:pt x="34684" y="32370"/>
                      <a:pt x="34755" y="32429"/>
                      <a:pt x="34743" y="32441"/>
                    </a:cubicBezTo>
                    <a:cubicBezTo>
                      <a:pt x="34708" y="32501"/>
                      <a:pt x="34660" y="32549"/>
                      <a:pt x="34600" y="32608"/>
                    </a:cubicBezTo>
                    <a:cubicBezTo>
                      <a:pt x="34565" y="32560"/>
                      <a:pt x="34505" y="32513"/>
                      <a:pt x="34505" y="32465"/>
                    </a:cubicBezTo>
                    <a:cubicBezTo>
                      <a:pt x="34505" y="32429"/>
                      <a:pt x="34565" y="32382"/>
                      <a:pt x="34624" y="32287"/>
                    </a:cubicBezTo>
                    <a:close/>
                    <a:moveTo>
                      <a:pt x="29850" y="32513"/>
                    </a:moveTo>
                    <a:cubicBezTo>
                      <a:pt x="29862" y="32549"/>
                      <a:pt x="29897" y="32584"/>
                      <a:pt x="29909" y="32632"/>
                    </a:cubicBezTo>
                    <a:cubicBezTo>
                      <a:pt x="29921" y="32656"/>
                      <a:pt x="29933" y="32691"/>
                      <a:pt x="29933" y="32715"/>
                    </a:cubicBezTo>
                    <a:cubicBezTo>
                      <a:pt x="29933" y="32799"/>
                      <a:pt x="29993" y="32918"/>
                      <a:pt x="29850" y="32930"/>
                    </a:cubicBezTo>
                    <a:cubicBezTo>
                      <a:pt x="29731" y="32930"/>
                      <a:pt x="29671" y="32858"/>
                      <a:pt x="29671" y="32727"/>
                    </a:cubicBezTo>
                    <a:cubicBezTo>
                      <a:pt x="29695" y="32680"/>
                      <a:pt x="29695" y="32632"/>
                      <a:pt x="29719" y="32596"/>
                    </a:cubicBezTo>
                    <a:cubicBezTo>
                      <a:pt x="29755" y="32560"/>
                      <a:pt x="29802" y="32549"/>
                      <a:pt x="29850" y="32513"/>
                    </a:cubicBezTo>
                    <a:close/>
                    <a:moveTo>
                      <a:pt x="28969" y="32596"/>
                    </a:moveTo>
                    <a:cubicBezTo>
                      <a:pt x="29004" y="32703"/>
                      <a:pt x="29040" y="32787"/>
                      <a:pt x="29052" y="32882"/>
                    </a:cubicBezTo>
                    <a:cubicBezTo>
                      <a:pt x="29052" y="32918"/>
                      <a:pt x="28993" y="33001"/>
                      <a:pt x="28945" y="33013"/>
                    </a:cubicBezTo>
                    <a:cubicBezTo>
                      <a:pt x="28909" y="33013"/>
                      <a:pt x="28826" y="32953"/>
                      <a:pt x="28814" y="32918"/>
                    </a:cubicBezTo>
                    <a:cubicBezTo>
                      <a:pt x="28790" y="32799"/>
                      <a:pt x="28790" y="32680"/>
                      <a:pt x="28969" y="32596"/>
                    </a:cubicBezTo>
                    <a:close/>
                    <a:moveTo>
                      <a:pt x="25620" y="32761"/>
                    </a:moveTo>
                    <a:cubicBezTo>
                      <a:pt x="25625" y="32761"/>
                      <a:pt x="25630" y="32762"/>
                      <a:pt x="25635" y="32763"/>
                    </a:cubicBezTo>
                    <a:cubicBezTo>
                      <a:pt x="25683" y="32763"/>
                      <a:pt x="25766" y="32846"/>
                      <a:pt x="25766" y="32858"/>
                    </a:cubicBezTo>
                    <a:cubicBezTo>
                      <a:pt x="25730" y="32930"/>
                      <a:pt x="25671" y="32989"/>
                      <a:pt x="25623" y="33049"/>
                    </a:cubicBezTo>
                    <a:cubicBezTo>
                      <a:pt x="25575" y="33001"/>
                      <a:pt x="25516" y="32953"/>
                      <a:pt x="25421" y="32870"/>
                    </a:cubicBezTo>
                    <a:cubicBezTo>
                      <a:pt x="25519" y="32816"/>
                      <a:pt x="25567" y="32761"/>
                      <a:pt x="25620" y="32761"/>
                    </a:cubicBezTo>
                    <a:close/>
                    <a:moveTo>
                      <a:pt x="30719" y="32822"/>
                    </a:moveTo>
                    <a:cubicBezTo>
                      <a:pt x="30767" y="32834"/>
                      <a:pt x="30814" y="32894"/>
                      <a:pt x="30862" y="32930"/>
                    </a:cubicBezTo>
                    <a:cubicBezTo>
                      <a:pt x="30826" y="32977"/>
                      <a:pt x="30790" y="33013"/>
                      <a:pt x="30731" y="33072"/>
                    </a:cubicBezTo>
                    <a:cubicBezTo>
                      <a:pt x="30659" y="33013"/>
                      <a:pt x="30624" y="32965"/>
                      <a:pt x="30588" y="32918"/>
                    </a:cubicBezTo>
                    <a:cubicBezTo>
                      <a:pt x="30624" y="32882"/>
                      <a:pt x="30683" y="32822"/>
                      <a:pt x="30719" y="32822"/>
                    </a:cubicBezTo>
                    <a:close/>
                    <a:moveTo>
                      <a:pt x="27671" y="32834"/>
                    </a:moveTo>
                    <a:cubicBezTo>
                      <a:pt x="27802" y="32834"/>
                      <a:pt x="27814" y="32953"/>
                      <a:pt x="27814" y="33049"/>
                    </a:cubicBezTo>
                    <a:cubicBezTo>
                      <a:pt x="27814" y="33084"/>
                      <a:pt x="27742" y="33132"/>
                      <a:pt x="27671" y="33215"/>
                    </a:cubicBezTo>
                    <a:cubicBezTo>
                      <a:pt x="27600" y="33132"/>
                      <a:pt x="27540" y="33084"/>
                      <a:pt x="27528" y="33025"/>
                    </a:cubicBezTo>
                    <a:cubicBezTo>
                      <a:pt x="27516" y="32941"/>
                      <a:pt x="27564" y="32846"/>
                      <a:pt x="27671" y="32834"/>
                    </a:cubicBezTo>
                    <a:close/>
                    <a:moveTo>
                      <a:pt x="25942" y="33095"/>
                    </a:moveTo>
                    <a:cubicBezTo>
                      <a:pt x="25987" y="33095"/>
                      <a:pt x="26032" y="33170"/>
                      <a:pt x="26087" y="33203"/>
                    </a:cubicBezTo>
                    <a:cubicBezTo>
                      <a:pt x="26076" y="33227"/>
                      <a:pt x="26076" y="33251"/>
                      <a:pt x="26076" y="33275"/>
                    </a:cubicBezTo>
                    <a:cubicBezTo>
                      <a:pt x="26016" y="33299"/>
                      <a:pt x="25956" y="33358"/>
                      <a:pt x="25897" y="33358"/>
                    </a:cubicBezTo>
                    <a:cubicBezTo>
                      <a:pt x="25849" y="33346"/>
                      <a:pt x="25814" y="33275"/>
                      <a:pt x="25778" y="33227"/>
                    </a:cubicBezTo>
                    <a:cubicBezTo>
                      <a:pt x="25826" y="33180"/>
                      <a:pt x="25873" y="33108"/>
                      <a:pt x="25933" y="33096"/>
                    </a:cubicBezTo>
                    <a:cubicBezTo>
                      <a:pt x="25936" y="33095"/>
                      <a:pt x="25939" y="33095"/>
                      <a:pt x="25942" y="33095"/>
                    </a:cubicBezTo>
                    <a:close/>
                    <a:moveTo>
                      <a:pt x="29639" y="33178"/>
                    </a:moveTo>
                    <a:cubicBezTo>
                      <a:pt x="29744" y="33178"/>
                      <a:pt x="29755" y="33246"/>
                      <a:pt x="29755" y="33334"/>
                    </a:cubicBezTo>
                    <a:cubicBezTo>
                      <a:pt x="29766" y="33434"/>
                      <a:pt x="29664" y="33502"/>
                      <a:pt x="29497" y="33502"/>
                    </a:cubicBezTo>
                    <a:cubicBezTo>
                      <a:pt x="29484" y="33502"/>
                      <a:pt x="29471" y="33502"/>
                      <a:pt x="29457" y="33501"/>
                    </a:cubicBezTo>
                    <a:cubicBezTo>
                      <a:pt x="29409" y="33489"/>
                      <a:pt x="29362" y="33430"/>
                      <a:pt x="29350" y="33418"/>
                    </a:cubicBezTo>
                    <a:cubicBezTo>
                      <a:pt x="29350" y="33215"/>
                      <a:pt x="29397" y="33180"/>
                      <a:pt x="29612" y="33180"/>
                    </a:cubicBezTo>
                    <a:cubicBezTo>
                      <a:pt x="29621" y="33179"/>
                      <a:pt x="29630" y="33178"/>
                      <a:pt x="29639" y="33178"/>
                    </a:cubicBezTo>
                    <a:close/>
                    <a:moveTo>
                      <a:pt x="29004" y="33275"/>
                    </a:moveTo>
                    <a:cubicBezTo>
                      <a:pt x="29064" y="33275"/>
                      <a:pt x="29135" y="33275"/>
                      <a:pt x="29124" y="33370"/>
                    </a:cubicBezTo>
                    <a:cubicBezTo>
                      <a:pt x="29112" y="33418"/>
                      <a:pt x="29064" y="33465"/>
                      <a:pt x="29016" y="33561"/>
                    </a:cubicBezTo>
                    <a:cubicBezTo>
                      <a:pt x="28945" y="33477"/>
                      <a:pt x="28897" y="33442"/>
                      <a:pt x="28885" y="33394"/>
                    </a:cubicBezTo>
                    <a:cubicBezTo>
                      <a:pt x="28862" y="33311"/>
                      <a:pt x="28921" y="33287"/>
                      <a:pt x="29004" y="33275"/>
                    </a:cubicBezTo>
                    <a:close/>
                    <a:moveTo>
                      <a:pt x="27198" y="33464"/>
                    </a:moveTo>
                    <a:cubicBezTo>
                      <a:pt x="27205" y="33464"/>
                      <a:pt x="27211" y="33464"/>
                      <a:pt x="27219" y="33465"/>
                    </a:cubicBezTo>
                    <a:cubicBezTo>
                      <a:pt x="27278" y="33477"/>
                      <a:pt x="27326" y="33525"/>
                      <a:pt x="27409" y="33584"/>
                    </a:cubicBezTo>
                    <a:cubicBezTo>
                      <a:pt x="27338" y="33656"/>
                      <a:pt x="27302" y="33715"/>
                      <a:pt x="27254" y="33727"/>
                    </a:cubicBezTo>
                    <a:cubicBezTo>
                      <a:pt x="27183" y="33727"/>
                      <a:pt x="27099" y="33703"/>
                      <a:pt x="27099" y="33596"/>
                    </a:cubicBezTo>
                    <a:cubicBezTo>
                      <a:pt x="27099" y="33520"/>
                      <a:pt x="27129" y="33464"/>
                      <a:pt x="27198" y="33464"/>
                    </a:cubicBezTo>
                    <a:close/>
                    <a:moveTo>
                      <a:pt x="26337" y="33549"/>
                    </a:moveTo>
                    <a:cubicBezTo>
                      <a:pt x="26397" y="33620"/>
                      <a:pt x="26433" y="33656"/>
                      <a:pt x="26468" y="33703"/>
                    </a:cubicBezTo>
                    <a:cubicBezTo>
                      <a:pt x="26421" y="33727"/>
                      <a:pt x="26385" y="33775"/>
                      <a:pt x="26337" y="33775"/>
                    </a:cubicBezTo>
                    <a:cubicBezTo>
                      <a:pt x="26290" y="33775"/>
                      <a:pt x="26242" y="33727"/>
                      <a:pt x="26195" y="33703"/>
                    </a:cubicBezTo>
                    <a:cubicBezTo>
                      <a:pt x="26230" y="33656"/>
                      <a:pt x="26278" y="33620"/>
                      <a:pt x="26337" y="33549"/>
                    </a:cubicBezTo>
                    <a:close/>
                    <a:moveTo>
                      <a:pt x="29893" y="33474"/>
                    </a:moveTo>
                    <a:cubicBezTo>
                      <a:pt x="29902" y="33474"/>
                      <a:pt x="29911" y="33475"/>
                      <a:pt x="29921" y="33477"/>
                    </a:cubicBezTo>
                    <a:cubicBezTo>
                      <a:pt x="29993" y="33489"/>
                      <a:pt x="30040" y="33572"/>
                      <a:pt x="30100" y="33620"/>
                    </a:cubicBezTo>
                    <a:cubicBezTo>
                      <a:pt x="30088" y="33775"/>
                      <a:pt x="30005" y="33787"/>
                      <a:pt x="29909" y="33787"/>
                    </a:cubicBezTo>
                    <a:cubicBezTo>
                      <a:pt x="29901" y="33788"/>
                      <a:pt x="29894" y="33788"/>
                      <a:pt x="29887" y="33788"/>
                    </a:cubicBezTo>
                    <a:cubicBezTo>
                      <a:pt x="29800" y="33788"/>
                      <a:pt x="29790" y="33721"/>
                      <a:pt x="29790" y="33644"/>
                    </a:cubicBezTo>
                    <a:cubicBezTo>
                      <a:pt x="29790" y="33559"/>
                      <a:pt x="29819" y="33474"/>
                      <a:pt x="29893" y="33474"/>
                    </a:cubicBezTo>
                    <a:close/>
                    <a:moveTo>
                      <a:pt x="33172" y="32179"/>
                    </a:moveTo>
                    <a:cubicBezTo>
                      <a:pt x="33246" y="32286"/>
                      <a:pt x="33121" y="32536"/>
                      <a:pt x="33349" y="32536"/>
                    </a:cubicBezTo>
                    <a:cubicBezTo>
                      <a:pt x="33376" y="32536"/>
                      <a:pt x="33408" y="32532"/>
                      <a:pt x="33446" y="32525"/>
                    </a:cubicBezTo>
                    <a:lnTo>
                      <a:pt x="33446" y="32703"/>
                    </a:lnTo>
                    <a:cubicBezTo>
                      <a:pt x="33386" y="32727"/>
                      <a:pt x="33303" y="32739"/>
                      <a:pt x="33279" y="32787"/>
                    </a:cubicBezTo>
                    <a:cubicBezTo>
                      <a:pt x="33243" y="32822"/>
                      <a:pt x="33267" y="32906"/>
                      <a:pt x="33291" y="32953"/>
                    </a:cubicBezTo>
                    <a:cubicBezTo>
                      <a:pt x="33297" y="32965"/>
                      <a:pt x="33318" y="32968"/>
                      <a:pt x="33343" y="32968"/>
                    </a:cubicBezTo>
                    <a:cubicBezTo>
                      <a:pt x="33368" y="32968"/>
                      <a:pt x="33398" y="32965"/>
                      <a:pt x="33422" y="32965"/>
                    </a:cubicBezTo>
                    <a:cubicBezTo>
                      <a:pt x="33541" y="32941"/>
                      <a:pt x="33660" y="32918"/>
                      <a:pt x="33779" y="32894"/>
                    </a:cubicBezTo>
                    <a:cubicBezTo>
                      <a:pt x="33788" y="32893"/>
                      <a:pt x="33798" y="32892"/>
                      <a:pt x="33806" y="32892"/>
                    </a:cubicBezTo>
                    <a:cubicBezTo>
                      <a:pt x="33885" y="32892"/>
                      <a:pt x="33932" y="32940"/>
                      <a:pt x="33922" y="33037"/>
                    </a:cubicBezTo>
                    <a:cubicBezTo>
                      <a:pt x="33922" y="33049"/>
                      <a:pt x="33922" y="33072"/>
                      <a:pt x="33922" y="33096"/>
                    </a:cubicBezTo>
                    <a:cubicBezTo>
                      <a:pt x="33934" y="33334"/>
                      <a:pt x="33934" y="33334"/>
                      <a:pt x="33707" y="33346"/>
                    </a:cubicBezTo>
                    <a:cubicBezTo>
                      <a:pt x="33624" y="33346"/>
                      <a:pt x="33553" y="33382"/>
                      <a:pt x="33481" y="33394"/>
                    </a:cubicBezTo>
                    <a:cubicBezTo>
                      <a:pt x="33469" y="33394"/>
                      <a:pt x="33446" y="33406"/>
                      <a:pt x="33434" y="33406"/>
                    </a:cubicBezTo>
                    <a:cubicBezTo>
                      <a:pt x="33373" y="33379"/>
                      <a:pt x="33313" y="33370"/>
                      <a:pt x="33254" y="33370"/>
                    </a:cubicBezTo>
                    <a:cubicBezTo>
                      <a:pt x="33129" y="33370"/>
                      <a:pt x="33008" y="33413"/>
                      <a:pt x="32886" y="33430"/>
                    </a:cubicBezTo>
                    <a:cubicBezTo>
                      <a:pt x="32672" y="33453"/>
                      <a:pt x="32457" y="33465"/>
                      <a:pt x="32231" y="33489"/>
                    </a:cubicBezTo>
                    <a:cubicBezTo>
                      <a:pt x="32231" y="33525"/>
                      <a:pt x="32219" y="33561"/>
                      <a:pt x="32219" y="33584"/>
                    </a:cubicBezTo>
                    <a:cubicBezTo>
                      <a:pt x="32210" y="33739"/>
                      <a:pt x="32139" y="33824"/>
                      <a:pt x="32015" y="33824"/>
                    </a:cubicBezTo>
                    <a:cubicBezTo>
                      <a:pt x="31977" y="33824"/>
                      <a:pt x="31934" y="33816"/>
                      <a:pt x="31886" y="33799"/>
                    </a:cubicBezTo>
                    <a:cubicBezTo>
                      <a:pt x="31850" y="33799"/>
                      <a:pt x="31814" y="33739"/>
                      <a:pt x="31814" y="33703"/>
                    </a:cubicBezTo>
                    <a:cubicBezTo>
                      <a:pt x="31799" y="33586"/>
                      <a:pt x="31788" y="33546"/>
                      <a:pt x="31735" y="33546"/>
                    </a:cubicBezTo>
                    <a:cubicBezTo>
                      <a:pt x="31708" y="33546"/>
                      <a:pt x="31669" y="33556"/>
                      <a:pt x="31612" y="33572"/>
                    </a:cubicBezTo>
                    <a:cubicBezTo>
                      <a:pt x="31588" y="33572"/>
                      <a:pt x="31576" y="33584"/>
                      <a:pt x="31552" y="33596"/>
                    </a:cubicBezTo>
                    <a:cubicBezTo>
                      <a:pt x="31469" y="33628"/>
                      <a:pt x="31410" y="33647"/>
                      <a:pt x="31367" y="33647"/>
                    </a:cubicBezTo>
                    <a:cubicBezTo>
                      <a:pt x="31283" y="33647"/>
                      <a:pt x="31267" y="33572"/>
                      <a:pt x="31267" y="33382"/>
                    </a:cubicBezTo>
                    <a:cubicBezTo>
                      <a:pt x="31267" y="33299"/>
                      <a:pt x="31267" y="33215"/>
                      <a:pt x="31267" y="33132"/>
                    </a:cubicBezTo>
                    <a:cubicBezTo>
                      <a:pt x="31267" y="33037"/>
                      <a:pt x="31267" y="32953"/>
                      <a:pt x="31398" y="32953"/>
                    </a:cubicBezTo>
                    <a:cubicBezTo>
                      <a:pt x="31421" y="32953"/>
                      <a:pt x="31469" y="32882"/>
                      <a:pt x="31457" y="32846"/>
                    </a:cubicBezTo>
                    <a:cubicBezTo>
                      <a:pt x="31445" y="32727"/>
                      <a:pt x="31505" y="32703"/>
                      <a:pt x="31612" y="32703"/>
                    </a:cubicBezTo>
                    <a:cubicBezTo>
                      <a:pt x="31802" y="32680"/>
                      <a:pt x="32005" y="32656"/>
                      <a:pt x="32195" y="32620"/>
                    </a:cubicBezTo>
                    <a:cubicBezTo>
                      <a:pt x="32224" y="32615"/>
                      <a:pt x="32249" y="32612"/>
                      <a:pt x="32271" y="32612"/>
                    </a:cubicBezTo>
                    <a:cubicBezTo>
                      <a:pt x="32353" y="32612"/>
                      <a:pt x="32395" y="32651"/>
                      <a:pt x="32386" y="32763"/>
                    </a:cubicBezTo>
                    <a:cubicBezTo>
                      <a:pt x="32386" y="32822"/>
                      <a:pt x="32410" y="32870"/>
                      <a:pt x="32422" y="32918"/>
                    </a:cubicBezTo>
                    <a:cubicBezTo>
                      <a:pt x="32433" y="32930"/>
                      <a:pt x="32457" y="32930"/>
                      <a:pt x="32469" y="32930"/>
                    </a:cubicBezTo>
                    <a:cubicBezTo>
                      <a:pt x="32505" y="32870"/>
                      <a:pt x="32576" y="32810"/>
                      <a:pt x="32564" y="32751"/>
                    </a:cubicBezTo>
                    <a:cubicBezTo>
                      <a:pt x="32553" y="32596"/>
                      <a:pt x="32624" y="32572"/>
                      <a:pt x="32755" y="32572"/>
                    </a:cubicBezTo>
                    <a:cubicBezTo>
                      <a:pt x="32981" y="32560"/>
                      <a:pt x="32993" y="32537"/>
                      <a:pt x="32957" y="32310"/>
                    </a:cubicBezTo>
                    <a:cubicBezTo>
                      <a:pt x="32945" y="32275"/>
                      <a:pt x="32957" y="32239"/>
                      <a:pt x="32957" y="32179"/>
                    </a:cubicBezTo>
                    <a:close/>
                    <a:moveTo>
                      <a:pt x="27790" y="33763"/>
                    </a:moveTo>
                    <a:cubicBezTo>
                      <a:pt x="27850" y="33775"/>
                      <a:pt x="27897" y="33834"/>
                      <a:pt x="27945" y="33858"/>
                    </a:cubicBezTo>
                    <a:cubicBezTo>
                      <a:pt x="27945" y="33882"/>
                      <a:pt x="27945" y="33918"/>
                      <a:pt x="27945" y="33942"/>
                    </a:cubicBezTo>
                    <a:cubicBezTo>
                      <a:pt x="27897" y="33977"/>
                      <a:pt x="27838" y="34025"/>
                      <a:pt x="27778" y="34037"/>
                    </a:cubicBezTo>
                    <a:cubicBezTo>
                      <a:pt x="27771" y="34038"/>
                      <a:pt x="27765" y="34038"/>
                      <a:pt x="27758" y="34038"/>
                    </a:cubicBezTo>
                    <a:cubicBezTo>
                      <a:pt x="27681" y="34038"/>
                      <a:pt x="27670" y="33971"/>
                      <a:pt x="27659" y="33894"/>
                    </a:cubicBezTo>
                    <a:cubicBezTo>
                      <a:pt x="27647" y="33787"/>
                      <a:pt x="27719" y="33763"/>
                      <a:pt x="27790" y="33763"/>
                    </a:cubicBezTo>
                    <a:close/>
                    <a:moveTo>
                      <a:pt x="30875" y="33688"/>
                    </a:moveTo>
                    <a:cubicBezTo>
                      <a:pt x="30932" y="33688"/>
                      <a:pt x="30942" y="33741"/>
                      <a:pt x="30957" y="33882"/>
                    </a:cubicBezTo>
                    <a:cubicBezTo>
                      <a:pt x="30957" y="33918"/>
                      <a:pt x="30969" y="33942"/>
                      <a:pt x="30969" y="33977"/>
                    </a:cubicBezTo>
                    <a:cubicBezTo>
                      <a:pt x="30969" y="34037"/>
                      <a:pt x="30981" y="34108"/>
                      <a:pt x="30945" y="34132"/>
                    </a:cubicBezTo>
                    <a:cubicBezTo>
                      <a:pt x="30898" y="34168"/>
                      <a:pt x="30826" y="34168"/>
                      <a:pt x="30767" y="34180"/>
                    </a:cubicBezTo>
                    <a:cubicBezTo>
                      <a:pt x="30755" y="34120"/>
                      <a:pt x="30743" y="34061"/>
                      <a:pt x="30731" y="34001"/>
                    </a:cubicBezTo>
                    <a:cubicBezTo>
                      <a:pt x="30719" y="33918"/>
                      <a:pt x="30719" y="33834"/>
                      <a:pt x="30707" y="33739"/>
                    </a:cubicBezTo>
                    <a:cubicBezTo>
                      <a:pt x="30788" y="33708"/>
                      <a:pt x="30840" y="33688"/>
                      <a:pt x="30875" y="33688"/>
                    </a:cubicBezTo>
                    <a:close/>
                    <a:moveTo>
                      <a:pt x="30219" y="33715"/>
                    </a:moveTo>
                    <a:cubicBezTo>
                      <a:pt x="30243" y="33715"/>
                      <a:pt x="30290" y="33787"/>
                      <a:pt x="30326" y="33823"/>
                    </a:cubicBezTo>
                    <a:cubicBezTo>
                      <a:pt x="30350" y="33882"/>
                      <a:pt x="30362" y="33942"/>
                      <a:pt x="30362" y="33989"/>
                    </a:cubicBezTo>
                    <a:cubicBezTo>
                      <a:pt x="30362" y="34073"/>
                      <a:pt x="30386" y="34204"/>
                      <a:pt x="30350" y="34227"/>
                    </a:cubicBezTo>
                    <a:cubicBezTo>
                      <a:pt x="30308" y="34248"/>
                      <a:pt x="30251" y="34261"/>
                      <a:pt x="30196" y="34261"/>
                    </a:cubicBezTo>
                    <a:cubicBezTo>
                      <a:pt x="30156" y="34261"/>
                      <a:pt x="30118" y="34254"/>
                      <a:pt x="30088" y="34239"/>
                    </a:cubicBezTo>
                    <a:cubicBezTo>
                      <a:pt x="30047" y="34217"/>
                      <a:pt x="30016" y="34206"/>
                      <a:pt x="29988" y="34206"/>
                    </a:cubicBezTo>
                    <a:cubicBezTo>
                      <a:pt x="29941" y="34206"/>
                      <a:pt x="29906" y="34235"/>
                      <a:pt x="29862" y="34287"/>
                    </a:cubicBezTo>
                    <a:cubicBezTo>
                      <a:pt x="29812" y="34362"/>
                      <a:pt x="29756" y="34413"/>
                      <a:pt x="29682" y="34413"/>
                    </a:cubicBezTo>
                    <a:cubicBezTo>
                      <a:pt x="29651" y="34413"/>
                      <a:pt x="29615" y="34404"/>
                      <a:pt x="29576" y="34382"/>
                    </a:cubicBezTo>
                    <a:cubicBezTo>
                      <a:pt x="29551" y="34369"/>
                      <a:pt x="29524" y="34366"/>
                      <a:pt x="29496" y="34366"/>
                    </a:cubicBezTo>
                    <a:cubicBezTo>
                      <a:pt x="29458" y="34366"/>
                      <a:pt x="29417" y="34373"/>
                      <a:pt x="29377" y="34373"/>
                    </a:cubicBezTo>
                    <a:cubicBezTo>
                      <a:pt x="29364" y="34373"/>
                      <a:pt x="29351" y="34372"/>
                      <a:pt x="29338" y="34370"/>
                    </a:cubicBezTo>
                    <a:cubicBezTo>
                      <a:pt x="29302" y="34370"/>
                      <a:pt x="29243" y="34346"/>
                      <a:pt x="29243" y="34334"/>
                    </a:cubicBezTo>
                    <a:cubicBezTo>
                      <a:pt x="29219" y="34192"/>
                      <a:pt x="29207" y="34049"/>
                      <a:pt x="29219" y="33906"/>
                    </a:cubicBezTo>
                    <a:cubicBezTo>
                      <a:pt x="29219" y="33882"/>
                      <a:pt x="29290" y="33834"/>
                      <a:pt x="29302" y="33834"/>
                    </a:cubicBezTo>
                    <a:cubicBezTo>
                      <a:pt x="29350" y="33870"/>
                      <a:pt x="29421" y="33918"/>
                      <a:pt x="29421" y="33953"/>
                    </a:cubicBezTo>
                    <a:cubicBezTo>
                      <a:pt x="29430" y="34064"/>
                      <a:pt x="29461" y="34089"/>
                      <a:pt x="29530" y="34089"/>
                    </a:cubicBezTo>
                    <a:cubicBezTo>
                      <a:pt x="29550" y="34089"/>
                      <a:pt x="29573" y="34087"/>
                      <a:pt x="29600" y="34084"/>
                    </a:cubicBezTo>
                    <a:cubicBezTo>
                      <a:pt x="29755" y="34049"/>
                      <a:pt x="29909" y="34061"/>
                      <a:pt x="30076" y="34049"/>
                    </a:cubicBezTo>
                    <a:cubicBezTo>
                      <a:pt x="30076" y="33965"/>
                      <a:pt x="30052" y="33894"/>
                      <a:pt x="30076" y="33834"/>
                    </a:cubicBezTo>
                    <a:cubicBezTo>
                      <a:pt x="30100" y="33787"/>
                      <a:pt x="30159" y="33739"/>
                      <a:pt x="30219" y="33715"/>
                    </a:cubicBezTo>
                    <a:close/>
                    <a:moveTo>
                      <a:pt x="31743" y="34489"/>
                    </a:moveTo>
                    <a:cubicBezTo>
                      <a:pt x="31791" y="34501"/>
                      <a:pt x="31850" y="34501"/>
                      <a:pt x="31898" y="34525"/>
                    </a:cubicBezTo>
                    <a:cubicBezTo>
                      <a:pt x="31922" y="34525"/>
                      <a:pt x="31933" y="34608"/>
                      <a:pt x="31922" y="34620"/>
                    </a:cubicBezTo>
                    <a:cubicBezTo>
                      <a:pt x="31874" y="34656"/>
                      <a:pt x="31814" y="34680"/>
                      <a:pt x="31707" y="34727"/>
                    </a:cubicBezTo>
                    <a:cubicBezTo>
                      <a:pt x="31719" y="34620"/>
                      <a:pt x="31731" y="34561"/>
                      <a:pt x="31743" y="34489"/>
                    </a:cubicBezTo>
                    <a:close/>
                    <a:moveTo>
                      <a:pt x="8248" y="0"/>
                    </a:moveTo>
                    <a:cubicBezTo>
                      <a:pt x="8181" y="0"/>
                      <a:pt x="8140" y="74"/>
                      <a:pt x="8073" y="235"/>
                    </a:cubicBezTo>
                    <a:cubicBezTo>
                      <a:pt x="8049" y="283"/>
                      <a:pt x="8014" y="330"/>
                      <a:pt x="7978" y="354"/>
                    </a:cubicBezTo>
                    <a:cubicBezTo>
                      <a:pt x="7871" y="414"/>
                      <a:pt x="7752" y="461"/>
                      <a:pt x="7633" y="509"/>
                    </a:cubicBezTo>
                    <a:cubicBezTo>
                      <a:pt x="7526" y="545"/>
                      <a:pt x="7418" y="723"/>
                      <a:pt x="7442" y="818"/>
                    </a:cubicBezTo>
                    <a:cubicBezTo>
                      <a:pt x="7502" y="1033"/>
                      <a:pt x="7502" y="1057"/>
                      <a:pt x="7276" y="1104"/>
                    </a:cubicBezTo>
                    <a:cubicBezTo>
                      <a:pt x="7204" y="1118"/>
                      <a:pt x="7129" y="1150"/>
                      <a:pt x="7052" y="1150"/>
                    </a:cubicBezTo>
                    <a:cubicBezTo>
                      <a:pt x="7000" y="1150"/>
                      <a:pt x="6947" y="1135"/>
                      <a:pt x="6895" y="1092"/>
                    </a:cubicBezTo>
                    <a:cubicBezTo>
                      <a:pt x="6859" y="1068"/>
                      <a:pt x="6811" y="1057"/>
                      <a:pt x="6776" y="1033"/>
                    </a:cubicBezTo>
                    <a:lnTo>
                      <a:pt x="6776" y="1033"/>
                    </a:lnTo>
                    <a:cubicBezTo>
                      <a:pt x="6787" y="1080"/>
                      <a:pt x="6811" y="1116"/>
                      <a:pt x="6823" y="1164"/>
                    </a:cubicBezTo>
                    <a:cubicBezTo>
                      <a:pt x="6835" y="1199"/>
                      <a:pt x="6847" y="1259"/>
                      <a:pt x="6823" y="1283"/>
                    </a:cubicBezTo>
                    <a:cubicBezTo>
                      <a:pt x="6704" y="1402"/>
                      <a:pt x="6549" y="1438"/>
                      <a:pt x="6383" y="1461"/>
                    </a:cubicBezTo>
                    <a:cubicBezTo>
                      <a:pt x="6097" y="1485"/>
                      <a:pt x="6097" y="1497"/>
                      <a:pt x="6049" y="1759"/>
                    </a:cubicBezTo>
                    <a:cubicBezTo>
                      <a:pt x="6041" y="1826"/>
                      <a:pt x="6021" y="1863"/>
                      <a:pt x="5977" y="1863"/>
                    </a:cubicBezTo>
                    <a:cubicBezTo>
                      <a:pt x="5958" y="1863"/>
                      <a:pt x="5935" y="1857"/>
                      <a:pt x="5906" y="1842"/>
                    </a:cubicBezTo>
                    <a:cubicBezTo>
                      <a:pt x="5829" y="1804"/>
                      <a:pt x="5776" y="1784"/>
                      <a:pt x="5734" y="1784"/>
                    </a:cubicBezTo>
                    <a:cubicBezTo>
                      <a:pt x="5659" y="1784"/>
                      <a:pt x="5622" y="1848"/>
                      <a:pt x="5561" y="1985"/>
                    </a:cubicBezTo>
                    <a:cubicBezTo>
                      <a:pt x="5478" y="2176"/>
                      <a:pt x="5335" y="2342"/>
                      <a:pt x="5252" y="2545"/>
                    </a:cubicBezTo>
                    <a:cubicBezTo>
                      <a:pt x="5216" y="2616"/>
                      <a:pt x="5061" y="2628"/>
                      <a:pt x="4954" y="2652"/>
                    </a:cubicBezTo>
                    <a:cubicBezTo>
                      <a:pt x="4823" y="2688"/>
                      <a:pt x="4668" y="2723"/>
                      <a:pt x="4632" y="2866"/>
                    </a:cubicBezTo>
                    <a:cubicBezTo>
                      <a:pt x="4609" y="2938"/>
                      <a:pt x="4668" y="3021"/>
                      <a:pt x="4692" y="3128"/>
                    </a:cubicBezTo>
                    <a:cubicBezTo>
                      <a:pt x="4680" y="3140"/>
                      <a:pt x="4632" y="3176"/>
                      <a:pt x="4585" y="3176"/>
                    </a:cubicBezTo>
                    <a:cubicBezTo>
                      <a:pt x="4573" y="3176"/>
                      <a:pt x="4537" y="3104"/>
                      <a:pt x="4537" y="3069"/>
                    </a:cubicBezTo>
                    <a:cubicBezTo>
                      <a:pt x="4528" y="2991"/>
                      <a:pt x="4507" y="2963"/>
                      <a:pt x="4459" y="2963"/>
                    </a:cubicBezTo>
                    <a:cubicBezTo>
                      <a:pt x="4442" y="2963"/>
                      <a:pt x="4420" y="2967"/>
                      <a:pt x="4394" y="2973"/>
                    </a:cubicBezTo>
                    <a:cubicBezTo>
                      <a:pt x="4353" y="2985"/>
                      <a:pt x="4308" y="2988"/>
                      <a:pt x="4263" y="2988"/>
                    </a:cubicBezTo>
                    <a:cubicBezTo>
                      <a:pt x="4219" y="2988"/>
                      <a:pt x="4174" y="2985"/>
                      <a:pt x="4132" y="2985"/>
                    </a:cubicBezTo>
                    <a:cubicBezTo>
                      <a:pt x="4113" y="2985"/>
                      <a:pt x="4092" y="2983"/>
                      <a:pt x="4071" y="2983"/>
                    </a:cubicBezTo>
                    <a:cubicBezTo>
                      <a:pt x="4039" y="2983"/>
                      <a:pt x="4006" y="2988"/>
                      <a:pt x="3978" y="3009"/>
                    </a:cubicBezTo>
                    <a:cubicBezTo>
                      <a:pt x="3811" y="3104"/>
                      <a:pt x="3608" y="3140"/>
                      <a:pt x="3454" y="3295"/>
                    </a:cubicBezTo>
                    <a:cubicBezTo>
                      <a:pt x="3347" y="3402"/>
                      <a:pt x="3275" y="3509"/>
                      <a:pt x="3263" y="3664"/>
                    </a:cubicBezTo>
                    <a:cubicBezTo>
                      <a:pt x="3263" y="3735"/>
                      <a:pt x="3275" y="3819"/>
                      <a:pt x="3263" y="3902"/>
                    </a:cubicBezTo>
                    <a:cubicBezTo>
                      <a:pt x="3263" y="3938"/>
                      <a:pt x="3239" y="4009"/>
                      <a:pt x="3204" y="4009"/>
                    </a:cubicBezTo>
                    <a:cubicBezTo>
                      <a:pt x="3197" y="4011"/>
                      <a:pt x="3190" y="4012"/>
                      <a:pt x="3183" y="4012"/>
                    </a:cubicBezTo>
                    <a:cubicBezTo>
                      <a:pt x="3148" y="4012"/>
                      <a:pt x="3102" y="3991"/>
                      <a:pt x="3073" y="3962"/>
                    </a:cubicBezTo>
                    <a:cubicBezTo>
                      <a:pt x="3037" y="3938"/>
                      <a:pt x="3025" y="3890"/>
                      <a:pt x="2989" y="3866"/>
                    </a:cubicBezTo>
                    <a:cubicBezTo>
                      <a:pt x="2962" y="3845"/>
                      <a:pt x="2930" y="3830"/>
                      <a:pt x="2902" y="3830"/>
                    </a:cubicBezTo>
                    <a:cubicBezTo>
                      <a:pt x="2868" y="3830"/>
                      <a:pt x="2841" y="3850"/>
                      <a:pt x="2835" y="3902"/>
                    </a:cubicBezTo>
                    <a:cubicBezTo>
                      <a:pt x="2811" y="4116"/>
                      <a:pt x="2608" y="4176"/>
                      <a:pt x="2477" y="4271"/>
                    </a:cubicBezTo>
                    <a:cubicBezTo>
                      <a:pt x="2370" y="4355"/>
                      <a:pt x="2251" y="4402"/>
                      <a:pt x="2144" y="4486"/>
                    </a:cubicBezTo>
                    <a:cubicBezTo>
                      <a:pt x="2025" y="4569"/>
                      <a:pt x="2013" y="4652"/>
                      <a:pt x="2049" y="4771"/>
                    </a:cubicBezTo>
                    <a:cubicBezTo>
                      <a:pt x="2096" y="4950"/>
                      <a:pt x="2037" y="5069"/>
                      <a:pt x="1870" y="5129"/>
                    </a:cubicBezTo>
                    <a:cubicBezTo>
                      <a:pt x="1620" y="5200"/>
                      <a:pt x="1406" y="5319"/>
                      <a:pt x="1322" y="5581"/>
                    </a:cubicBezTo>
                    <a:cubicBezTo>
                      <a:pt x="1299" y="5629"/>
                      <a:pt x="1311" y="5724"/>
                      <a:pt x="1334" y="5724"/>
                    </a:cubicBezTo>
                    <a:cubicBezTo>
                      <a:pt x="1549" y="5819"/>
                      <a:pt x="1561" y="5986"/>
                      <a:pt x="1489" y="6164"/>
                    </a:cubicBezTo>
                    <a:cubicBezTo>
                      <a:pt x="1465" y="6236"/>
                      <a:pt x="1406" y="6307"/>
                      <a:pt x="1334" y="6343"/>
                    </a:cubicBezTo>
                    <a:cubicBezTo>
                      <a:pt x="1333" y="6344"/>
                      <a:pt x="1330" y="6344"/>
                      <a:pt x="1328" y="6344"/>
                    </a:cubicBezTo>
                    <a:cubicBezTo>
                      <a:pt x="1297" y="6344"/>
                      <a:pt x="1212" y="6280"/>
                      <a:pt x="1168" y="6236"/>
                    </a:cubicBezTo>
                    <a:cubicBezTo>
                      <a:pt x="1129" y="6197"/>
                      <a:pt x="1095" y="6176"/>
                      <a:pt x="1064" y="6176"/>
                    </a:cubicBezTo>
                    <a:cubicBezTo>
                      <a:pt x="1029" y="6176"/>
                      <a:pt x="997" y="6203"/>
                      <a:pt x="965" y="6260"/>
                    </a:cubicBezTo>
                    <a:cubicBezTo>
                      <a:pt x="871" y="6431"/>
                      <a:pt x="844" y="6479"/>
                      <a:pt x="739" y="6479"/>
                    </a:cubicBezTo>
                    <a:cubicBezTo>
                      <a:pt x="698" y="6479"/>
                      <a:pt x="645" y="6472"/>
                      <a:pt x="572" y="6462"/>
                    </a:cubicBezTo>
                    <a:cubicBezTo>
                      <a:pt x="548" y="6456"/>
                      <a:pt x="526" y="6454"/>
                      <a:pt x="505" y="6454"/>
                    </a:cubicBezTo>
                    <a:cubicBezTo>
                      <a:pt x="390" y="6454"/>
                      <a:pt x="319" y="6534"/>
                      <a:pt x="299" y="6664"/>
                    </a:cubicBezTo>
                    <a:cubicBezTo>
                      <a:pt x="287" y="6700"/>
                      <a:pt x="251" y="6760"/>
                      <a:pt x="215" y="6772"/>
                    </a:cubicBezTo>
                    <a:cubicBezTo>
                      <a:pt x="1" y="6831"/>
                      <a:pt x="72" y="6986"/>
                      <a:pt x="84" y="7129"/>
                    </a:cubicBezTo>
                    <a:cubicBezTo>
                      <a:pt x="96" y="7200"/>
                      <a:pt x="120" y="7284"/>
                      <a:pt x="120" y="7367"/>
                    </a:cubicBezTo>
                    <a:cubicBezTo>
                      <a:pt x="120" y="7522"/>
                      <a:pt x="108" y="7676"/>
                      <a:pt x="108" y="7831"/>
                    </a:cubicBezTo>
                    <a:cubicBezTo>
                      <a:pt x="108" y="7855"/>
                      <a:pt x="120" y="7879"/>
                      <a:pt x="144" y="7903"/>
                    </a:cubicBezTo>
                    <a:cubicBezTo>
                      <a:pt x="299" y="8081"/>
                      <a:pt x="287" y="8355"/>
                      <a:pt x="489" y="8522"/>
                    </a:cubicBezTo>
                    <a:cubicBezTo>
                      <a:pt x="525" y="8558"/>
                      <a:pt x="525" y="8641"/>
                      <a:pt x="560" y="8677"/>
                    </a:cubicBezTo>
                    <a:cubicBezTo>
                      <a:pt x="668" y="8831"/>
                      <a:pt x="775" y="8986"/>
                      <a:pt x="906" y="9117"/>
                    </a:cubicBezTo>
                    <a:cubicBezTo>
                      <a:pt x="1001" y="9212"/>
                      <a:pt x="1084" y="9284"/>
                      <a:pt x="1096" y="9439"/>
                    </a:cubicBezTo>
                    <a:cubicBezTo>
                      <a:pt x="1096" y="9486"/>
                      <a:pt x="1156" y="9546"/>
                      <a:pt x="1180" y="9581"/>
                    </a:cubicBezTo>
                    <a:cubicBezTo>
                      <a:pt x="1263" y="9486"/>
                      <a:pt x="1334" y="9415"/>
                      <a:pt x="1394" y="9343"/>
                    </a:cubicBezTo>
                    <a:cubicBezTo>
                      <a:pt x="1430" y="9427"/>
                      <a:pt x="1477" y="9498"/>
                      <a:pt x="1489" y="9581"/>
                    </a:cubicBezTo>
                    <a:cubicBezTo>
                      <a:pt x="1510" y="9727"/>
                      <a:pt x="1585" y="9736"/>
                      <a:pt x="1684" y="9736"/>
                    </a:cubicBezTo>
                    <a:cubicBezTo>
                      <a:pt x="1698" y="9736"/>
                      <a:pt x="1712" y="9736"/>
                      <a:pt x="1727" y="9736"/>
                    </a:cubicBezTo>
                    <a:cubicBezTo>
                      <a:pt x="1742" y="9734"/>
                      <a:pt x="1756" y="9733"/>
                      <a:pt x="1770" y="9733"/>
                    </a:cubicBezTo>
                    <a:cubicBezTo>
                      <a:pt x="1827" y="9733"/>
                      <a:pt x="1884" y="9748"/>
                      <a:pt x="1942" y="9748"/>
                    </a:cubicBezTo>
                    <a:cubicBezTo>
                      <a:pt x="1942" y="9772"/>
                      <a:pt x="1942" y="9796"/>
                      <a:pt x="1942" y="9820"/>
                    </a:cubicBezTo>
                    <a:cubicBezTo>
                      <a:pt x="1882" y="9831"/>
                      <a:pt x="1811" y="9855"/>
                      <a:pt x="1763" y="9879"/>
                    </a:cubicBezTo>
                    <a:cubicBezTo>
                      <a:pt x="1703" y="9903"/>
                      <a:pt x="1632" y="9939"/>
                      <a:pt x="1620" y="9986"/>
                    </a:cubicBezTo>
                    <a:cubicBezTo>
                      <a:pt x="1620" y="10022"/>
                      <a:pt x="1668" y="10093"/>
                      <a:pt x="1703" y="10129"/>
                    </a:cubicBezTo>
                    <a:cubicBezTo>
                      <a:pt x="1751" y="10165"/>
                      <a:pt x="1811" y="10177"/>
                      <a:pt x="1870" y="10177"/>
                    </a:cubicBezTo>
                    <a:cubicBezTo>
                      <a:pt x="1965" y="10177"/>
                      <a:pt x="1989" y="10224"/>
                      <a:pt x="2013" y="10320"/>
                    </a:cubicBezTo>
                    <a:cubicBezTo>
                      <a:pt x="2037" y="10451"/>
                      <a:pt x="2084" y="10570"/>
                      <a:pt x="2156" y="10689"/>
                    </a:cubicBezTo>
                    <a:cubicBezTo>
                      <a:pt x="2204" y="10772"/>
                      <a:pt x="2299" y="10832"/>
                      <a:pt x="2370" y="10903"/>
                    </a:cubicBezTo>
                    <a:cubicBezTo>
                      <a:pt x="2513" y="11034"/>
                      <a:pt x="2632" y="11201"/>
                      <a:pt x="2787" y="11296"/>
                    </a:cubicBezTo>
                    <a:cubicBezTo>
                      <a:pt x="2918" y="11379"/>
                      <a:pt x="3025" y="11427"/>
                      <a:pt x="2977" y="11606"/>
                    </a:cubicBezTo>
                    <a:cubicBezTo>
                      <a:pt x="2977" y="11629"/>
                      <a:pt x="3025" y="11665"/>
                      <a:pt x="3049" y="11689"/>
                    </a:cubicBezTo>
                    <a:cubicBezTo>
                      <a:pt x="3299" y="11975"/>
                      <a:pt x="3644" y="12165"/>
                      <a:pt x="3858" y="12498"/>
                    </a:cubicBezTo>
                    <a:cubicBezTo>
                      <a:pt x="3954" y="12653"/>
                      <a:pt x="4132" y="12760"/>
                      <a:pt x="4251" y="12903"/>
                    </a:cubicBezTo>
                    <a:cubicBezTo>
                      <a:pt x="4549" y="13225"/>
                      <a:pt x="4823" y="13570"/>
                      <a:pt x="5192" y="13808"/>
                    </a:cubicBezTo>
                    <a:cubicBezTo>
                      <a:pt x="5204" y="13820"/>
                      <a:pt x="5216" y="13844"/>
                      <a:pt x="5228" y="13856"/>
                    </a:cubicBezTo>
                    <a:cubicBezTo>
                      <a:pt x="5311" y="13975"/>
                      <a:pt x="5394" y="14106"/>
                      <a:pt x="5502" y="14213"/>
                    </a:cubicBezTo>
                    <a:cubicBezTo>
                      <a:pt x="5835" y="14570"/>
                      <a:pt x="6180" y="14927"/>
                      <a:pt x="6525" y="15285"/>
                    </a:cubicBezTo>
                    <a:cubicBezTo>
                      <a:pt x="6740" y="15523"/>
                      <a:pt x="6942" y="15773"/>
                      <a:pt x="7157" y="16023"/>
                    </a:cubicBezTo>
                    <a:cubicBezTo>
                      <a:pt x="7335" y="16213"/>
                      <a:pt x="7526" y="16380"/>
                      <a:pt x="7692" y="16582"/>
                    </a:cubicBezTo>
                    <a:cubicBezTo>
                      <a:pt x="7919" y="16856"/>
                      <a:pt x="8085" y="17166"/>
                      <a:pt x="8383" y="17380"/>
                    </a:cubicBezTo>
                    <a:cubicBezTo>
                      <a:pt x="8430" y="17404"/>
                      <a:pt x="8454" y="17451"/>
                      <a:pt x="8490" y="17499"/>
                    </a:cubicBezTo>
                    <a:cubicBezTo>
                      <a:pt x="8550" y="17594"/>
                      <a:pt x="8514" y="17642"/>
                      <a:pt x="8407" y="17654"/>
                    </a:cubicBezTo>
                    <a:cubicBezTo>
                      <a:pt x="8311" y="17666"/>
                      <a:pt x="8216" y="17701"/>
                      <a:pt x="8133" y="17713"/>
                    </a:cubicBezTo>
                    <a:cubicBezTo>
                      <a:pt x="7978" y="17737"/>
                      <a:pt x="7835" y="17749"/>
                      <a:pt x="7680" y="17773"/>
                    </a:cubicBezTo>
                    <a:cubicBezTo>
                      <a:pt x="7573" y="17797"/>
                      <a:pt x="7466" y="17832"/>
                      <a:pt x="7359" y="17868"/>
                    </a:cubicBezTo>
                    <a:cubicBezTo>
                      <a:pt x="7335" y="17868"/>
                      <a:pt x="7323" y="17928"/>
                      <a:pt x="7323" y="17952"/>
                    </a:cubicBezTo>
                    <a:cubicBezTo>
                      <a:pt x="7383" y="18059"/>
                      <a:pt x="7442" y="18166"/>
                      <a:pt x="7514" y="18249"/>
                    </a:cubicBezTo>
                    <a:cubicBezTo>
                      <a:pt x="7919" y="18678"/>
                      <a:pt x="8335" y="19095"/>
                      <a:pt x="8752" y="19511"/>
                    </a:cubicBezTo>
                    <a:cubicBezTo>
                      <a:pt x="8764" y="19499"/>
                      <a:pt x="8788" y="19464"/>
                      <a:pt x="8800" y="19428"/>
                    </a:cubicBezTo>
                    <a:cubicBezTo>
                      <a:pt x="8788" y="19225"/>
                      <a:pt x="8764" y="19023"/>
                      <a:pt x="8764" y="18821"/>
                    </a:cubicBezTo>
                    <a:cubicBezTo>
                      <a:pt x="8764" y="18785"/>
                      <a:pt x="8847" y="18737"/>
                      <a:pt x="8895" y="18725"/>
                    </a:cubicBezTo>
                    <a:cubicBezTo>
                      <a:pt x="8919" y="18725"/>
                      <a:pt x="8990" y="18785"/>
                      <a:pt x="8990" y="18809"/>
                    </a:cubicBezTo>
                    <a:cubicBezTo>
                      <a:pt x="8974" y="18981"/>
                      <a:pt x="9026" y="19040"/>
                      <a:pt x="9113" y="19040"/>
                    </a:cubicBezTo>
                    <a:cubicBezTo>
                      <a:pt x="9159" y="19040"/>
                      <a:pt x="9215" y="19024"/>
                      <a:pt x="9276" y="18999"/>
                    </a:cubicBezTo>
                    <a:cubicBezTo>
                      <a:pt x="9284" y="18995"/>
                      <a:pt x="9292" y="18994"/>
                      <a:pt x="9300" y="18994"/>
                    </a:cubicBezTo>
                    <a:cubicBezTo>
                      <a:pt x="9317" y="18994"/>
                      <a:pt x="9335" y="18999"/>
                      <a:pt x="9359" y="18999"/>
                    </a:cubicBezTo>
                    <a:cubicBezTo>
                      <a:pt x="9395" y="19154"/>
                      <a:pt x="9431" y="19309"/>
                      <a:pt x="9466" y="19464"/>
                    </a:cubicBezTo>
                    <a:cubicBezTo>
                      <a:pt x="9478" y="19511"/>
                      <a:pt x="9514" y="19559"/>
                      <a:pt x="9538" y="19606"/>
                    </a:cubicBezTo>
                    <a:cubicBezTo>
                      <a:pt x="9573" y="19559"/>
                      <a:pt x="9645" y="19511"/>
                      <a:pt x="9645" y="19464"/>
                    </a:cubicBezTo>
                    <a:cubicBezTo>
                      <a:pt x="9657" y="19333"/>
                      <a:pt x="9693" y="19273"/>
                      <a:pt x="9812" y="19249"/>
                    </a:cubicBezTo>
                    <a:cubicBezTo>
                      <a:pt x="9871" y="19237"/>
                      <a:pt x="9919" y="19190"/>
                      <a:pt x="9966" y="19142"/>
                    </a:cubicBezTo>
                    <a:cubicBezTo>
                      <a:pt x="9895" y="19071"/>
                      <a:pt x="9835" y="18975"/>
                      <a:pt x="9740" y="18928"/>
                    </a:cubicBezTo>
                    <a:cubicBezTo>
                      <a:pt x="9645" y="18880"/>
                      <a:pt x="9514" y="18880"/>
                      <a:pt x="9395" y="18856"/>
                    </a:cubicBezTo>
                    <a:cubicBezTo>
                      <a:pt x="9419" y="18809"/>
                      <a:pt x="9419" y="18797"/>
                      <a:pt x="9419" y="18797"/>
                    </a:cubicBezTo>
                    <a:cubicBezTo>
                      <a:pt x="9597" y="18785"/>
                      <a:pt x="9645" y="18725"/>
                      <a:pt x="9562" y="18547"/>
                    </a:cubicBezTo>
                    <a:cubicBezTo>
                      <a:pt x="9526" y="18463"/>
                      <a:pt x="9550" y="18356"/>
                      <a:pt x="9526" y="18249"/>
                    </a:cubicBezTo>
                    <a:cubicBezTo>
                      <a:pt x="9514" y="18190"/>
                      <a:pt x="9478" y="18142"/>
                      <a:pt x="9454" y="18082"/>
                    </a:cubicBezTo>
                    <a:cubicBezTo>
                      <a:pt x="9395" y="18118"/>
                      <a:pt x="9335" y="18154"/>
                      <a:pt x="9276" y="18190"/>
                    </a:cubicBezTo>
                    <a:cubicBezTo>
                      <a:pt x="9264" y="18202"/>
                      <a:pt x="9252" y="18225"/>
                      <a:pt x="9240" y="18249"/>
                    </a:cubicBezTo>
                    <a:cubicBezTo>
                      <a:pt x="8811" y="17999"/>
                      <a:pt x="8990" y="17594"/>
                      <a:pt x="8954" y="17237"/>
                    </a:cubicBezTo>
                    <a:cubicBezTo>
                      <a:pt x="9085" y="17225"/>
                      <a:pt x="9157" y="17178"/>
                      <a:pt x="9216" y="17047"/>
                    </a:cubicBezTo>
                    <a:cubicBezTo>
                      <a:pt x="9264" y="16939"/>
                      <a:pt x="9419" y="16880"/>
                      <a:pt x="9538" y="16797"/>
                    </a:cubicBezTo>
                    <a:cubicBezTo>
                      <a:pt x="9540" y="16794"/>
                      <a:pt x="9544" y="16793"/>
                      <a:pt x="9548" y="16793"/>
                    </a:cubicBezTo>
                    <a:cubicBezTo>
                      <a:pt x="9567" y="16793"/>
                      <a:pt x="9602" y="16811"/>
                      <a:pt x="9621" y="16820"/>
                    </a:cubicBezTo>
                    <a:cubicBezTo>
                      <a:pt x="9693" y="16939"/>
                      <a:pt x="9764" y="17070"/>
                      <a:pt x="9847" y="17190"/>
                    </a:cubicBezTo>
                    <a:cubicBezTo>
                      <a:pt x="9883" y="17225"/>
                      <a:pt x="9931" y="17249"/>
                      <a:pt x="9978" y="17285"/>
                    </a:cubicBezTo>
                    <a:cubicBezTo>
                      <a:pt x="10109" y="17380"/>
                      <a:pt x="10276" y="17440"/>
                      <a:pt x="10383" y="17571"/>
                    </a:cubicBezTo>
                    <a:cubicBezTo>
                      <a:pt x="10645" y="17904"/>
                      <a:pt x="10978" y="18154"/>
                      <a:pt x="11288" y="18440"/>
                    </a:cubicBezTo>
                    <a:cubicBezTo>
                      <a:pt x="11562" y="18678"/>
                      <a:pt x="11800" y="18952"/>
                      <a:pt x="12050" y="19214"/>
                    </a:cubicBezTo>
                    <a:cubicBezTo>
                      <a:pt x="12491" y="19666"/>
                      <a:pt x="12943" y="20130"/>
                      <a:pt x="13383" y="20595"/>
                    </a:cubicBezTo>
                    <a:cubicBezTo>
                      <a:pt x="13550" y="20773"/>
                      <a:pt x="13705" y="20988"/>
                      <a:pt x="13884" y="21166"/>
                    </a:cubicBezTo>
                    <a:cubicBezTo>
                      <a:pt x="14003" y="21285"/>
                      <a:pt x="14145" y="21369"/>
                      <a:pt x="14265" y="21500"/>
                    </a:cubicBezTo>
                    <a:cubicBezTo>
                      <a:pt x="14812" y="22047"/>
                      <a:pt x="15336" y="22607"/>
                      <a:pt x="15884" y="23166"/>
                    </a:cubicBezTo>
                    <a:cubicBezTo>
                      <a:pt x="16408" y="23690"/>
                      <a:pt x="16932" y="24214"/>
                      <a:pt x="17455" y="24762"/>
                    </a:cubicBezTo>
                    <a:cubicBezTo>
                      <a:pt x="17944" y="25274"/>
                      <a:pt x="18408" y="25798"/>
                      <a:pt x="18896" y="26322"/>
                    </a:cubicBezTo>
                    <a:cubicBezTo>
                      <a:pt x="19289" y="26738"/>
                      <a:pt x="19694" y="27155"/>
                      <a:pt x="20087" y="27584"/>
                    </a:cubicBezTo>
                    <a:cubicBezTo>
                      <a:pt x="20503" y="28036"/>
                      <a:pt x="20920" y="28500"/>
                      <a:pt x="21325" y="28953"/>
                    </a:cubicBezTo>
                    <a:cubicBezTo>
                      <a:pt x="21420" y="29060"/>
                      <a:pt x="21504" y="29179"/>
                      <a:pt x="21587" y="29274"/>
                    </a:cubicBezTo>
                    <a:cubicBezTo>
                      <a:pt x="21777" y="29477"/>
                      <a:pt x="21980" y="29667"/>
                      <a:pt x="22170" y="29858"/>
                    </a:cubicBezTo>
                    <a:cubicBezTo>
                      <a:pt x="22242" y="29929"/>
                      <a:pt x="22277" y="30024"/>
                      <a:pt x="22349" y="30096"/>
                    </a:cubicBezTo>
                    <a:cubicBezTo>
                      <a:pt x="22480" y="30251"/>
                      <a:pt x="22635" y="30382"/>
                      <a:pt x="22766" y="30536"/>
                    </a:cubicBezTo>
                    <a:cubicBezTo>
                      <a:pt x="22956" y="30739"/>
                      <a:pt x="23147" y="30953"/>
                      <a:pt x="23337" y="31167"/>
                    </a:cubicBezTo>
                    <a:cubicBezTo>
                      <a:pt x="23623" y="31489"/>
                      <a:pt x="23921" y="31810"/>
                      <a:pt x="24206" y="32144"/>
                    </a:cubicBezTo>
                    <a:cubicBezTo>
                      <a:pt x="24444" y="32406"/>
                      <a:pt x="24694" y="32656"/>
                      <a:pt x="24921" y="32930"/>
                    </a:cubicBezTo>
                    <a:cubicBezTo>
                      <a:pt x="25385" y="33477"/>
                      <a:pt x="25837" y="34025"/>
                      <a:pt x="26314" y="34561"/>
                    </a:cubicBezTo>
                    <a:cubicBezTo>
                      <a:pt x="26730" y="35049"/>
                      <a:pt x="27183" y="35525"/>
                      <a:pt x="27611" y="36001"/>
                    </a:cubicBezTo>
                    <a:cubicBezTo>
                      <a:pt x="27742" y="36156"/>
                      <a:pt x="27861" y="36311"/>
                      <a:pt x="27981" y="36466"/>
                    </a:cubicBezTo>
                    <a:cubicBezTo>
                      <a:pt x="28195" y="36751"/>
                      <a:pt x="28397" y="37049"/>
                      <a:pt x="28671" y="37287"/>
                    </a:cubicBezTo>
                    <a:cubicBezTo>
                      <a:pt x="28921" y="37502"/>
                      <a:pt x="29112" y="37799"/>
                      <a:pt x="29326" y="38049"/>
                    </a:cubicBezTo>
                    <a:cubicBezTo>
                      <a:pt x="29362" y="38085"/>
                      <a:pt x="29397" y="38109"/>
                      <a:pt x="29445" y="38133"/>
                    </a:cubicBezTo>
                    <a:cubicBezTo>
                      <a:pt x="29445" y="38061"/>
                      <a:pt x="29481" y="37990"/>
                      <a:pt x="29457" y="37930"/>
                    </a:cubicBezTo>
                    <a:cubicBezTo>
                      <a:pt x="29445" y="37859"/>
                      <a:pt x="29362" y="37740"/>
                      <a:pt x="29350" y="37740"/>
                    </a:cubicBezTo>
                    <a:cubicBezTo>
                      <a:pt x="29325" y="37747"/>
                      <a:pt x="29303" y="37751"/>
                      <a:pt x="29284" y="37751"/>
                    </a:cubicBezTo>
                    <a:cubicBezTo>
                      <a:pt x="29180" y="37751"/>
                      <a:pt x="29138" y="37657"/>
                      <a:pt x="29088" y="37597"/>
                    </a:cubicBezTo>
                    <a:cubicBezTo>
                      <a:pt x="29028" y="37513"/>
                      <a:pt x="29052" y="37430"/>
                      <a:pt x="29171" y="37406"/>
                    </a:cubicBezTo>
                    <a:cubicBezTo>
                      <a:pt x="29183" y="37405"/>
                      <a:pt x="29196" y="37404"/>
                      <a:pt x="29208" y="37404"/>
                    </a:cubicBezTo>
                    <a:cubicBezTo>
                      <a:pt x="29270" y="37404"/>
                      <a:pt x="29335" y="37421"/>
                      <a:pt x="29396" y="37421"/>
                    </a:cubicBezTo>
                    <a:cubicBezTo>
                      <a:pt x="29408" y="37421"/>
                      <a:pt x="29421" y="37420"/>
                      <a:pt x="29433" y="37418"/>
                    </a:cubicBezTo>
                    <a:cubicBezTo>
                      <a:pt x="29469" y="37418"/>
                      <a:pt x="29552" y="37406"/>
                      <a:pt x="29552" y="37382"/>
                    </a:cubicBezTo>
                    <a:cubicBezTo>
                      <a:pt x="29564" y="37311"/>
                      <a:pt x="29564" y="37228"/>
                      <a:pt x="29552" y="37168"/>
                    </a:cubicBezTo>
                    <a:cubicBezTo>
                      <a:pt x="29552" y="37144"/>
                      <a:pt x="29469" y="37132"/>
                      <a:pt x="29433" y="37132"/>
                    </a:cubicBezTo>
                    <a:cubicBezTo>
                      <a:pt x="29326" y="37144"/>
                      <a:pt x="29219" y="37168"/>
                      <a:pt x="29112" y="37192"/>
                    </a:cubicBezTo>
                    <a:cubicBezTo>
                      <a:pt x="29001" y="37211"/>
                      <a:pt x="28918" y="37223"/>
                      <a:pt x="28856" y="37223"/>
                    </a:cubicBezTo>
                    <a:cubicBezTo>
                      <a:pt x="28683" y="37223"/>
                      <a:pt x="28668" y="37129"/>
                      <a:pt x="28659" y="36823"/>
                    </a:cubicBezTo>
                    <a:cubicBezTo>
                      <a:pt x="28647" y="36585"/>
                      <a:pt x="28647" y="36585"/>
                      <a:pt x="28409" y="36561"/>
                    </a:cubicBezTo>
                    <a:cubicBezTo>
                      <a:pt x="28373" y="36549"/>
                      <a:pt x="28338" y="36501"/>
                      <a:pt x="28302" y="36478"/>
                    </a:cubicBezTo>
                    <a:cubicBezTo>
                      <a:pt x="28338" y="36442"/>
                      <a:pt x="28362" y="36406"/>
                      <a:pt x="28409" y="36382"/>
                    </a:cubicBezTo>
                    <a:cubicBezTo>
                      <a:pt x="28481" y="36359"/>
                      <a:pt x="28552" y="36347"/>
                      <a:pt x="28623" y="36311"/>
                    </a:cubicBezTo>
                    <a:cubicBezTo>
                      <a:pt x="28669" y="36293"/>
                      <a:pt x="28708" y="36284"/>
                      <a:pt x="28740" y="36284"/>
                    </a:cubicBezTo>
                    <a:cubicBezTo>
                      <a:pt x="28815" y="36284"/>
                      <a:pt x="28853" y="36336"/>
                      <a:pt x="28862" y="36454"/>
                    </a:cubicBezTo>
                    <a:cubicBezTo>
                      <a:pt x="28862" y="36513"/>
                      <a:pt x="28838" y="36585"/>
                      <a:pt x="28862" y="36656"/>
                    </a:cubicBezTo>
                    <a:cubicBezTo>
                      <a:pt x="28874" y="36704"/>
                      <a:pt x="28921" y="36787"/>
                      <a:pt x="28957" y="36787"/>
                    </a:cubicBezTo>
                    <a:cubicBezTo>
                      <a:pt x="29112" y="36775"/>
                      <a:pt x="29278" y="36751"/>
                      <a:pt x="29433" y="36728"/>
                    </a:cubicBezTo>
                    <a:cubicBezTo>
                      <a:pt x="29457" y="36716"/>
                      <a:pt x="29493" y="36644"/>
                      <a:pt x="29481" y="36609"/>
                    </a:cubicBezTo>
                    <a:cubicBezTo>
                      <a:pt x="29457" y="36478"/>
                      <a:pt x="29540" y="36478"/>
                      <a:pt x="29624" y="36478"/>
                    </a:cubicBezTo>
                    <a:cubicBezTo>
                      <a:pt x="29743" y="36466"/>
                      <a:pt x="29850" y="36466"/>
                      <a:pt x="29969" y="36454"/>
                    </a:cubicBezTo>
                    <a:cubicBezTo>
                      <a:pt x="30005" y="36442"/>
                      <a:pt x="30064" y="36394"/>
                      <a:pt x="30076" y="36359"/>
                    </a:cubicBezTo>
                    <a:cubicBezTo>
                      <a:pt x="30112" y="36144"/>
                      <a:pt x="30112" y="36132"/>
                      <a:pt x="30326" y="36132"/>
                    </a:cubicBezTo>
                    <a:cubicBezTo>
                      <a:pt x="30386" y="36132"/>
                      <a:pt x="30433" y="36132"/>
                      <a:pt x="30481" y="36120"/>
                    </a:cubicBezTo>
                    <a:cubicBezTo>
                      <a:pt x="30576" y="36109"/>
                      <a:pt x="30600" y="36061"/>
                      <a:pt x="30576" y="35978"/>
                    </a:cubicBezTo>
                    <a:cubicBezTo>
                      <a:pt x="30552" y="35882"/>
                      <a:pt x="30528" y="35775"/>
                      <a:pt x="30505" y="35668"/>
                    </a:cubicBezTo>
                    <a:cubicBezTo>
                      <a:pt x="30457" y="35680"/>
                      <a:pt x="30421" y="35704"/>
                      <a:pt x="30386" y="35716"/>
                    </a:cubicBezTo>
                    <a:cubicBezTo>
                      <a:pt x="30362" y="35704"/>
                      <a:pt x="30350" y="35692"/>
                      <a:pt x="30338" y="35692"/>
                    </a:cubicBezTo>
                    <a:cubicBezTo>
                      <a:pt x="30362" y="35632"/>
                      <a:pt x="30386" y="35585"/>
                      <a:pt x="30398" y="35537"/>
                    </a:cubicBezTo>
                    <a:cubicBezTo>
                      <a:pt x="30421" y="35466"/>
                      <a:pt x="30457" y="35394"/>
                      <a:pt x="30457" y="35323"/>
                    </a:cubicBezTo>
                    <a:cubicBezTo>
                      <a:pt x="30457" y="35275"/>
                      <a:pt x="30421" y="35227"/>
                      <a:pt x="30409" y="35180"/>
                    </a:cubicBezTo>
                    <a:cubicBezTo>
                      <a:pt x="30350" y="35204"/>
                      <a:pt x="30314" y="35227"/>
                      <a:pt x="30278" y="35239"/>
                    </a:cubicBezTo>
                    <a:cubicBezTo>
                      <a:pt x="30267" y="35204"/>
                      <a:pt x="30243" y="35180"/>
                      <a:pt x="30243" y="35144"/>
                    </a:cubicBezTo>
                    <a:cubicBezTo>
                      <a:pt x="30183" y="34954"/>
                      <a:pt x="30207" y="34906"/>
                      <a:pt x="30398" y="34870"/>
                    </a:cubicBezTo>
                    <a:cubicBezTo>
                      <a:pt x="30612" y="34835"/>
                      <a:pt x="30838" y="34811"/>
                      <a:pt x="31052" y="34787"/>
                    </a:cubicBezTo>
                    <a:cubicBezTo>
                      <a:pt x="31267" y="34763"/>
                      <a:pt x="31493" y="34751"/>
                      <a:pt x="31719" y="34727"/>
                    </a:cubicBezTo>
                    <a:cubicBezTo>
                      <a:pt x="31719" y="34787"/>
                      <a:pt x="31719" y="34835"/>
                      <a:pt x="31719" y="34882"/>
                    </a:cubicBezTo>
                    <a:cubicBezTo>
                      <a:pt x="31719" y="34981"/>
                      <a:pt x="31711" y="35088"/>
                      <a:pt x="31816" y="35088"/>
                    </a:cubicBezTo>
                    <a:cubicBezTo>
                      <a:pt x="31838" y="35088"/>
                      <a:pt x="31865" y="35083"/>
                      <a:pt x="31898" y="35073"/>
                    </a:cubicBezTo>
                    <a:cubicBezTo>
                      <a:pt x="31922" y="35073"/>
                      <a:pt x="31969" y="35108"/>
                      <a:pt x="31969" y="35144"/>
                    </a:cubicBezTo>
                    <a:cubicBezTo>
                      <a:pt x="32005" y="35239"/>
                      <a:pt x="32017" y="35335"/>
                      <a:pt x="32041" y="35430"/>
                    </a:cubicBezTo>
                    <a:cubicBezTo>
                      <a:pt x="32050" y="35516"/>
                      <a:pt x="32014" y="35571"/>
                      <a:pt x="31956" y="35571"/>
                    </a:cubicBezTo>
                    <a:cubicBezTo>
                      <a:pt x="31942" y="35571"/>
                      <a:pt x="31926" y="35568"/>
                      <a:pt x="31910" y="35561"/>
                    </a:cubicBezTo>
                    <a:cubicBezTo>
                      <a:pt x="31850" y="35525"/>
                      <a:pt x="31802" y="35442"/>
                      <a:pt x="31719" y="35347"/>
                    </a:cubicBezTo>
                    <a:cubicBezTo>
                      <a:pt x="31636" y="35347"/>
                      <a:pt x="31493" y="35347"/>
                      <a:pt x="31493" y="35144"/>
                    </a:cubicBezTo>
                    <a:cubicBezTo>
                      <a:pt x="31493" y="35132"/>
                      <a:pt x="31433" y="35096"/>
                      <a:pt x="31410" y="35096"/>
                    </a:cubicBezTo>
                    <a:lnTo>
                      <a:pt x="30850" y="35096"/>
                    </a:lnTo>
                    <a:cubicBezTo>
                      <a:pt x="30874" y="35275"/>
                      <a:pt x="30898" y="35430"/>
                      <a:pt x="30921" y="35585"/>
                    </a:cubicBezTo>
                    <a:cubicBezTo>
                      <a:pt x="30933" y="35620"/>
                      <a:pt x="31005" y="35656"/>
                      <a:pt x="31052" y="35656"/>
                    </a:cubicBezTo>
                    <a:cubicBezTo>
                      <a:pt x="31062" y="35655"/>
                      <a:pt x="31072" y="35655"/>
                      <a:pt x="31081" y="35655"/>
                    </a:cubicBezTo>
                    <a:cubicBezTo>
                      <a:pt x="31177" y="35655"/>
                      <a:pt x="31206" y="35713"/>
                      <a:pt x="31195" y="35811"/>
                    </a:cubicBezTo>
                    <a:cubicBezTo>
                      <a:pt x="31195" y="35894"/>
                      <a:pt x="31183" y="35978"/>
                      <a:pt x="31195" y="36049"/>
                    </a:cubicBezTo>
                    <a:cubicBezTo>
                      <a:pt x="31230" y="36141"/>
                      <a:pt x="31298" y="36300"/>
                      <a:pt x="31334" y="36300"/>
                    </a:cubicBezTo>
                    <a:cubicBezTo>
                      <a:pt x="31336" y="36300"/>
                      <a:pt x="31337" y="36299"/>
                      <a:pt x="31338" y="36299"/>
                    </a:cubicBezTo>
                    <a:cubicBezTo>
                      <a:pt x="31354" y="36297"/>
                      <a:pt x="31368" y="36297"/>
                      <a:pt x="31382" y="36297"/>
                    </a:cubicBezTo>
                    <a:cubicBezTo>
                      <a:pt x="31563" y="36297"/>
                      <a:pt x="31554" y="36440"/>
                      <a:pt x="31576" y="36573"/>
                    </a:cubicBezTo>
                    <a:cubicBezTo>
                      <a:pt x="31588" y="36740"/>
                      <a:pt x="31600" y="36918"/>
                      <a:pt x="31612" y="37121"/>
                    </a:cubicBezTo>
                    <a:cubicBezTo>
                      <a:pt x="31702" y="37101"/>
                      <a:pt x="31800" y="37055"/>
                      <a:pt x="31879" y="37055"/>
                    </a:cubicBezTo>
                    <a:cubicBezTo>
                      <a:pt x="31894" y="37055"/>
                      <a:pt x="31908" y="37057"/>
                      <a:pt x="31922" y="37061"/>
                    </a:cubicBezTo>
                    <a:cubicBezTo>
                      <a:pt x="31993" y="37085"/>
                      <a:pt x="32041" y="37204"/>
                      <a:pt x="32100" y="37287"/>
                    </a:cubicBezTo>
                    <a:cubicBezTo>
                      <a:pt x="32100" y="37287"/>
                      <a:pt x="32124" y="37275"/>
                      <a:pt x="32124" y="37263"/>
                    </a:cubicBezTo>
                    <a:cubicBezTo>
                      <a:pt x="32160" y="37132"/>
                      <a:pt x="32255" y="37085"/>
                      <a:pt x="32386" y="37049"/>
                    </a:cubicBezTo>
                    <a:cubicBezTo>
                      <a:pt x="32564" y="36990"/>
                      <a:pt x="32588" y="36894"/>
                      <a:pt x="32564" y="36751"/>
                    </a:cubicBezTo>
                    <a:cubicBezTo>
                      <a:pt x="32529" y="36513"/>
                      <a:pt x="32505" y="36275"/>
                      <a:pt x="32481" y="36025"/>
                    </a:cubicBezTo>
                    <a:cubicBezTo>
                      <a:pt x="32481" y="35978"/>
                      <a:pt x="32553" y="35894"/>
                      <a:pt x="32600" y="35894"/>
                    </a:cubicBezTo>
                    <a:cubicBezTo>
                      <a:pt x="32719" y="35870"/>
                      <a:pt x="32755" y="35811"/>
                      <a:pt x="32767" y="35704"/>
                    </a:cubicBezTo>
                    <a:cubicBezTo>
                      <a:pt x="32779" y="35668"/>
                      <a:pt x="32814" y="35632"/>
                      <a:pt x="32838" y="35597"/>
                    </a:cubicBezTo>
                    <a:cubicBezTo>
                      <a:pt x="32862" y="35597"/>
                      <a:pt x="32874" y="35608"/>
                      <a:pt x="32886" y="35608"/>
                    </a:cubicBezTo>
                    <a:cubicBezTo>
                      <a:pt x="32898" y="35668"/>
                      <a:pt x="32898" y="35716"/>
                      <a:pt x="32910" y="35775"/>
                    </a:cubicBezTo>
                    <a:cubicBezTo>
                      <a:pt x="32959" y="35786"/>
                      <a:pt x="33007" y="35792"/>
                      <a:pt x="33052" y="35792"/>
                    </a:cubicBezTo>
                    <a:cubicBezTo>
                      <a:pt x="33158" y="35792"/>
                      <a:pt x="33251" y="35756"/>
                      <a:pt x="33326" y="35656"/>
                    </a:cubicBezTo>
                    <a:cubicBezTo>
                      <a:pt x="33350" y="35632"/>
                      <a:pt x="33386" y="35597"/>
                      <a:pt x="33422" y="35585"/>
                    </a:cubicBezTo>
                    <a:cubicBezTo>
                      <a:pt x="33588" y="35549"/>
                      <a:pt x="33565" y="35442"/>
                      <a:pt x="33529" y="35323"/>
                    </a:cubicBezTo>
                    <a:cubicBezTo>
                      <a:pt x="33517" y="35251"/>
                      <a:pt x="33517" y="35180"/>
                      <a:pt x="33541" y="35120"/>
                    </a:cubicBezTo>
                    <a:cubicBezTo>
                      <a:pt x="33576" y="35025"/>
                      <a:pt x="33576" y="34966"/>
                      <a:pt x="33529" y="34870"/>
                    </a:cubicBezTo>
                    <a:cubicBezTo>
                      <a:pt x="33493" y="34775"/>
                      <a:pt x="33493" y="34656"/>
                      <a:pt x="33505" y="34549"/>
                    </a:cubicBezTo>
                    <a:cubicBezTo>
                      <a:pt x="33505" y="34513"/>
                      <a:pt x="33588" y="34477"/>
                      <a:pt x="33636" y="34465"/>
                    </a:cubicBezTo>
                    <a:cubicBezTo>
                      <a:pt x="33660" y="34465"/>
                      <a:pt x="33696" y="34525"/>
                      <a:pt x="33719" y="34561"/>
                    </a:cubicBezTo>
                    <a:cubicBezTo>
                      <a:pt x="33743" y="34632"/>
                      <a:pt x="33743" y="34704"/>
                      <a:pt x="33779" y="34775"/>
                    </a:cubicBezTo>
                    <a:cubicBezTo>
                      <a:pt x="33789" y="34794"/>
                      <a:pt x="33838" y="34814"/>
                      <a:pt x="33869" y="34814"/>
                    </a:cubicBezTo>
                    <a:cubicBezTo>
                      <a:pt x="33876" y="34814"/>
                      <a:pt x="33882" y="34813"/>
                      <a:pt x="33886" y="34811"/>
                    </a:cubicBezTo>
                    <a:cubicBezTo>
                      <a:pt x="33938" y="34787"/>
                      <a:pt x="33983" y="34774"/>
                      <a:pt x="34021" y="34774"/>
                    </a:cubicBezTo>
                    <a:cubicBezTo>
                      <a:pt x="34098" y="34774"/>
                      <a:pt x="34148" y="34827"/>
                      <a:pt x="34172" y="34954"/>
                    </a:cubicBezTo>
                    <a:cubicBezTo>
                      <a:pt x="34172" y="34975"/>
                      <a:pt x="34219" y="35015"/>
                      <a:pt x="34246" y="35015"/>
                    </a:cubicBezTo>
                    <a:cubicBezTo>
                      <a:pt x="34250" y="35015"/>
                      <a:pt x="34253" y="35014"/>
                      <a:pt x="34255" y="35013"/>
                    </a:cubicBezTo>
                    <a:cubicBezTo>
                      <a:pt x="34291" y="35001"/>
                      <a:pt x="34327" y="34966"/>
                      <a:pt x="34338" y="34930"/>
                    </a:cubicBezTo>
                    <a:cubicBezTo>
                      <a:pt x="34374" y="34846"/>
                      <a:pt x="34374" y="34739"/>
                      <a:pt x="34422" y="34656"/>
                    </a:cubicBezTo>
                    <a:cubicBezTo>
                      <a:pt x="34469" y="34525"/>
                      <a:pt x="34422" y="34454"/>
                      <a:pt x="34291" y="34430"/>
                    </a:cubicBezTo>
                    <a:cubicBezTo>
                      <a:pt x="34184" y="34418"/>
                      <a:pt x="34065" y="34394"/>
                      <a:pt x="33934" y="34370"/>
                    </a:cubicBezTo>
                    <a:cubicBezTo>
                      <a:pt x="33993" y="34323"/>
                      <a:pt x="34041" y="34287"/>
                      <a:pt x="34100" y="34239"/>
                    </a:cubicBezTo>
                    <a:cubicBezTo>
                      <a:pt x="34065" y="34215"/>
                      <a:pt x="34053" y="34192"/>
                      <a:pt x="34029" y="34192"/>
                    </a:cubicBezTo>
                    <a:cubicBezTo>
                      <a:pt x="33981" y="34177"/>
                      <a:pt x="33934" y="34170"/>
                      <a:pt x="33889" y="34170"/>
                    </a:cubicBezTo>
                    <a:cubicBezTo>
                      <a:pt x="33751" y="34170"/>
                      <a:pt x="33624" y="34230"/>
                      <a:pt x="33517" y="34311"/>
                    </a:cubicBezTo>
                    <a:cubicBezTo>
                      <a:pt x="33422" y="34370"/>
                      <a:pt x="33386" y="34513"/>
                      <a:pt x="33255" y="34549"/>
                    </a:cubicBezTo>
                    <a:cubicBezTo>
                      <a:pt x="33243" y="34561"/>
                      <a:pt x="33243" y="34596"/>
                      <a:pt x="33243" y="34620"/>
                    </a:cubicBezTo>
                    <a:cubicBezTo>
                      <a:pt x="33231" y="34870"/>
                      <a:pt x="33231" y="34870"/>
                      <a:pt x="32981" y="34906"/>
                    </a:cubicBezTo>
                    <a:cubicBezTo>
                      <a:pt x="32945" y="34906"/>
                      <a:pt x="32910" y="34918"/>
                      <a:pt x="32874" y="34930"/>
                    </a:cubicBezTo>
                    <a:cubicBezTo>
                      <a:pt x="32874" y="34966"/>
                      <a:pt x="32886" y="35001"/>
                      <a:pt x="32886" y="35037"/>
                    </a:cubicBezTo>
                    <a:cubicBezTo>
                      <a:pt x="32969" y="35430"/>
                      <a:pt x="32969" y="35430"/>
                      <a:pt x="32588" y="35501"/>
                    </a:cubicBezTo>
                    <a:lnTo>
                      <a:pt x="32576" y="35501"/>
                    </a:lnTo>
                    <a:cubicBezTo>
                      <a:pt x="32517" y="35466"/>
                      <a:pt x="32433" y="35442"/>
                      <a:pt x="32433" y="35406"/>
                    </a:cubicBezTo>
                    <a:cubicBezTo>
                      <a:pt x="32422" y="35347"/>
                      <a:pt x="32469" y="35251"/>
                      <a:pt x="32517" y="35227"/>
                    </a:cubicBezTo>
                    <a:cubicBezTo>
                      <a:pt x="32672" y="35156"/>
                      <a:pt x="32695" y="35120"/>
                      <a:pt x="32576" y="34989"/>
                    </a:cubicBezTo>
                    <a:cubicBezTo>
                      <a:pt x="32529" y="34989"/>
                      <a:pt x="32476" y="34995"/>
                      <a:pt x="32442" y="34995"/>
                    </a:cubicBezTo>
                    <a:cubicBezTo>
                      <a:pt x="32426" y="34995"/>
                      <a:pt x="32414" y="34993"/>
                      <a:pt x="32410" y="34989"/>
                    </a:cubicBezTo>
                    <a:cubicBezTo>
                      <a:pt x="32386" y="34894"/>
                      <a:pt x="32374" y="34799"/>
                      <a:pt x="32374" y="34704"/>
                    </a:cubicBezTo>
                    <a:cubicBezTo>
                      <a:pt x="32374" y="34680"/>
                      <a:pt x="32445" y="34644"/>
                      <a:pt x="32493" y="34632"/>
                    </a:cubicBezTo>
                    <a:cubicBezTo>
                      <a:pt x="32600" y="34585"/>
                      <a:pt x="32719" y="34549"/>
                      <a:pt x="32862" y="34501"/>
                    </a:cubicBezTo>
                    <a:cubicBezTo>
                      <a:pt x="32803" y="34454"/>
                      <a:pt x="32767" y="34430"/>
                      <a:pt x="32695" y="34370"/>
                    </a:cubicBezTo>
                    <a:cubicBezTo>
                      <a:pt x="32838" y="34346"/>
                      <a:pt x="32957" y="34323"/>
                      <a:pt x="33076" y="34311"/>
                    </a:cubicBezTo>
                    <a:cubicBezTo>
                      <a:pt x="33303" y="34275"/>
                      <a:pt x="33350" y="34227"/>
                      <a:pt x="33374" y="34001"/>
                    </a:cubicBezTo>
                    <a:cubicBezTo>
                      <a:pt x="33383" y="33877"/>
                      <a:pt x="33405" y="33832"/>
                      <a:pt x="33485" y="33832"/>
                    </a:cubicBezTo>
                    <a:cubicBezTo>
                      <a:pt x="33512" y="33832"/>
                      <a:pt x="33546" y="33837"/>
                      <a:pt x="33588" y="33846"/>
                    </a:cubicBezTo>
                    <a:cubicBezTo>
                      <a:pt x="33609" y="33850"/>
                      <a:pt x="33631" y="33851"/>
                      <a:pt x="33654" y="33851"/>
                    </a:cubicBezTo>
                    <a:cubicBezTo>
                      <a:pt x="33708" y="33851"/>
                      <a:pt x="33764" y="33843"/>
                      <a:pt x="33815" y="33834"/>
                    </a:cubicBezTo>
                    <a:cubicBezTo>
                      <a:pt x="33850" y="33831"/>
                      <a:pt x="33884" y="33826"/>
                      <a:pt x="33915" y="33826"/>
                    </a:cubicBezTo>
                    <a:cubicBezTo>
                      <a:pt x="33988" y="33826"/>
                      <a:pt x="34041" y="33852"/>
                      <a:pt x="34041" y="33977"/>
                    </a:cubicBezTo>
                    <a:cubicBezTo>
                      <a:pt x="34053" y="34049"/>
                      <a:pt x="34112" y="34108"/>
                      <a:pt x="34136" y="34180"/>
                    </a:cubicBezTo>
                    <a:lnTo>
                      <a:pt x="34196" y="34180"/>
                    </a:lnTo>
                    <a:cubicBezTo>
                      <a:pt x="34208" y="34120"/>
                      <a:pt x="34243" y="34073"/>
                      <a:pt x="34255" y="34013"/>
                    </a:cubicBezTo>
                    <a:cubicBezTo>
                      <a:pt x="34267" y="33787"/>
                      <a:pt x="34267" y="33787"/>
                      <a:pt x="34493" y="33763"/>
                    </a:cubicBezTo>
                    <a:cubicBezTo>
                      <a:pt x="34541" y="33763"/>
                      <a:pt x="34577" y="33751"/>
                      <a:pt x="34624" y="33751"/>
                    </a:cubicBezTo>
                    <a:cubicBezTo>
                      <a:pt x="34624" y="33715"/>
                      <a:pt x="34636" y="33680"/>
                      <a:pt x="34636" y="33644"/>
                    </a:cubicBezTo>
                    <a:cubicBezTo>
                      <a:pt x="34612" y="33501"/>
                      <a:pt x="34684" y="33465"/>
                      <a:pt x="34815" y="33465"/>
                    </a:cubicBezTo>
                    <a:cubicBezTo>
                      <a:pt x="34850" y="33468"/>
                      <a:pt x="34886" y="33470"/>
                      <a:pt x="34922" y="33470"/>
                    </a:cubicBezTo>
                    <a:cubicBezTo>
                      <a:pt x="35028" y="33470"/>
                      <a:pt x="35133" y="33456"/>
                      <a:pt x="35231" y="33430"/>
                    </a:cubicBezTo>
                    <a:cubicBezTo>
                      <a:pt x="35315" y="33406"/>
                      <a:pt x="35410" y="33334"/>
                      <a:pt x="35434" y="33263"/>
                    </a:cubicBezTo>
                    <a:cubicBezTo>
                      <a:pt x="35470" y="33156"/>
                      <a:pt x="35458" y="33025"/>
                      <a:pt x="35446" y="32918"/>
                    </a:cubicBezTo>
                    <a:cubicBezTo>
                      <a:pt x="35422" y="32763"/>
                      <a:pt x="35493" y="32703"/>
                      <a:pt x="35624" y="32691"/>
                    </a:cubicBezTo>
                    <a:cubicBezTo>
                      <a:pt x="35755" y="32680"/>
                      <a:pt x="35851" y="32632"/>
                      <a:pt x="35874" y="32489"/>
                    </a:cubicBezTo>
                    <a:cubicBezTo>
                      <a:pt x="35886" y="32453"/>
                      <a:pt x="35934" y="32418"/>
                      <a:pt x="35982" y="32406"/>
                    </a:cubicBezTo>
                    <a:cubicBezTo>
                      <a:pt x="36068" y="32396"/>
                      <a:pt x="36155" y="32379"/>
                      <a:pt x="36242" y="32379"/>
                    </a:cubicBezTo>
                    <a:cubicBezTo>
                      <a:pt x="36262" y="32379"/>
                      <a:pt x="36283" y="32380"/>
                      <a:pt x="36303" y="32382"/>
                    </a:cubicBezTo>
                    <a:cubicBezTo>
                      <a:pt x="36422" y="32382"/>
                      <a:pt x="36505" y="32358"/>
                      <a:pt x="36589" y="32275"/>
                    </a:cubicBezTo>
                    <a:cubicBezTo>
                      <a:pt x="36619" y="32233"/>
                      <a:pt x="36654" y="32209"/>
                      <a:pt x="36690" y="32209"/>
                    </a:cubicBezTo>
                    <a:cubicBezTo>
                      <a:pt x="36726" y="32209"/>
                      <a:pt x="36761" y="32233"/>
                      <a:pt x="36791" y="32287"/>
                    </a:cubicBezTo>
                    <a:cubicBezTo>
                      <a:pt x="36803" y="32310"/>
                      <a:pt x="36839" y="32322"/>
                      <a:pt x="36851" y="32346"/>
                    </a:cubicBezTo>
                    <a:cubicBezTo>
                      <a:pt x="36922" y="32287"/>
                      <a:pt x="36994" y="32251"/>
                      <a:pt x="37053" y="32203"/>
                    </a:cubicBezTo>
                    <a:cubicBezTo>
                      <a:pt x="37125" y="32144"/>
                      <a:pt x="37113" y="32096"/>
                      <a:pt x="37029" y="32060"/>
                    </a:cubicBezTo>
                    <a:cubicBezTo>
                      <a:pt x="36970" y="32037"/>
                      <a:pt x="36910" y="32013"/>
                      <a:pt x="36851" y="32001"/>
                    </a:cubicBezTo>
                    <a:lnTo>
                      <a:pt x="36839" y="31941"/>
                    </a:lnTo>
                    <a:cubicBezTo>
                      <a:pt x="36982" y="31846"/>
                      <a:pt x="37136" y="31751"/>
                      <a:pt x="37291" y="31644"/>
                    </a:cubicBezTo>
                    <a:cubicBezTo>
                      <a:pt x="37339" y="31608"/>
                      <a:pt x="37375" y="31560"/>
                      <a:pt x="37410" y="31513"/>
                    </a:cubicBezTo>
                    <a:cubicBezTo>
                      <a:pt x="37363" y="31501"/>
                      <a:pt x="37327" y="31477"/>
                      <a:pt x="37279" y="31441"/>
                    </a:cubicBezTo>
                    <a:cubicBezTo>
                      <a:pt x="37244" y="31406"/>
                      <a:pt x="37196" y="31370"/>
                      <a:pt x="37160" y="31334"/>
                    </a:cubicBezTo>
                    <a:cubicBezTo>
                      <a:pt x="37136" y="31298"/>
                      <a:pt x="37125" y="31251"/>
                      <a:pt x="37113" y="31215"/>
                    </a:cubicBezTo>
                    <a:cubicBezTo>
                      <a:pt x="37089" y="31215"/>
                      <a:pt x="37065" y="31227"/>
                      <a:pt x="37041" y="31227"/>
                    </a:cubicBezTo>
                    <a:cubicBezTo>
                      <a:pt x="37029" y="31310"/>
                      <a:pt x="37029" y="31406"/>
                      <a:pt x="37017" y="31489"/>
                    </a:cubicBezTo>
                    <a:cubicBezTo>
                      <a:pt x="37005" y="31560"/>
                      <a:pt x="36994" y="31667"/>
                      <a:pt x="36958" y="31679"/>
                    </a:cubicBezTo>
                    <a:cubicBezTo>
                      <a:pt x="36839" y="31727"/>
                      <a:pt x="36696" y="31739"/>
                      <a:pt x="36565" y="31763"/>
                    </a:cubicBezTo>
                    <a:cubicBezTo>
                      <a:pt x="36555" y="31764"/>
                      <a:pt x="36546" y="31765"/>
                      <a:pt x="36538" y="31765"/>
                    </a:cubicBezTo>
                    <a:cubicBezTo>
                      <a:pt x="36461" y="31765"/>
                      <a:pt x="36422" y="31717"/>
                      <a:pt x="36422" y="31632"/>
                    </a:cubicBezTo>
                    <a:cubicBezTo>
                      <a:pt x="36422" y="31501"/>
                      <a:pt x="36398" y="31370"/>
                      <a:pt x="36398" y="31239"/>
                    </a:cubicBezTo>
                    <a:cubicBezTo>
                      <a:pt x="36398" y="31084"/>
                      <a:pt x="36351" y="30917"/>
                      <a:pt x="36553" y="30834"/>
                    </a:cubicBezTo>
                    <a:cubicBezTo>
                      <a:pt x="36577" y="30822"/>
                      <a:pt x="36589" y="30727"/>
                      <a:pt x="36577" y="30679"/>
                    </a:cubicBezTo>
                    <a:cubicBezTo>
                      <a:pt x="36565" y="30644"/>
                      <a:pt x="36505" y="30632"/>
                      <a:pt x="36458" y="30620"/>
                    </a:cubicBezTo>
                    <a:cubicBezTo>
                      <a:pt x="36398" y="30596"/>
                      <a:pt x="36303" y="30644"/>
                      <a:pt x="36279" y="30524"/>
                    </a:cubicBezTo>
                    <a:cubicBezTo>
                      <a:pt x="36237" y="30323"/>
                      <a:pt x="36119" y="30235"/>
                      <a:pt x="35925" y="30235"/>
                    </a:cubicBezTo>
                    <a:cubicBezTo>
                      <a:pt x="35901" y="30235"/>
                      <a:pt x="35877" y="30236"/>
                      <a:pt x="35851" y="30239"/>
                    </a:cubicBezTo>
                    <a:cubicBezTo>
                      <a:pt x="35842" y="30240"/>
                      <a:pt x="35834" y="30241"/>
                      <a:pt x="35826" y="30241"/>
                    </a:cubicBezTo>
                    <a:cubicBezTo>
                      <a:pt x="35775" y="30241"/>
                      <a:pt x="35725" y="30212"/>
                      <a:pt x="35684" y="30191"/>
                    </a:cubicBezTo>
                    <a:cubicBezTo>
                      <a:pt x="35720" y="30143"/>
                      <a:pt x="35755" y="30084"/>
                      <a:pt x="35815" y="30060"/>
                    </a:cubicBezTo>
                    <a:cubicBezTo>
                      <a:pt x="35898" y="30013"/>
                      <a:pt x="35922" y="29965"/>
                      <a:pt x="35851" y="29893"/>
                    </a:cubicBezTo>
                    <a:cubicBezTo>
                      <a:pt x="35815" y="29870"/>
                      <a:pt x="35767" y="29810"/>
                      <a:pt x="35779" y="29786"/>
                    </a:cubicBezTo>
                    <a:cubicBezTo>
                      <a:pt x="35827" y="29655"/>
                      <a:pt x="35732" y="29620"/>
                      <a:pt x="35660" y="29560"/>
                    </a:cubicBezTo>
                    <a:cubicBezTo>
                      <a:pt x="35398" y="29405"/>
                      <a:pt x="35208" y="29167"/>
                      <a:pt x="35029" y="28929"/>
                    </a:cubicBezTo>
                    <a:cubicBezTo>
                      <a:pt x="34946" y="28810"/>
                      <a:pt x="34827" y="28727"/>
                      <a:pt x="34731" y="28631"/>
                    </a:cubicBezTo>
                    <a:cubicBezTo>
                      <a:pt x="34648" y="28560"/>
                      <a:pt x="34553" y="28477"/>
                      <a:pt x="34469" y="28405"/>
                    </a:cubicBezTo>
                    <a:cubicBezTo>
                      <a:pt x="34446" y="28369"/>
                      <a:pt x="34434" y="28322"/>
                      <a:pt x="34398" y="28286"/>
                    </a:cubicBezTo>
                    <a:cubicBezTo>
                      <a:pt x="34053" y="27977"/>
                      <a:pt x="33815" y="27548"/>
                      <a:pt x="33386" y="27310"/>
                    </a:cubicBezTo>
                    <a:cubicBezTo>
                      <a:pt x="33315" y="27274"/>
                      <a:pt x="33255" y="27191"/>
                      <a:pt x="33243" y="27107"/>
                    </a:cubicBezTo>
                    <a:cubicBezTo>
                      <a:pt x="33219" y="26917"/>
                      <a:pt x="33088" y="26810"/>
                      <a:pt x="32969" y="26691"/>
                    </a:cubicBezTo>
                    <a:cubicBezTo>
                      <a:pt x="32862" y="26595"/>
                      <a:pt x="32767" y="26488"/>
                      <a:pt x="32672" y="26381"/>
                    </a:cubicBezTo>
                    <a:cubicBezTo>
                      <a:pt x="32612" y="26334"/>
                      <a:pt x="32576" y="26250"/>
                      <a:pt x="32517" y="26214"/>
                    </a:cubicBezTo>
                    <a:cubicBezTo>
                      <a:pt x="32386" y="26155"/>
                      <a:pt x="32279" y="26095"/>
                      <a:pt x="32314" y="25929"/>
                    </a:cubicBezTo>
                    <a:cubicBezTo>
                      <a:pt x="32326" y="25905"/>
                      <a:pt x="32291" y="25881"/>
                      <a:pt x="32279" y="25857"/>
                    </a:cubicBezTo>
                    <a:cubicBezTo>
                      <a:pt x="32088" y="25679"/>
                      <a:pt x="31910" y="25488"/>
                      <a:pt x="31719" y="25310"/>
                    </a:cubicBezTo>
                    <a:cubicBezTo>
                      <a:pt x="31695" y="25286"/>
                      <a:pt x="31683" y="25262"/>
                      <a:pt x="31660" y="25238"/>
                    </a:cubicBezTo>
                    <a:cubicBezTo>
                      <a:pt x="31481" y="25024"/>
                      <a:pt x="31302" y="24810"/>
                      <a:pt x="31124" y="24607"/>
                    </a:cubicBezTo>
                    <a:cubicBezTo>
                      <a:pt x="30957" y="24429"/>
                      <a:pt x="30779" y="24262"/>
                      <a:pt x="30624" y="24083"/>
                    </a:cubicBezTo>
                    <a:cubicBezTo>
                      <a:pt x="30338" y="23750"/>
                      <a:pt x="30064" y="23393"/>
                      <a:pt x="29778" y="23059"/>
                    </a:cubicBezTo>
                    <a:cubicBezTo>
                      <a:pt x="29445" y="22678"/>
                      <a:pt x="29088" y="22321"/>
                      <a:pt x="28754" y="21940"/>
                    </a:cubicBezTo>
                    <a:cubicBezTo>
                      <a:pt x="28564" y="21738"/>
                      <a:pt x="28385" y="21535"/>
                      <a:pt x="28207" y="21321"/>
                    </a:cubicBezTo>
                    <a:cubicBezTo>
                      <a:pt x="27957" y="21023"/>
                      <a:pt x="27576" y="20845"/>
                      <a:pt x="27385" y="20464"/>
                    </a:cubicBezTo>
                    <a:cubicBezTo>
                      <a:pt x="27302" y="20297"/>
                      <a:pt x="27123" y="20190"/>
                      <a:pt x="26980" y="20059"/>
                    </a:cubicBezTo>
                    <a:cubicBezTo>
                      <a:pt x="26921" y="20011"/>
                      <a:pt x="26838" y="19987"/>
                      <a:pt x="26790" y="19928"/>
                    </a:cubicBezTo>
                    <a:cubicBezTo>
                      <a:pt x="26623" y="19726"/>
                      <a:pt x="26480" y="19523"/>
                      <a:pt x="26326" y="19321"/>
                    </a:cubicBezTo>
                    <a:cubicBezTo>
                      <a:pt x="26290" y="19261"/>
                      <a:pt x="26254" y="19190"/>
                      <a:pt x="26207" y="19142"/>
                    </a:cubicBezTo>
                    <a:cubicBezTo>
                      <a:pt x="25695" y="18594"/>
                      <a:pt x="25183" y="18035"/>
                      <a:pt x="24659" y="17487"/>
                    </a:cubicBezTo>
                    <a:cubicBezTo>
                      <a:pt x="24159" y="16951"/>
                      <a:pt x="23670" y="16416"/>
                      <a:pt x="23170" y="15880"/>
                    </a:cubicBezTo>
                    <a:cubicBezTo>
                      <a:pt x="22861" y="15558"/>
                      <a:pt x="22539" y="15249"/>
                      <a:pt x="22230" y="14915"/>
                    </a:cubicBezTo>
                    <a:cubicBezTo>
                      <a:pt x="21873" y="14534"/>
                      <a:pt x="21527" y="14153"/>
                      <a:pt x="21158" y="13772"/>
                    </a:cubicBezTo>
                    <a:cubicBezTo>
                      <a:pt x="20730" y="13320"/>
                      <a:pt x="20289" y="12879"/>
                      <a:pt x="19872" y="12439"/>
                    </a:cubicBezTo>
                    <a:cubicBezTo>
                      <a:pt x="19491" y="12046"/>
                      <a:pt x="19134" y="11629"/>
                      <a:pt x="18765" y="11236"/>
                    </a:cubicBezTo>
                    <a:cubicBezTo>
                      <a:pt x="18301" y="10736"/>
                      <a:pt x="17825" y="10248"/>
                      <a:pt x="17360" y="9748"/>
                    </a:cubicBezTo>
                    <a:cubicBezTo>
                      <a:pt x="16943" y="9296"/>
                      <a:pt x="16515" y="8855"/>
                      <a:pt x="16110" y="8391"/>
                    </a:cubicBezTo>
                    <a:cubicBezTo>
                      <a:pt x="15848" y="8081"/>
                      <a:pt x="15479" y="7915"/>
                      <a:pt x="15277" y="7545"/>
                    </a:cubicBezTo>
                    <a:cubicBezTo>
                      <a:pt x="15110" y="7224"/>
                      <a:pt x="14800" y="6986"/>
                      <a:pt x="14538" y="6712"/>
                    </a:cubicBezTo>
                    <a:cubicBezTo>
                      <a:pt x="14134" y="6283"/>
                      <a:pt x="13729" y="5867"/>
                      <a:pt x="13324" y="5450"/>
                    </a:cubicBezTo>
                    <a:cubicBezTo>
                      <a:pt x="13276" y="5390"/>
                      <a:pt x="13217" y="5343"/>
                      <a:pt x="13157" y="5319"/>
                    </a:cubicBezTo>
                    <a:cubicBezTo>
                      <a:pt x="12979" y="5259"/>
                      <a:pt x="12872" y="5129"/>
                      <a:pt x="12788" y="4974"/>
                    </a:cubicBezTo>
                    <a:cubicBezTo>
                      <a:pt x="12705" y="4831"/>
                      <a:pt x="12610" y="4700"/>
                      <a:pt x="12502" y="4581"/>
                    </a:cubicBezTo>
                    <a:cubicBezTo>
                      <a:pt x="12312" y="4367"/>
                      <a:pt x="12086" y="4164"/>
                      <a:pt x="11883" y="3950"/>
                    </a:cubicBezTo>
                    <a:cubicBezTo>
                      <a:pt x="11657" y="3712"/>
                      <a:pt x="11431" y="3474"/>
                      <a:pt x="11205" y="3235"/>
                    </a:cubicBezTo>
                    <a:cubicBezTo>
                      <a:pt x="11050" y="3057"/>
                      <a:pt x="10895" y="2890"/>
                      <a:pt x="10740" y="2712"/>
                    </a:cubicBezTo>
                    <a:cubicBezTo>
                      <a:pt x="10526" y="2473"/>
                      <a:pt x="10264" y="2283"/>
                      <a:pt x="10085" y="2009"/>
                    </a:cubicBezTo>
                    <a:cubicBezTo>
                      <a:pt x="9883" y="1700"/>
                      <a:pt x="9621" y="1426"/>
                      <a:pt x="9383" y="1152"/>
                    </a:cubicBezTo>
                    <a:cubicBezTo>
                      <a:pt x="9288" y="1033"/>
                      <a:pt x="9157" y="949"/>
                      <a:pt x="9062" y="842"/>
                    </a:cubicBezTo>
                    <a:cubicBezTo>
                      <a:pt x="9014" y="795"/>
                      <a:pt x="8954" y="735"/>
                      <a:pt x="8942" y="676"/>
                    </a:cubicBezTo>
                    <a:cubicBezTo>
                      <a:pt x="8919" y="606"/>
                      <a:pt x="8728" y="413"/>
                      <a:pt x="8651" y="413"/>
                    </a:cubicBezTo>
                    <a:cubicBezTo>
                      <a:pt x="8649" y="413"/>
                      <a:pt x="8647" y="413"/>
                      <a:pt x="8645" y="414"/>
                    </a:cubicBezTo>
                    <a:cubicBezTo>
                      <a:pt x="8621" y="426"/>
                      <a:pt x="8597" y="449"/>
                      <a:pt x="8585" y="473"/>
                    </a:cubicBezTo>
                    <a:cubicBezTo>
                      <a:pt x="8561" y="497"/>
                      <a:pt x="8550" y="533"/>
                      <a:pt x="8526" y="568"/>
                    </a:cubicBezTo>
                    <a:cubicBezTo>
                      <a:pt x="8442" y="521"/>
                      <a:pt x="8371" y="473"/>
                      <a:pt x="8478" y="390"/>
                    </a:cubicBezTo>
                    <a:cubicBezTo>
                      <a:pt x="8609" y="295"/>
                      <a:pt x="8621" y="223"/>
                      <a:pt x="8478" y="128"/>
                    </a:cubicBezTo>
                    <a:cubicBezTo>
                      <a:pt x="8369" y="45"/>
                      <a:pt x="8301" y="0"/>
                      <a:pt x="82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25" name="Shape 325"/>
        <p:cNvGrpSpPr/>
        <p:nvPr/>
      </p:nvGrpSpPr>
      <p:grpSpPr>
        <a:xfrm>
          <a:off x="0" y="0"/>
          <a:ext cx="0" cy="0"/>
          <a:chOff x="0" y="0"/>
          <a:chExt cx="0" cy="0"/>
        </a:xfrm>
      </p:grpSpPr>
      <p:grpSp>
        <p:nvGrpSpPr>
          <p:cNvPr id="326" name="Google Shape;326;p25"/>
          <p:cNvGrpSpPr/>
          <p:nvPr/>
        </p:nvGrpSpPr>
        <p:grpSpPr>
          <a:xfrm>
            <a:off x="0" y="0"/>
            <a:ext cx="9144000" cy="6857929"/>
            <a:chOff x="0" y="0"/>
            <a:chExt cx="9144000" cy="5143575"/>
          </a:xfrm>
        </p:grpSpPr>
        <p:sp>
          <p:nvSpPr>
            <p:cNvPr id="327" name="Google Shape;327;p25"/>
            <p:cNvSpPr/>
            <p:nvPr/>
          </p:nvSpPr>
          <p:spPr>
            <a:xfrm>
              <a:off x="0" y="4773675"/>
              <a:ext cx="9144000" cy="369900"/>
            </a:xfrm>
            <a:prstGeom prst="round2SameRect">
              <a:avLst>
                <a:gd fmla="val 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25"/>
            <p:cNvSpPr/>
            <p:nvPr/>
          </p:nvSpPr>
          <p:spPr>
            <a:xfrm>
              <a:off x="0" y="0"/>
              <a:ext cx="9144000" cy="369900"/>
            </a:xfrm>
            <a:prstGeom prst="round2SameRect">
              <a:avLst>
                <a:gd fmla="val 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29" name="Google Shape;329;p25"/>
          <p:cNvGrpSpPr/>
          <p:nvPr/>
        </p:nvGrpSpPr>
        <p:grpSpPr>
          <a:xfrm>
            <a:off x="-601074" y="-923626"/>
            <a:ext cx="10822899" cy="9149318"/>
            <a:chOff x="-601074" y="-692737"/>
            <a:chExt cx="10822899" cy="6862160"/>
          </a:xfrm>
        </p:grpSpPr>
        <p:grpSp>
          <p:nvGrpSpPr>
            <p:cNvPr id="330" name="Google Shape;330;p25"/>
            <p:cNvGrpSpPr/>
            <p:nvPr/>
          </p:nvGrpSpPr>
          <p:grpSpPr>
            <a:xfrm rot="-9349118">
              <a:off x="-343152" y="4364897"/>
              <a:ext cx="1465915" cy="1573314"/>
              <a:chOff x="5678975" y="1221450"/>
              <a:chExt cx="916200" cy="983325"/>
            </a:xfrm>
          </p:grpSpPr>
          <p:sp>
            <p:nvSpPr>
              <p:cNvPr id="331" name="Google Shape;331;p25"/>
              <p:cNvSpPr/>
              <p:nvPr/>
            </p:nvSpPr>
            <p:spPr>
              <a:xfrm>
                <a:off x="5678975" y="1221450"/>
                <a:ext cx="916200" cy="983325"/>
              </a:xfrm>
              <a:custGeom>
                <a:rect b="b" l="l" r="r" t="t"/>
                <a:pathLst>
                  <a:path extrusionOk="0" h="39333" w="36648">
                    <a:moveTo>
                      <a:pt x="16681" y="475"/>
                    </a:moveTo>
                    <a:cubicBezTo>
                      <a:pt x="16705" y="511"/>
                      <a:pt x="16741" y="559"/>
                      <a:pt x="16741" y="594"/>
                    </a:cubicBezTo>
                    <a:cubicBezTo>
                      <a:pt x="16741" y="618"/>
                      <a:pt x="16693" y="642"/>
                      <a:pt x="16657" y="678"/>
                    </a:cubicBezTo>
                    <a:cubicBezTo>
                      <a:pt x="16633" y="642"/>
                      <a:pt x="16598" y="606"/>
                      <a:pt x="16598" y="570"/>
                    </a:cubicBezTo>
                    <a:cubicBezTo>
                      <a:pt x="16586" y="547"/>
                      <a:pt x="16621" y="511"/>
                      <a:pt x="16645" y="475"/>
                    </a:cubicBezTo>
                    <a:close/>
                    <a:moveTo>
                      <a:pt x="23432" y="1190"/>
                    </a:moveTo>
                    <a:cubicBezTo>
                      <a:pt x="23456" y="1213"/>
                      <a:pt x="23503" y="1237"/>
                      <a:pt x="23551" y="1273"/>
                    </a:cubicBezTo>
                    <a:cubicBezTo>
                      <a:pt x="23527" y="1309"/>
                      <a:pt x="23515" y="1332"/>
                      <a:pt x="23503" y="1344"/>
                    </a:cubicBezTo>
                    <a:cubicBezTo>
                      <a:pt x="23420" y="1416"/>
                      <a:pt x="23432" y="1487"/>
                      <a:pt x="23503" y="1559"/>
                    </a:cubicBezTo>
                    <a:cubicBezTo>
                      <a:pt x="23515" y="1571"/>
                      <a:pt x="23527" y="1571"/>
                      <a:pt x="23527" y="1582"/>
                    </a:cubicBezTo>
                    <a:cubicBezTo>
                      <a:pt x="23551" y="1618"/>
                      <a:pt x="23563" y="1666"/>
                      <a:pt x="23587" y="1702"/>
                    </a:cubicBezTo>
                    <a:cubicBezTo>
                      <a:pt x="23549" y="1702"/>
                      <a:pt x="23510" y="1717"/>
                      <a:pt x="23478" y="1717"/>
                    </a:cubicBezTo>
                    <a:cubicBezTo>
                      <a:pt x="23470" y="1717"/>
                      <a:pt x="23463" y="1716"/>
                      <a:pt x="23456" y="1713"/>
                    </a:cubicBezTo>
                    <a:cubicBezTo>
                      <a:pt x="23420" y="1702"/>
                      <a:pt x="23360" y="1630"/>
                      <a:pt x="23372" y="1618"/>
                    </a:cubicBezTo>
                    <a:cubicBezTo>
                      <a:pt x="23420" y="1499"/>
                      <a:pt x="23349" y="1416"/>
                      <a:pt x="23289" y="1344"/>
                    </a:cubicBezTo>
                    <a:cubicBezTo>
                      <a:pt x="23337" y="1285"/>
                      <a:pt x="23384" y="1249"/>
                      <a:pt x="23432" y="1190"/>
                    </a:cubicBezTo>
                    <a:close/>
                    <a:moveTo>
                      <a:pt x="27230" y="2083"/>
                    </a:moveTo>
                    <a:cubicBezTo>
                      <a:pt x="27373" y="2142"/>
                      <a:pt x="27373" y="2154"/>
                      <a:pt x="27230" y="2380"/>
                    </a:cubicBezTo>
                    <a:cubicBezTo>
                      <a:pt x="27087" y="2297"/>
                      <a:pt x="27087" y="2297"/>
                      <a:pt x="27230" y="2083"/>
                    </a:cubicBezTo>
                    <a:close/>
                    <a:moveTo>
                      <a:pt x="28790" y="2856"/>
                    </a:moveTo>
                    <a:cubicBezTo>
                      <a:pt x="28873" y="2892"/>
                      <a:pt x="28944" y="2928"/>
                      <a:pt x="28921" y="3011"/>
                    </a:cubicBezTo>
                    <a:cubicBezTo>
                      <a:pt x="28912" y="3028"/>
                      <a:pt x="28856" y="3045"/>
                      <a:pt x="28816" y="3045"/>
                    </a:cubicBezTo>
                    <a:cubicBezTo>
                      <a:pt x="28799" y="3045"/>
                      <a:pt x="28785" y="3042"/>
                      <a:pt x="28778" y="3035"/>
                    </a:cubicBezTo>
                    <a:cubicBezTo>
                      <a:pt x="28683" y="2975"/>
                      <a:pt x="28790" y="2928"/>
                      <a:pt x="28790" y="2856"/>
                    </a:cubicBezTo>
                    <a:close/>
                    <a:moveTo>
                      <a:pt x="19204" y="3780"/>
                    </a:moveTo>
                    <a:cubicBezTo>
                      <a:pt x="19221" y="3780"/>
                      <a:pt x="19237" y="3781"/>
                      <a:pt x="19253" y="3785"/>
                    </a:cubicBezTo>
                    <a:cubicBezTo>
                      <a:pt x="19288" y="3797"/>
                      <a:pt x="19324" y="3845"/>
                      <a:pt x="19348" y="3880"/>
                    </a:cubicBezTo>
                    <a:cubicBezTo>
                      <a:pt x="19348" y="3892"/>
                      <a:pt x="19312" y="3952"/>
                      <a:pt x="19300" y="3952"/>
                    </a:cubicBezTo>
                    <a:cubicBezTo>
                      <a:pt x="19265" y="3940"/>
                      <a:pt x="19217" y="3928"/>
                      <a:pt x="19193" y="3904"/>
                    </a:cubicBezTo>
                    <a:cubicBezTo>
                      <a:pt x="19158" y="3880"/>
                      <a:pt x="19134" y="3845"/>
                      <a:pt x="19086" y="3785"/>
                    </a:cubicBezTo>
                    <a:cubicBezTo>
                      <a:pt x="19134" y="3785"/>
                      <a:pt x="19171" y="3780"/>
                      <a:pt x="19204" y="3780"/>
                    </a:cubicBezTo>
                    <a:close/>
                    <a:moveTo>
                      <a:pt x="19789" y="4130"/>
                    </a:moveTo>
                    <a:cubicBezTo>
                      <a:pt x="19836" y="4154"/>
                      <a:pt x="19872" y="4190"/>
                      <a:pt x="19920" y="4226"/>
                    </a:cubicBezTo>
                    <a:cubicBezTo>
                      <a:pt x="19908" y="4249"/>
                      <a:pt x="19896" y="4273"/>
                      <a:pt x="19884" y="4297"/>
                    </a:cubicBezTo>
                    <a:cubicBezTo>
                      <a:pt x="19824" y="4273"/>
                      <a:pt x="19765" y="4261"/>
                      <a:pt x="19705" y="4238"/>
                    </a:cubicBezTo>
                    <a:cubicBezTo>
                      <a:pt x="19729" y="4202"/>
                      <a:pt x="19765" y="4130"/>
                      <a:pt x="19789" y="4130"/>
                    </a:cubicBezTo>
                    <a:close/>
                    <a:moveTo>
                      <a:pt x="26444" y="5738"/>
                    </a:moveTo>
                    <a:cubicBezTo>
                      <a:pt x="26480" y="5785"/>
                      <a:pt x="26516" y="5821"/>
                      <a:pt x="26539" y="5857"/>
                    </a:cubicBezTo>
                    <a:cubicBezTo>
                      <a:pt x="26492" y="5893"/>
                      <a:pt x="26444" y="5928"/>
                      <a:pt x="26397" y="5952"/>
                    </a:cubicBezTo>
                    <a:cubicBezTo>
                      <a:pt x="26373" y="5940"/>
                      <a:pt x="26361" y="5916"/>
                      <a:pt x="26337" y="5904"/>
                    </a:cubicBezTo>
                    <a:cubicBezTo>
                      <a:pt x="26373" y="5845"/>
                      <a:pt x="26408" y="5797"/>
                      <a:pt x="26444" y="5738"/>
                    </a:cubicBezTo>
                    <a:close/>
                    <a:moveTo>
                      <a:pt x="31469" y="5881"/>
                    </a:moveTo>
                    <a:lnTo>
                      <a:pt x="31469" y="5881"/>
                    </a:lnTo>
                    <a:cubicBezTo>
                      <a:pt x="31516" y="5928"/>
                      <a:pt x="31576" y="5952"/>
                      <a:pt x="31588" y="5988"/>
                    </a:cubicBezTo>
                    <a:cubicBezTo>
                      <a:pt x="31600" y="6023"/>
                      <a:pt x="31552" y="6071"/>
                      <a:pt x="31540" y="6107"/>
                    </a:cubicBezTo>
                    <a:cubicBezTo>
                      <a:pt x="31421" y="6059"/>
                      <a:pt x="31397" y="6000"/>
                      <a:pt x="31469" y="5881"/>
                    </a:cubicBezTo>
                    <a:close/>
                    <a:moveTo>
                      <a:pt x="27635" y="6512"/>
                    </a:moveTo>
                    <a:cubicBezTo>
                      <a:pt x="27694" y="6547"/>
                      <a:pt x="27754" y="6583"/>
                      <a:pt x="27813" y="6619"/>
                    </a:cubicBezTo>
                    <a:cubicBezTo>
                      <a:pt x="27801" y="6643"/>
                      <a:pt x="27801" y="6655"/>
                      <a:pt x="27801" y="6678"/>
                    </a:cubicBezTo>
                    <a:cubicBezTo>
                      <a:pt x="27761" y="6678"/>
                      <a:pt x="27702" y="6705"/>
                      <a:pt x="27671" y="6705"/>
                    </a:cubicBezTo>
                    <a:cubicBezTo>
                      <a:pt x="27666" y="6705"/>
                      <a:pt x="27662" y="6704"/>
                      <a:pt x="27659" y="6702"/>
                    </a:cubicBezTo>
                    <a:cubicBezTo>
                      <a:pt x="27623" y="6666"/>
                      <a:pt x="27611" y="6595"/>
                      <a:pt x="27587" y="6547"/>
                    </a:cubicBezTo>
                    <a:cubicBezTo>
                      <a:pt x="27599" y="6535"/>
                      <a:pt x="27623" y="6524"/>
                      <a:pt x="27635" y="6512"/>
                    </a:cubicBezTo>
                    <a:close/>
                    <a:moveTo>
                      <a:pt x="21979" y="6714"/>
                    </a:moveTo>
                    <a:cubicBezTo>
                      <a:pt x="22015" y="6714"/>
                      <a:pt x="22051" y="6774"/>
                      <a:pt x="22134" y="6821"/>
                    </a:cubicBezTo>
                    <a:cubicBezTo>
                      <a:pt x="22039" y="6881"/>
                      <a:pt x="21991" y="6928"/>
                      <a:pt x="21932" y="6952"/>
                    </a:cubicBezTo>
                    <a:cubicBezTo>
                      <a:pt x="21931" y="6953"/>
                      <a:pt x="21929" y="6954"/>
                      <a:pt x="21927" y="6954"/>
                    </a:cubicBezTo>
                    <a:cubicBezTo>
                      <a:pt x="21910" y="6954"/>
                      <a:pt x="21860" y="6903"/>
                      <a:pt x="21860" y="6893"/>
                    </a:cubicBezTo>
                    <a:cubicBezTo>
                      <a:pt x="21896" y="6821"/>
                      <a:pt x="21860" y="6714"/>
                      <a:pt x="21979" y="6714"/>
                    </a:cubicBezTo>
                    <a:close/>
                    <a:moveTo>
                      <a:pt x="32635" y="7381"/>
                    </a:moveTo>
                    <a:cubicBezTo>
                      <a:pt x="32671" y="7417"/>
                      <a:pt x="32707" y="7452"/>
                      <a:pt x="32766" y="7500"/>
                    </a:cubicBezTo>
                    <a:cubicBezTo>
                      <a:pt x="32719" y="7547"/>
                      <a:pt x="32671" y="7595"/>
                      <a:pt x="32659" y="7595"/>
                    </a:cubicBezTo>
                    <a:cubicBezTo>
                      <a:pt x="32623" y="7559"/>
                      <a:pt x="32576" y="7524"/>
                      <a:pt x="32552" y="7488"/>
                    </a:cubicBezTo>
                    <a:cubicBezTo>
                      <a:pt x="32552" y="7464"/>
                      <a:pt x="32600" y="7417"/>
                      <a:pt x="32635" y="7381"/>
                    </a:cubicBezTo>
                    <a:close/>
                    <a:moveTo>
                      <a:pt x="26766" y="7583"/>
                    </a:moveTo>
                    <a:cubicBezTo>
                      <a:pt x="26897" y="7619"/>
                      <a:pt x="26908" y="7667"/>
                      <a:pt x="26837" y="7762"/>
                    </a:cubicBezTo>
                    <a:cubicBezTo>
                      <a:pt x="26789" y="7821"/>
                      <a:pt x="26766" y="7881"/>
                      <a:pt x="26730" y="7964"/>
                    </a:cubicBezTo>
                    <a:cubicBezTo>
                      <a:pt x="26694" y="7940"/>
                      <a:pt x="26623" y="7905"/>
                      <a:pt x="26623" y="7869"/>
                    </a:cubicBezTo>
                    <a:cubicBezTo>
                      <a:pt x="26611" y="7821"/>
                      <a:pt x="26658" y="7762"/>
                      <a:pt x="26682" y="7714"/>
                    </a:cubicBezTo>
                    <a:cubicBezTo>
                      <a:pt x="26706" y="7667"/>
                      <a:pt x="26742" y="7631"/>
                      <a:pt x="26766" y="7583"/>
                    </a:cubicBezTo>
                    <a:close/>
                    <a:moveTo>
                      <a:pt x="20053" y="7104"/>
                    </a:moveTo>
                    <a:cubicBezTo>
                      <a:pt x="20095" y="7104"/>
                      <a:pt x="20140" y="7125"/>
                      <a:pt x="20170" y="7155"/>
                    </a:cubicBezTo>
                    <a:cubicBezTo>
                      <a:pt x="20253" y="7202"/>
                      <a:pt x="20324" y="7262"/>
                      <a:pt x="20384" y="7345"/>
                    </a:cubicBezTo>
                    <a:cubicBezTo>
                      <a:pt x="20420" y="7393"/>
                      <a:pt x="20431" y="7464"/>
                      <a:pt x="20455" y="7536"/>
                    </a:cubicBezTo>
                    <a:cubicBezTo>
                      <a:pt x="20431" y="7571"/>
                      <a:pt x="20420" y="7595"/>
                      <a:pt x="20408" y="7631"/>
                    </a:cubicBezTo>
                    <a:cubicBezTo>
                      <a:pt x="20396" y="7667"/>
                      <a:pt x="20360" y="7690"/>
                      <a:pt x="20372" y="7726"/>
                    </a:cubicBezTo>
                    <a:cubicBezTo>
                      <a:pt x="20384" y="7833"/>
                      <a:pt x="20324" y="7893"/>
                      <a:pt x="20241" y="7940"/>
                    </a:cubicBezTo>
                    <a:cubicBezTo>
                      <a:pt x="20148" y="7981"/>
                      <a:pt x="20057" y="8016"/>
                      <a:pt x="19971" y="8016"/>
                    </a:cubicBezTo>
                    <a:cubicBezTo>
                      <a:pt x="19881" y="8016"/>
                      <a:pt x="19796" y="7978"/>
                      <a:pt x="19717" y="7869"/>
                    </a:cubicBezTo>
                    <a:cubicBezTo>
                      <a:pt x="19693" y="7845"/>
                      <a:pt x="19681" y="7833"/>
                      <a:pt x="19658" y="7833"/>
                    </a:cubicBezTo>
                    <a:cubicBezTo>
                      <a:pt x="19574" y="7809"/>
                      <a:pt x="19550" y="7750"/>
                      <a:pt x="19539" y="7678"/>
                    </a:cubicBezTo>
                    <a:cubicBezTo>
                      <a:pt x="19491" y="7476"/>
                      <a:pt x="19622" y="7190"/>
                      <a:pt x="19789" y="7155"/>
                    </a:cubicBezTo>
                    <a:cubicBezTo>
                      <a:pt x="19872" y="7131"/>
                      <a:pt x="19943" y="7107"/>
                      <a:pt x="20027" y="7107"/>
                    </a:cubicBezTo>
                    <a:cubicBezTo>
                      <a:pt x="20035" y="7105"/>
                      <a:pt x="20044" y="7104"/>
                      <a:pt x="20053" y="7104"/>
                    </a:cubicBezTo>
                    <a:close/>
                    <a:moveTo>
                      <a:pt x="25611" y="7798"/>
                    </a:moveTo>
                    <a:cubicBezTo>
                      <a:pt x="25682" y="7857"/>
                      <a:pt x="25742" y="7905"/>
                      <a:pt x="25801" y="7964"/>
                    </a:cubicBezTo>
                    <a:cubicBezTo>
                      <a:pt x="25765" y="8012"/>
                      <a:pt x="25727" y="8030"/>
                      <a:pt x="25690" y="8030"/>
                    </a:cubicBezTo>
                    <a:cubicBezTo>
                      <a:pt x="25652" y="8030"/>
                      <a:pt x="25617" y="8012"/>
                      <a:pt x="25587" y="7988"/>
                    </a:cubicBezTo>
                    <a:cubicBezTo>
                      <a:pt x="25504" y="7928"/>
                      <a:pt x="25575" y="7869"/>
                      <a:pt x="25611" y="7798"/>
                    </a:cubicBezTo>
                    <a:close/>
                    <a:moveTo>
                      <a:pt x="25337" y="7869"/>
                    </a:moveTo>
                    <a:cubicBezTo>
                      <a:pt x="25349" y="7905"/>
                      <a:pt x="25396" y="7952"/>
                      <a:pt x="25384" y="7988"/>
                    </a:cubicBezTo>
                    <a:cubicBezTo>
                      <a:pt x="25361" y="8024"/>
                      <a:pt x="25313" y="8059"/>
                      <a:pt x="25277" y="8083"/>
                    </a:cubicBezTo>
                    <a:cubicBezTo>
                      <a:pt x="25265" y="8083"/>
                      <a:pt x="25254" y="8071"/>
                      <a:pt x="25242" y="8071"/>
                    </a:cubicBezTo>
                    <a:cubicBezTo>
                      <a:pt x="25254" y="8024"/>
                      <a:pt x="25254" y="7976"/>
                      <a:pt x="25265" y="7928"/>
                    </a:cubicBezTo>
                    <a:cubicBezTo>
                      <a:pt x="25277" y="7905"/>
                      <a:pt x="25313" y="7893"/>
                      <a:pt x="25337" y="7869"/>
                    </a:cubicBezTo>
                    <a:close/>
                    <a:moveTo>
                      <a:pt x="27266" y="7940"/>
                    </a:moveTo>
                    <a:cubicBezTo>
                      <a:pt x="27397" y="7940"/>
                      <a:pt x="27432" y="7976"/>
                      <a:pt x="27409" y="8107"/>
                    </a:cubicBezTo>
                    <a:cubicBezTo>
                      <a:pt x="27361" y="8059"/>
                      <a:pt x="27313" y="8012"/>
                      <a:pt x="27266" y="7940"/>
                    </a:cubicBezTo>
                    <a:close/>
                    <a:moveTo>
                      <a:pt x="28028" y="8369"/>
                    </a:moveTo>
                    <a:cubicBezTo>
                      <a:pt x="28075" y="8417"/>
                      <a:pt x="28123" y="8464"/>
                      <a:pt x="28182" y="8512"/>
                    </a:cubicBezTo>
                    <a:cubicBezTo>
                      <a:pt x="28159" y="8524"/>
                      <a:pt x="28147" y="8536"/>
                      <a:pt x="28135" y="8560"/>
                    </a:cubicBezTo>
                    <a:cubicBezTo>
                      <a:pt x="28087" y="8512"/>
                      <a:pt x="28028" y="8464"/>
                      <a:pt x="27980" y="8417"/>
                    </a:cubicBezTo>
                    <a:cubicBezTo>
                      <a:pt x="27992" y="8405"/>
                      <a:pt x="28004" y="8381"/>
                      <a:pt x="28028" y="8369"/>
                    </a:cubicBezTo>
                    <a:close/>
                    <a:moveTo>
                      <a:pt x="26647" y="8143"/>
                    </a:moveTo>
                    <a:cubicBezTo>
                      <a:pt x="26742" y="8202"/>
                      <a:pt x="26825" y="8250"/>
                      <a:pt x="26908" y="8309"/>
                    </a:cubicBezTo>
                    <a:cubicBezTo>
                      <a:pt x="26944" y="8333"/>
                      <a:pt x="26980" y="8381"/>
                      <a:pt x="26968" y="8393"/>
                    </a:cubicBezTo>
                    <a:cubicBezTo>
                      <a:pt x="26944" y="8464"/>
                      <a:pt x="26908" y="8536"/>
                      <a:pt x="26861" y="8583"/>
                    </a:cubicBezTo>
                    <a:cubicBezTo>
                      <a:pt x="26858" y="8585"/>
                      <a:pt x="26855" y="8585"/>
                      <a:pt x="26852" y="8585"/>
                    </a:cubicBezTo>
                    <a:cubicBezTo>
                      <a:pt x="26822" y="8585"/>
                      <a:pt x="26761" y="8544"/>
                      <a:pt x="26718" y="8512"/>
                    </a:cubicBezTo>
                    <a:cubicBezTo>
                      <a:pt x="26682" y="8500"/>
                      <a:pt x="26647" y="8476"/>
                      <a:pt x="26611" y="8452"/>
                    </a:cubicBezTo>
                    <a:cubicBezTo>
                      <a:pt x="26492" y="8369"/>
                      <a:pt x="26492" y="8369"/>
                      <a:pt x="26575" y="8238"/>
                    </a:cubicBezTo>
                    <a:cubicBezTo>
                      <a:pt x="26599" y="8202"/>
                      <a:pt x="26635" y="8167"/>
                      <a:pt x="26647" y="8143"/>
                    </a:cubicBezTo>
                    <a:close/>
                    <a:moveTo>
                      <a:pt x="26897" y="8643"/>
                    </a:moveTo>
                    <a:cubicBezTo>
                      <a:pt x="26932" y="8667"/>
                      <a:pt x="26956" y="8702"/>
                      <a:pt x="27016" y="8750"/>
                    </a:cubicBezTo>
                    <a:cubicBezTo>
                      <a:pt x="26962" y="8793"/>
                      <a:pt x="26928" y="8835"/>
                      <a:pt x="26905" y="8835"/>
                    </a:cubicBezTo>
                    <a:cubicBezTo>
                      <a:pt x="26902" y="8835"/>
                      <a:pt x="26899" y="8835"/>
                      <a:pt x="26897" y="8833"/>
                    </a:cubicBezTo>
                    <a:cubicBezTo>
                      <a:pt x="26861" y="8810"/>
                      <a:pt x="26825" y="8774"/>
                      <a:pt x="26813" y="8738"/>
                    </a:cubicBezTo>
                    <a:cubicBezTo>
                      <a:pt x="26813" y="8702"/>
                      <a:pt x="26873" y="8679"/>
                      <a:pt x="26897" y="8643"/>
                    </a:cubicBezTo>
                    <a:close/>
                    <a:moveTo>
                      <a:pt x="24193" y="6808"/>
                    </a:moveTo>
                    <a:cubicBezTo>
                      <a:pt x="24230" y="6808"/>
                      <a:pt x="24267" y="6823"/>
                      <a:pt x="24301" y="6869"/>
                    </a:cubicBezTo>
                    <a:cubicBezTo>
                      <a:pt x="24361" y="6940"/>
                      <a:pt x="24432" y="7012"/>
                      <a:pt x="24503" y="7083"/>
                    </a:cubicBezTo>
                    <a:cubicBezTo>
                      <a:pt x="24527" y="7119"/>
                      <a:pt x="24563" y="7155"/>
                      <a:pt x="24587" y="7155"/>
                    </a:cubicBezTo>
                    <a:cubicBezTo>
                      <a:pt x="24742" y="7155"/>
                      <a:pt x="24801" y="7262"/>
                      <a:pt x="24861" y="7381"/>
                    </a:cubicBezTo>
                    <a:cubicBezTo>
                      <a:pt x="24883" y="7425"/>
                      <a:pt x="24905" y="7484"/>
                      <a:pt x="24939" y="7484"/>
                    </a:cubicBezTo>
                    <a:cubicBezTo>
                      <a:pt x="24959" y="7484"/>
                      <a:pt x="24984" y="7463"/>
                      <a:pt x="25015" y="7405"/>
                    </a:cubicBezTo>
                    <a:cubicBezTo>
                      <a:pt x="25015" y="7405"/>
                      <a:pt x="25051" y="7393"/>
                      <a:pt x="25051" y="7393"/>
                    </a:cubicBezTo>
                    <a:cubicBezTo>
                      <a:pt x="25063" y="7405"/>
                      <a:pt x="25087" y="7428"/>
                      <a:pt x="25087" y="7440"/>
                    </a:cubicBezTo>
                    <a:cubicBezTo>
                      <a:pt x="25087" y="7524"/>
                      <a:pt x="25087" y="7607"/>
                      <a:pt x="25087" y="7690"/>
                    </a:cubicBezTo>
                    <a:lnTo>
                      <a:pt x="25051" y="7690"/>
                    </a:lnTo>
                    <a:cubicBezTo>
                      <a:pt x="25087" y="7833"/>
                      <a:pt x="25123" y="7964"/>
                      <a:pt x="25146" y="8107"/>
                    </a:cubicBezTo>
                    <a:cubicBezTo>
                      <a:pt x="25146" y="8155"/>
                      <a:pt x="25123" y="8226"/>
                      <a:pt x="25087" y="8250"/>
                    </a:cubicBezTo>
                    <a:cubicBezTo>
                      <a:pt x="24992" y="8298"/>
                      <a:pt x="24992" y="8381"/>
                      <a:pt x="24980" y="8464"/>
                    </a:cubicBezTo>
                    <a:cubicBezTo>
                      <a:pt x="24968" y="8500"/>
                      <a:pt x="24932" y="8548"/>
                      <a:pt x="24908" y="8560"/>
                    </a:cubicBezTo>
                    <a:cubicBezTo>
                      <a:pt x="24753" y="8655"/>
                      <a:pt x="24599" y="8750"/>
                      <a:pt x="24444" y="8833"/>
                    </a:cubicBezTo>
                    <a:cubicBezTo>
                      <a:pt x="24372" y="8869"/>
                      <a:pt x="24301" y="8893"/>
                      <a:pt x="24230" y="8893"/>
                    </a:cubicBezTo>
                    <a:cubicBezTo>
                      <a:pt x="24111" y="8893"/>
                      <a:pt x="23980" y="8881"/>
                      <a:pt x="23872" y="8845"/>
                    </a:cubicBezTo>
                    <a:cubicBezTo>
                      <a:pt x="23823" y="8829"/>
                      <a:pt x="23778" y="8820"/>
                      <a:pt x="23736" y="8820"/>
                    </a:cubicBezTo>
                    <a:cubicBezTo>
                      <a:pt x="23688" y="8820"/>
                      <a:pt x="23643" y="8832"/>
                      <a:pt x="23599" y="8857"/>
                    </a:cubicBezTo>
                    <a:cubicBezTo>
                      <a:pt x="23572" y="8875"/>
                      <a:pt x="23549" y="8883"/>
                      <a:pt x="23530" y="8883"/>
                    </a:cubicBezTo>
                    <a:cubicBezTo>
                      <a:pt x="23495" y="8883"/>
                      <a:pt x="23471" y="8859"/>
                      <a:pt x="23456" y="8821"/>
                    </a:cubicBezTo>
                    <a:cubicBezTo>
                      <a:pt x="23337" y="8667"/>
                      <a:pt x="23229" y="8500"/>
                      <a:pt x="23134" y="8333"/>
                    </a:cubicBezTo>
                    <a:cubicBezTo>
                      <a:pt x="23122" y="8309"/>
                      <a:pt x="23134" y="8262"/>
                      <a:pt x="23146" y="8238"/>
                    </a:cubicBezTo>
                    <a:cubicBezTo>
                      <a:pt x="23289" y="7976"/>
                      <a:pt x="23337" y="7714"/>
                      <a:pt x="23229" y="7440"/>
                    </a:cubicBezTo>
                    <a:cubicBezTo>
                      <a:pt x="23206" y="7381"/>
                      <a:pt x="23277" y="7250"/>
                      <a:pt x="23360" y="7214"/>
                    </a:cubicBezTo>
                    <a:cubicBezTo>
                      <a:pt x="23599" y="7095"/>
                      <a:pt x="23837" y="6964"/>
                      <a:pt x="24075" y="6845"/>
                    </a:cubicBezTo>
                    <a:cubicBezTo>
                      <a:pt x="24112" y="6826"/>
                      <a:pt x="24153" y="6808"/>
                      <a:pt x="24193" y="6808"/>
                    </a:cubicBezTo>
                    <a:close/>
                    <a:moveTo>
                      <a:pt x="21396" y="8714"/>
                    </a:moveTo>
                    <a:lnTo>
                      <a:pt x="21396" y="8714"/>
                    </a:lnTo>
                    <a:cubicBezTo>
                      <a:pt x="21444" y="8774"/>
                      <a:pt x="21491" y="8833"/>
                      <a:pt x="21563" y="8893"/>
                    </a:cubicBezTo>
                    <a:cubicBezTo>
                      <a:pt x="21553" y="8894"/>
                      <a:pt x="21544" y="8894"/>
                      <a:pt x="21535" y="8894"/>
                    </a:cubicBezTo>
                    <a:cubicBezTo>
                      <a:pt x="21425" y="8894"/>
                      <a:pt x="21385" y="8825"/>
                      <a:pt x="21396" y="8714"/>
                    </a:cubicBezTo>
                    <a:close/>
                    <a:moveTo>
                      <a:pt x="25444" y="8786"/>
                    </a:moveTo>
                    <a:lnTo>
                      <a:pt x="25444" y="8786"/>
                    </a:lnTo>
                    <a:cubicBezTo>
                      <a:pt x="25462" y="8792"/>
                      <a:pt x="25483" y="8792"/>
                      <a:pt x="25502" y="8792"/>
                    </a:cubicBezTo>
                    <a:cubicBezTo>
                      <a:pt x="25521" y="8792"/>
                      <a:pt x="25539" y="8792"/>
                      <a:pt x="25551" y="8798"/>
                    </a:cubicBezTo>
                    <a:cubicBezTo>
                      <a:pt x="25694" y="8869"/>
                      <a:pt x="25825" y="8941"/>
                      <a:pt x="25944" y="9012"/>
                    </a:cubicBezTo>
                    <a:cubicBezTo>
                      <a:pt x="25980" y="9036"/>
                      <a:pt x="26004" y="9071"/>
                      <a:pt x="26027" y="9107"/>
                    </a:cubicBezTo>
                    <a:cubicBezTo>
                      <a:pt x="26004" y="9143"/>
                      <a:pt x="25992" y="9179"/>
                      <a:pt x="25956" y="9202"/>
                    </a:cubicBezTo>
                    <a:cubicBezTo>
                      <a:pt x="25952" y="9206"/>
                      <a:pt x="25946" y="9207"/>
                      <a:pt x="25938" y="9207"/>
                    </a:cubicBezTo>
                    <a:cubicBezTo>
                      <a:pt x="25918" y="9207"/>
                      <a:pt x="25889" y="9199"/>
                      <a:pt x="25873" y="9191"/>
                    </a:cubicBezTo>
                    <a:cubicBezTo>
                      <a:pt x="25742" y="9095"/>
                      <a:pt x="25611" y="9000"/>
                      <a:pt x="25492" y="8905"/>
                    </a:cubicBezTo>
                    <a:cubicBezTo>
                      <a:pt x="25468" y="8881"/>
                      <a:pt x="25456" y="8833"/>
                      <a:pt x="25444" y="8786"/>
                    </a:cubicBezTo>
                    <a:close/>
                    <a:moveTo>
                      <a:pt x="27968" y="9345"/>
                    </a:moveTo>
                    <a:cubicBezTo>
                      <a:pt x="28087" y="9357"/>
                      <a:pt x="28063" y="9464"/>
                      <a:pt x="28087" y="9536"/>
                    </a:cubicBezTo>
                    <a:cubicBezTo>
                      <a:pt x="28075" y="9548"/>
                      <a:pt x="28063" y="9560"/>
                      <a:pt x="28051" y="9572"/>
                    </a:cubicBezTo>
                    <a:cubicBezTo>
                      <a:pt x="28004" y="9524"/>
                      <a:pt x="27956" y="9476"/>
                      <a:pt x="27921" y="9429"/>
                    </a:cubicBezTo>
                    <a:cubicBezTo>
                      <a:pt x="27909" y="9417"/>
                      <a:pt x="27956" y="9345"/>
                      <a:pt x="27968" y="9345"/>
                    </a:cubicBezTo>
                    <a:close/>
                    <a:moveTo>
                      <a:pt x="27416" y="9414"/>
                    </a:moveTo>
                    <a:cubicBezTo>
                      <a:pt x="27422" y="9414"/>
                      <a:pt x="27427" y="9415"/>
                      <a:pt x="27432" y="9417"/>
                    </a:cubicBezTo>
                    <a:cubicBezTo>
                      <a:pt x="27516" y="9441"/>
                      <a:pt x="27516" y="9512"/>
                      <a:pt x="27456" y="9619"/>
                    </a:cubicBezTo>
                    <a:cubicBezTo>
                      <a:pt x="27373" y="9595"/>
                      <a:pt x="27289" y="9572"/>
                      <a:pt x="27313" y="9464"/>
                    </a:cubicBezTo>
                    <a:cubicBezTo>
                      <a:pt x="27324" y="9444"/>
                      <a:pt x="27378" y="9414"/>
                      <a:pt x="27416" y="9414"/>
                    </a:cubicBezTo>
                    <a:close/>
                    <a:moveTo>
                      <a:pt x="25313" y="9417"/>
                    </a:moveTo>
                    <a:lnTo>
                      <a:pt x="25313" y="9417"/>
                    </a:lnTo>
                    <a:cubicBezTo>
                      <a:pt x="25444" y="9429"/>
                      <a:pt x="25492" y="9488"/>
                      <a:pt x="25468" y="9583"/>
                    </a:cubicBezTo>
                    <a:cubicBezTo>
                      <a:pt x="25458" y="9603"/>
                      <a:pt x="25425" y="9622"/>
                      <a:pt x="25400" y="9622"/>
                    </a:cubicBezTo>
                    <a:cubicBezTo>
                      <a:pt x="25394" y="9622"/>
                      <a:pt x="25389" y="9621"/>
                      <a:pt x="25384" y="9619"/>
                    </a:cubicBezTo>
                    <a:cubicBezTo>
                      <a:pt x="25254" y="9583"/>
                      <a:pt x="25337" y="9488"/>
                      <a:pt x="25313" y="9417"/>
                    </a:cubicBezTo>
                    <a:close/>
                    <a:moveTo>
                      <a:pt x="24753" y="9602"/>
                    </a:moveTo>
                    <a:cubicBezTo>
                      <a:pt x="24785" y="9602"/>
                      <a:pt x="24817" y="9607"/>
                      <a:pt x="24849" y="9607"/>
                    </a:cubicBezTo>
                    <a:cubicBezTo>
                      <a:pt x="24849" y="9619"/>
                      <a:pt x="24861" y="9631"/>
                      <a:pt x="24861" y="9643"/>
                    </a:cubicBezTo>
                    <a:cubicBezTo>
                      <a:pt x="24837" y="9691"/>
                      <a:pt x="24801" y="9738"/>
                      <a:pt x="24765" y="9774"/>
                    </a:cubicBezTo>
                    <a:cubicBezTo>
                      <a:pt x="24742" y="9750"/>
                      <a:pt x="24694" y="9738"/>
                      <a:pt x="24694" y="9703"/>
                    </a:cubicBezTo>
                    <a:cubicBezTo>
                      <a:pt x="24682" y="9679"/>
                      <a:pt x="24694" y="9619"/>
                      <a:pt x="24706" y="9607"/>
                    </a:cubicBezTo>
                    <a:cubicBezTo>
                      <a:pt x="24722" y="9603"/>
                      <a:pt x="24738" y="9602"/>
                      <a:pt x="24753" y="9602"/>
                    </a:cubicBezTo>
                    <a:close/>
                    <a:moveTo>
                      <a:pt x="32242" y="10750"/>
                    </a:moveTo>
                    <a:cubicBezTo>
                      <a:pt x="32278" y="10786"/>
                      <a:pt x="32302" y="10810"/>
                      <a:pt x="32350" y="10857"/>
                    </a:cubicBezTo>
                    <a:cubicBezTo>
                      <a:pt x="32318" y="10889"/>
                      <a:pt x="32286" y="10931"/>
                      <a:pt x="32271" y="10931"/>
                    </a:cubicBezTo>
                    <a:cubicBezTo>
                      <a:pt x="32269" y="10931"/>
                      <a:pt x="32268" y="10930"/>
                      <a:pt x="32266" y="10929"/>
                    </a:cubicBezTo>
                    <a:cubicBezTo>
                      <a:pt x="32231" y="10905"/>
                      <a:pt x="32195" y="10869"/>
                      <a:pt x="32159" y="10846"/>
                    </a:cubicBezTo>
                    <a:cubicBezTo>
                      <a:pt x="32183" y="10810"/>
                      <a:pt x="32207" y="10774"/>
                      <a:pt x="32242" y="10750"/>
                    </a:cubicBezTo>
                    <a:close/>
                    <a:moveTo>
                      <a:pt x="26980" y="10798"/>
                    </a:moveTo>
                    <a:lnTo>
                      <a:pt x="26980" y="10798"/>
                    </a:lnTo>
                    <a:cubicBezTo>
                      <a:pt x="27123" y="10810"/>
                      <a:pt x="27159" y="10857"/>
                      <a:pt x="27135" y="10976"/>
                    </a:cubicBezTo>
                    <a:cubicBezTo>
                      <a:pt x="27087" y="10905"/>
                      <a:pt x="26944" y="10929"/>
                      <a:pt x="26980" y="10798"/>
                    </a:cubicBezTo>
                    <a:close/>
                    <a:moveTo>
                      <a:pt x="31489" y="11047"/>
                    </a:moveTo>
                    <a:cubicBezTo>
                      <a:pt x="31490" y="11047"/>
                      <a:pt x="31491" y="11047"/>
                      <a:pt x="31492" y="11048"/>
                    </a:cubicBezTo>
                    <a:cubicBezTo>
                      <a:pt x="31528" y="11060"/>
                      <a:pt x="31576" y="11107"/>
                      <a:pt x="31635" y="11155"/>
                    </a:cubicBezTo>
                    <a:cubicBezTo>
                      <a:pt x="31582" y="11187"/>
                      <a:pt x="31538" y="11228"/>
                      <a:pt x="31521" y="11228"/>
                    </a:cubicBezTo>
                    <a:cubicBezTo>
                      <a:pt x="31519" y="11228"/>
                      <a:pt x="31517" y="11228"/>
                      <a:pt x="31516" y="11227"/>
                    </a:cubicBezTo>
                    <a:cubicBezTo>
                      <a:pt x="31480" y="11203"/>
                      <a:pt x="31445" y="11155"/>
                      <a:pt x="31421" y="11107"/>
                    </a:cubicBezTo>
                    <a:cubicBezTo>
                      <a:pt x="31410" y="11107"/>
                      <a:pt x="31470" y="11047"/>
                      <a:pt x="31489" y="11047"/>
                    </a:cubicBezTo>
                    <a:close/>
                    <a:moveTo>
                      <a:pt x="32004" y="11107"/>
                    </a:moveTo>
                    <a:cubicBezTo>
                      <a:pt x="32040" y="11155"/>
                      <a:pt x="32076" y="11203"/>
                      <a:pt x="32100" y="11250"/>
                    </a:cubicBezTo>
                    <a:cubicBezTo>
                      <a:pt x="32100" y="11262"/>
                      <a:pt x="32088" y="11274"/>
                      <a:pt x="32088" y="11286"/>
                    </a:cubicBezTo>
                    <a:cubicBezTo>
                      <a:pt x="32040" y="11286"/>
                      <a:pt x="31981" y="11286"/>
                      <a:pt x="31957" y="11262"/>
                    </a:cubicBezTo>
                    <a:cubicBezTo>
                      <a:pt x="31933" y="11238"/>
                      <a:pt x="31957" y="11167"/>
                      <a:pt x="31957" y="11119"/>
                    </a:cubicBezTo>
                    <a:cubicBezTo>
                      <a:pt x="31969" y="11119"/>
                      <a:pt x="31981" y="11119"/>
                      <a:pt x="32004" y="11107"/>
                    </a:cubicBezTo>
                    <a:close/>
                    <a:moveTo>
                      <a:pt x="35350" y="11143"/>
                    </a:moveTo>
                    <a:cubicBezTo>
                      <a:pt x="35386" y="11179"/>
                      <a:pt x="35433" y="11215"/>
                      <a:pt x="35493" y="11274"/>
                    </a:cubicBezTo>
                    <a:cubicBezTo>
                      <a:pt x="35438" y="11318"/>
                      <a:pt x="35393" y="11383"/>
                      <a:pt x="35358" y="11383"/>
                    </a:cubicBezTo>
                    <a:cubicBezTo>
                      <a:pt x="35355" y="11383"/>
                      <a:pt x="35353" y="11382"/>
                      <a:pt x="35350" y="11381"/>
                    </a:cubicBezTo>
                    <a:cubicBezTo>
                      <a:pt x="35314" y="11369"/>
                      <a:pt x="35255" y="11310"/>
                      <a:pt x="35255" y="11274"/>
                    </a:cubicBezTo>
                    <a:cubicBezTo>
                      <a:pt x="35255" y="11227"/>
                      <a:pt x="35314" y="11191"/>
                      <a:pt x="35350" y="11143"/>
                    </a:cubicBezTo>
                    <a:close/>
                    <a:moveTo>
                      <a:pt x="31754" y="11738"/>
                    </a:moveTo>
                    <a:cubicBezTo>
                      <a:pt x="31873" y="11750"/>
                      <a:pt x="31873" y="11750"/>
                      <a:pt x="31909" y="11917"/>
                    </a:cubicBezTo>
                    <a:cubicBezTo>
                      <a:pt x="31900" y="11918"/>
                      <a:pt x="31892" y="11919"/>
                      <a:pt x="31883" y="11919"/>
                    </a:cubicBezTo>
                    <a:cubicBezTo>
                      <a:pt x="31793" y="11919"/>
                      <a:pt x="31743" y="11859"/>
                      <a:pt x="31754" y="11738"/>
                    </a:cubicBezTo>
                    <a:close/>
                    <a:moveTo>
                      <a:pt x="30397" y="12429"/>
                    </a:moveTo>
                    <a:cubicBezTo>
                      <a:pt x="30433" y="12453"/>
                      <a:pt x="30468" y="12477"/>
                      <a:pt x="30516" y="12524"/>
                    </a:cubicBezTo>
                    <a:cubicBezTo>
                      <a:pt x="30468" y="12560"/>
                      <a:pt x="30433" y="12596"/>
                      <a:pt x="30433" y="12596"/>
                    </a:cubicBezTo>
                    <a:cubicBezTo>
                      <a:pt x="30397" y="12572"/>
                      <a:pt x="30361" y="12536"/>
                      <a:pt x="30337" y="12500"/>
                    </a:cubicBezTo>
                    <a:cubicBezTo>
                      <a:pt x="30326" y="12500"/>
                      <a:pt x="30373" y="12453"/>
                      <a:pt x="30397" y="12429"/>
                    </a:cubicBezTo>
                    <a:close/>
                    <a:moveTo>
                      <a:pt x="25635" y="12965"/>
                    </a:moveTo>
                    <a:lnTo>
                      <a:pt x="25777" y="13108"/>
                    </a:lnTo>
                    <a:cubicBezTo>
                      <a:pt x="25765" y="13120"/>
                      <a:pt x="25765" y="13132"/>
                      <a:pt x="25754" y="13143"/>
                    </a:cubicBezTo>
                    <a:cubicBezTo>
                      <a:pt x="25658" y="13132"/>
                      <a:pt x="25599" y="13096"/>
                      <a:pt x="25599" y="13001"/>
                    </a:cubicBezTo>
                    <a:cubicBezTo>
                      <a:pt x="25611" y="12989"/>
                      <a:pt x="25623" y="12977"/>
                      <a:pt x="25635" y="12965"/>
                    </a:cubicBezTo>
                    <a:close/>
                    <a:moveTo>
                      <a:pt x="18288" y="13667"/>
                    </a:moveTo>
                    <a:cubicBezTo>
                      <a:pt x="18384" y="13715"/>
                      <a:pt x="18396" y="13774"/>
                      <a:pt x="18336" y="13870"/>
                    </a:cubicBezTo>
                    <a:cubicBezTo>
                      <a:pt x="18193" y="13810"/>
                      <a:pt x="18181" y="13774"/>
                      <a:pt x="18288" y="13667"/>
                    </a:cubicBezTo>
                    <a:close/>
                    <a:moveTo>
                      <a:pt x="12905" y="14225"/>
                    </a:moveTo>
                    <a:cubicBezTo>
                      <a:pt x="12975" y="14225"/>
                      <a:pt x="13036" y="14258"/>
                      <a:pt x="13097" y="14310"/>
                    </a:cubicBezTo>
                    <a:cubicBezTo>
                      <a:pt x="13137" y="14333"/>
                      <a:pt x="13179" y="14345"/>
                      <a:pt x="13219" y="14345"/>
                    </a:cubicBezTo>
                    <a:cubicBezTo>
                      <a:pt x="13265" y="14345"/>
                      <a:pt x="13310" y="14330"/>
                      <a:pt x="13347" y="14298"/>
                    </a:cubicBezTo>
                    <a:cubicBezTo>
                      <a:pt x="13371" y="14284"/>
                      <a:pt x="13391" y="14278"/>
                      <a:pt x="13409" y="14278"/>
                    </a:cubicBezTo>
                    <a:cubicBezTo>
                      <a:pt x="13437" y="14278"/>
                      <a:pt x="13461" y="14293"/>
                      <a:pt x="13490" y="14322"/>
                    </a:cubicBezTo>
                    <a:cubicBezTo>
                      <a:pt x="13526" y="14382"/>
                      <a:pt x="13573" y="14441"/>
                      <a:pt x="13621" y="14477"/>
                    </a:cubicBezTo>
                    <a:cubicBezTo>
                      <a:pt x="13669" y="14513"/>
                      <a:pt x="13728" y="14548"/>
                      <a:pt x="13776" y="14548"/>
                    </a:cubicBezTo>
                    <a:cubicBezTo>
                      <a:pt x="13871" y="14548"/>
                      <a:pt x="13907" y="14584"/>
                      <a:pt x="13919" y="14679"/>
                    </a:cubicBezTo>
                    <a:cubicBezTo>
                      <a:pt x="13919" y="14822"/>
                      <a:pt x="13978" y="14941"/>
                      <a:pt x="14097" y="15025"/>
                    </a:cubicBezTo>
                    <a:cubicBezTo>
                      <a:pt x="14109" y="15048"/>
                      <a:pt x="14133" y="15084"/>
                      <a:pt x="14133" y="15120"/>
                    </a:cubicBezTo>
                    <a:cubicBezTo>
                      <a:pt x="14121" y="15251"/>
                      <a:pt x="14062" y="15382"/>
                      <a:pt x="14121" y="15525"/>
                    </a:cubicBezTo>
                    <a:cubicBezTo>
                      <a:pt x="14133" y="15572"/>
                      <a:pt x="14085" y="15656"/>
                      <a:pt x="14062" y="15715"/>
                    </a:cubicBezTo>
                    <a:cubicBezTo>
                      <a:pt x="14014" y="15834"/>
                      <a:pt x="13954" y="15941"/>
                      <a:pt x="13895" y="16084"/>
                    </a:cubicBezTo>
                    <a:cubicBezTo>
                      <a:pt x="13812" y="16084"/>
                      <a:pt x="13716" y="16156"/>
                      <a:pt x="13645" y="16263"/>
                    </a:cubicBezTo>
                    <a:cubicBezTo>
                      <a:pt x="13621" y="16287"/>
                      <a:pt x="13550" y="16287"/>
                      <a:pt x="13478" y="16299"/>
                    </a:cubicBezTo>
                    <a:cubicBezTo>
                      <a:pt x="13490" y="16382"/>
                      <a:pt x="13419" y="16430"/>
                      <a:pt x="13312" y="16430"/>
                    </a:cubicBezTo>
                    <a:cubicBezTo>
                      <a:pt x="13216" y="16441"/>
                      <a:pt x="13121" y="16441"/>
                      <a:pt x="13038" y="16465"/>
                    </a:cubicBezTo>
                    <a:cubicBezTo>
                      <a:pt x="13025" y="16467"/>
                      <a:pt x="13013" y="16468"/>
                      <a:pt x="13001" y="16468"/>
                    </a:cubicBezTo>
                    <a:cubicBezTo>
                      <a:pt x="12924" y="16468"/>
                      <a:pt x="12862" y="16435"/>
                      <a:pt x="12800" y="16394"/>
                    </a:cubicBezTo>
                    <a:cubicBezTo>
                      <a:pt x="12793" y="16391"/>
                      <a:pt x="12785" y="16389"/>
                      <a:pt x="12776" y="16389"/>
                    </a:cubicBezTo>
                    <a:cubicBezTo>
                      <a:pt x="12753" y="16389"/>
                      <a:pt x="12725" y="16400"/>
                      <a:pt x="12716" y="16418"/>
                    </a:cubicBezTo>
                    <a:cubicBezTo>
                      <a:pt x="12689" y="16444"/>
                      <a:pt x="12665" y="16457"/>
                      <a:pt x="12642" y="16457"/>
                    </a:cubicBezTo>
                    <a:cubicBezTo>
                      <a:pt x="12614" y="16457"/>
                      <a:pt x="12588" y="16438"/>
                      <a:pt x="12561" y="16406"/>
                    </a:cubicBezTo>
                    <a:cubicBezTo>
                      <a:pt x="12430" y="16299"/>
                      <a:pt x="12300" y="16203"/>
                      <a:pt x="12169" y="16084"/>
                    </a:cubicBezTo>
                    <a:cubicBezTo>
                      <a:pt x="12049" y="15977"/>
                      <a:pt x="12002" y="15858"/>
                      <a:pt x="12038" y="15679"/>
                    </a:cubicBezTo>
                    <a:cubicBezTo>
                      <a:pt x="12073" y="15513"/>
                      <a:pt x="12061" y="15346"/>
                      <a:pt x="12073" y="15179"/>
                    </a:cubicBezTo>
                    <a:cubicBezTo>
                      <a:pt x="12073" y="15156"/>
                      <a:pt x="12061" y="15144"/>
                      <a:pt x="12061" y="15120"/>
                    </a:cubicBezTo>
                    <a:cubicBezTo>
                      <a:pt x="11978" y="14977"/>
                      <a:pt x="11990" y="14929"/>
                      <a:pt x="12121" y="14846"/>
                    </a:cubicBezTo>
                    <a:cubicBezTo>
                      <a:pt x="12216" y="14786"/>
                      <a:pt x="12300" y="14727"/>
                      <a:pt x="12288" y="14596"/>
                    </a:cubicBezTo>
                    <a:cubicBezTo>
                      <a:pt x="12288" y="14572"/>
                      <a:pt x="12323" y="14536"/>
                      <a:pt x="12347" y="14525"/>
                    </a:cubicBezTo>
                    <a:cubicBezTo>
                      <a:pt x="12490" y="14465"/>
                      <a:pt x="12633" y="14405"/>
                      <a:pt x="12764" y="14346"/>
                    </a:cubicBezTo>
                    <a:cubicBezTo>
                      <a:pt x="12800" y="14334"/>
                      <a:pt x="12811" y="14275"/>
                      <a:pt x="12823" y="14239"/>
                    </a:cubicBezTo>
                    <a:cubicBezTo>
                      <a:pt x="12852" y="14229"/>
                      <a:pt x="12879" y="14225"/>
                      <a:pt x="12905" y="14225"/>
                    </a:cubicBezTo>
                    <a:close/>
                    <a:moveTo>
                      <a:pt x="6013" y="18073"/>
                    </a:moveTo>
                    <a:cubicBezTo>
                      <a:pt x="6061" y="18108"/>
                      <a:pt x="6108" y="18144"/>
                      <a:pt x="6156" y="18192"/>
                    </a:cubicBezTo>
                    <a:cubicBezTo>
                      <a:pt x="6108" y="18251"/>
                      <a:pt x="6084" y="18275"/>
                      <a:pt x="6049" y="18311"/>
                    </a:cubicBezTo>
                    <a:cubicBezTo>
                      <a:pt x="6013" y="18275"/>
                      <a:pt x="5953" y="18239"/>
                      <a:pt x="5942" y="18180"/>
                    </a:cubicBezTo>
                    <a:cubicBezTo>
                      <a:pt x="5930" y="18168"/>
                      <a:pt x="5989" y="18120"/>
                      <a:pt x="6013" y="18073"/>
                    </a:cubicBezTo>
                    <a:close/>
                    <a:moveTo>
                      <a:pt x="32258" y="16780"/>
                    </a:moveTo>
                    <a:cubicBezTo>
                      <a:pt x="32317" y="16780"/>
                      <a:pt x="32357" y="16844"/>
                      <a:pt x="32409" y="16870"/>
                    </a:cubicBezTo>
                    <a:cubicBezTo>
                      <a:pt x="32457" y="16894"/>
                      <a:pt x="32504" y="16894"/>
                      <a:pt x="32540" y="16906"/>
                    </a:cubicBezTo>
                    <a:cubicBezTo>
                      <a:pt x="32552" y="16894"/>
                      <a:pt x="32552" y="16894"/>
                      <a:pt x="32564" y="16882"/>
                    </a:cubicBezTo>
                    <a:cubicBezTo>
                      <a:pt x="32576" y="16918"/>
                      <a:pt x="32600" y="16965"/>
                      <a:pt x="32612" y="17001"/>
                    </a:cubicBezTo>
                    <a:cubicBezTo>
                      <a:pt x="32635" y="17037"/>
                      <a:pt x="32659" y="17084"/>
                      <a:pt x="32695" y="17096"/>
                    </a:cubicBezTo>
                    <a:cubicBezTo>
                      <a:pt x="32897" y="17156"/>
                      <a:pt x="32933" y="17299"/>
                      <a:pt x="32945" y="17489"/>
                    </a:cubicBezTo>
                    <a:cubicBezTo>
                      <a:pt x="32945" y="17561"/>
                      <a:pt x="32993" y="17632"/>
                      <a:pt x="33004" y="17703"/>
                    </a:cubicBezTo>
                    <a:cubicBezTo>
                      <a:pt x="33016" y="17763"/>
                      <a:pt x="33016" y="17823"/>
                      <a:pt x="33016" y="17870"/>
                    </a:cubicBezTo>
                    <a:cubicBezTo>
                      <a:pt x="32993" y="17942"/>
                      <a:pt x="32969" y="18001"/>
                      <a:pt x="32945" y="18061"/>
                    </a:cubicBezTo>
                    <a:cubicBezTo>
                      <a:pt x="32909" y="18120"/>
                      <a:pt x="32874" y="18156"/>
                      <a:pt x="32838" y="18204"/>
                    </a:cubicBezTo>
                    <a:cubicBezTo>
                      <a:pt x="32826" y="18227"/>
                      <a:pt x="32790" y="18251"/>
                      <a:pt x="32778" y="18287"/>
                    </a:cubicBezTo>
                    <a:cubicBezTo>
                      <a:pt x="32731" y="18382"/>
                      <a:pt x="32707" y="18477"/>
                      <a:pt x="32647" y="18561"/>
                    </a:cubicBezTo>
                    <a:cubicBezTo>
                      <a:pt x="32612" y="18608"/>
                      <a:pt x="32528" y="18632"/>
                      <a:pt x="32481" y="18668"/>
                    </a:cubicBezTo>
                    <a:cubicBezTo>
                      <a:pt x="32433" y="18692"/>
                      <a:pt x="32385" y="18727"/>
                      <a:pt x="32373" y="18763"/>
                    </a:cubicBezTo>
                    <a:cubicBezTo>
                      <a:pt x="32350" y="18858"/>
                      <a:pt x="32302" y="18835"/>
                      <a:pt x="32231" y="18846"/>
                    </a:cubicBezTo>
                    <a:cubicBezTo>
                      <a:pt x="32154" y="18846"/>
                      <a:pt x="32083" y="18807"/>
                      <a:pt x="32010" y="18807"/>
                    </a:cubicBezTo>
                    <a:cubicBezTo>
                      <a:pt x="31969" y="18807"/>
                      <a:pt x="31928" y="18820"/>
                      <a:pt x="31885" y="18858"/>
                    </a:cubicBezTo>
                    <a:cubicBezTo>
                      <a:pt x="31878" y="18865"/>
                      <a:pt x="31866" y="18868"/>
                      <a:pt x="31851" y="18868"/>
                    </a:cubicBezTo>
                    <a:cubicBezTo>
                      <a:pt x="31816" y="18868"/>
                      <a:pt x="31764" y="18851"/>
                      <a:pt x="31731" y="18835"/>
                    </a:cubicBezTo>
                    <a:cubicBezTo>
                      <a:pt x="31622" y="18769"/>
                      <a:pt x="31533" y="18665"/>
                      <a:pt x="31392" y="18665"/>
                    </a:cubicBezTo>
                    <a:cubicBezTo>
                      <a:pt x="31378" y="18665"/>
                      <a:pt x="31364" y="18666"/>
                      <a:pt x="31350" y="18668"/>
                    </a:cubicBezTo>
                    <a:cubicBezTo>
                      <a:pt x="31326" y="18668"/>
                      <a:pt x="31290" y="18585"/>
                      <a:pt x="31266" y="18537"/>
                    </a:cubicBezTo>
                    <a:cubicBezTo>
                      <a:pt x="31207" y="18465"/>
                      <a:pt x="31171" y="18370"/>
                      <a:pt x="31099" y="18311"/>
                    </a:cubicBezTo>
                    <a:cubicBezTo>
                      <a:pt x="31028" y="18263"/>
                      <a:pt x="31004" y="18204"/>
                      <a:pt x="31004" y="18120"/>
                    </a:cubicBezTo>
                    <a:cubicBezTo>
                      <a:pt x="31004" y="18049"/>
                      <a:pt x="31004" y="17965"/>
                      <a:pt x="31004" y="17894"/>
                    </a:cubicBezTo>
                    <a:cubicBezTo>
                      <a:pt x="30992" y="17858"/>
                      <a:pt x="30980" y="17823"/>
                      <a:pt x="30957" y="17787"/>
                    </a:cubicBezTo>
                    <a:cubicBezTo>
                      <a:pt x="30933" y="17751"/>
                      <a:pt x="30873" y="17715"/>
                      <a:pt x="30873" y="17692"/>
                    </a:cubicBezTo>
                    <a:cubicBezTo>
                      <a:pt x="30873" y="17632"/>
                      <a:pt x="30909" y="17561"/>
                      <a:pt x="30933" y="17501"/>
                    </a:cubicBezTo>
                    <a:cubicBezTo>
                      <a:pt x="31004" y="17382"/>
                      <a:pt x="31076" y="17275"/>
                      <a:pt x="31147" y="17168"/>
                    </a:cubicBezTo>
                    <a:cubicBezTo>
                      <a:pt x="31153" y="17162"/>
                      <a:pt x="31168" y="17159"/>
                      <a:pt x="31184" y="17159"/>
                    </a:cubicBezTo>
                    <a:cubicBezTo>
                      <a:pt x="31201" y="17159"/>
                      <a:pt x="31219" y="17162"/>
                      <a:pt x="31230" y="17168"/>
                    </a:cubicBezTo>
                    <a:cubicBezTo>
                      <a:pt x="31254" y="17168"/>
                      <a:pt x="31266" y="17203"/>
                      <a:pt x="31278" y="17227"/>
                    </a:cubicBezTo>
                    <a:cubicBezTo>
                      <a:pt x="31308" y="17269"/>
                      <a:pt x="31335" y="17290"/>
                      <a:pt x="31360" y="17290"/>
                    </a:cubicBezTo>
                    <a:cubicBezTo>
                      <a:pt x="31385" y="17290"/>
                      <a:pt x="31409" y="17269"/>
                      <a:pt x="31433" y="17227"/>
                    </a:cubicBezTo>
                    <a:cubicBezTo>
                      <a:pt x="31480" y="17168"/>
                      <a:pt x="31516" y="17108"/>
                      <a:pt x="31552" y="17049"/>
                    </a:cubicBezTo>
                    <a:cubicBezTo>
                      <a:pt x="31623" y="17108"/>
                      <a:pt x="31683" y="17168"/>
                      <a:pt x="31754" y="17227"/>
                    </a:cubicBezTo>
                    <a:cubicBezTo>
                      <a:pt x="31885" y="17084"/>
                      <a:pt x="31873" y="17084"/>
                      <a:pt x="31742" y="16977"/>
                    </a:cubicBezTo>
                    <a:cubicBezTo>
                      <a:pt x="31707" y="16953"/>
                      <a:pt x="31695" y="16906"/>
                      <a:pt x="31671" y="16870"/>
                    </a:cubicBezTo>
                    <a:cubicBezTo>
                      <a:pt x="31719" y="16870"/>
                      <a:pt x="31754" y="16870"/>
                      <a:pt x="31802" y="16858"/>
                    </a:cubicBezTo>
                    <a:cubicBezTo>
                      <a:pt x="31850" y="16846"/>
                      <a:pt x="31885" y="16834"/>
                      <a:pt x="31945" y="16822"/>
                    </a:cubicBezTo>
                    <a:cubicBezTo>
                      <a:pt x="31981" y="16870"/>
                      <a:pt x="32028" y="16941"/>
                      <a:pt x="32076" y="17001"/>
                    </a:cubicBezTo>
                    <a:cubicBezTo>
                      <a:pt x="32147" y="16965"/>
                      <a:pt x="32123" y="16930"/>
                      <a:pt x="32088" y="16894"/>
                    </a:cubicBezTo>
                    <a:cubicBezTo>
                      <a:pt x="32076" y="16870"/>
                      <a:pt x="32076" y="16834"/>
                      <a:pt x="32064" y="16799"/>
                    </a:cubicBezTo>
                    <a:lnTo>
                      <a:pt x="32147" y="16799"/>
                    </a:lnTo>
                    <a:cubicBezTo>
                      <a:pt x="32157" y="16799"/>
                      <a:pt x="32174" y="16814"/>
                      <a:pt x="32180" y="16814"/>
                    </a:cubicBezTo>
                    <a:cubicBezTo>
                      <a:pt x="32182" y="16814"/>
                      <a:pt x="32183" y="16813"/>
                      <a:pt x="32183" y="16811"/>
                    </a:cubicBezTo>
                    <a:cubicBezTo>
                      <a:pt x="32212" y="16788"/>
                      <a:pt x="32236" y="16780"/>
                      <a:pt x="32258" y="16780"/>
                    </a:cubicBezTo>
                    <a:close/>
                    <a:moveTo>
                      <a:pt x="21484" y="19142"/>
                    </a:moveTo>
                    <a:cubicBezTo>
                      <a:pt x="21591" y="19142"/>
                      <a:pt x="21702" y="19172"/>
                      <a:pt x="21813" y="19192"/>
                    </a:cubicBezTo>
                    <a:cubicBezTo>
                      <a:pt x="22039" y="19216"/>
                      <a:pt x="22146" y="19382"/>
                      <a:pt x="22253" y="19549"/>
                    </a:cubicBezTo>
                    <a:cubicBezTo>
                      <a:pt x="22301" y="19620"/>
                      <a:pt x="22301" y="19704"/>
                      <a:pt x="22336" y="19775"/>
                    </a:cubicBezTo>
                    <a:cubicBezTo>
                      <a:pt x="22348" y="19811"/>
                      <a:pt x="22372" y="19847"/>
                      <a:pt x="22408" y="19882"/>
                    </a:cubicBezTo>
                    <a:cubicBezTo>
                      <a:pt x="22467" y="19954"/>
                      <a:pt x="22467" y="20013"/>
                      <a:pt x="22444" y="20097"/>
                    </a:cubicBezTo>
                    <a:cubicBezTo>
                      <a:pt x="22396" y="20204"/>
                      <a:pt x="22301" y="20323"/>
                      <a:pt x="22384" y="20454"/>
                    </a:cubicBezTo>
                    <a:cubicBezTo>
                      <a:pt x="22396" y="20466"/>
                      <a:pt x="22372" y="20525"/>
                      <a:pt x="22348" y="20549"/>
                    </a:cubicBezTo>
                    <a:cubicBezTo>
                      <a:pt x="22289" y="20609"/>
                      <a:pt x="22229" y="20668"/>
                      <a:pt x="22241" y="20763"/>
                    </a:cubicBezTo>
                    <a:cubicBezTo>
                      <a:pt x="22241" y="20787"/>
                      <a:pt x="22194" y="20823"/>
                      <a:pt x="22170" y="20859"/>
                    </a:cubicBezTo>
                    <a:lnTo>
                      <a:pt x="22146" y="20859"/>
                    </a:lnTo>
                    <a:cubicBezTo>
                      <a:pt x="22229" y="20668"/>
                      <a:pt x="22027" y="20668"/>
                      <a:pt x="21979" y="20573"/>
                    </a:cubicBezTo>
                    <a:cubicBezTo>
                      <a:pt x="21872" y="20644"/>
                      <a:pt x="21860" y="20692"/>
                      <a:pt x="21944" y="20799"/>
                    </a:cubicBezTo>
                    <a:cubicBezTo>
                      <a:pt x="21967" y="20835"/>
                      <a:pt x="21991" y="20894"/>
                      <a:pt x="21979" y="20918"/>
                    </a:cubicBezTo>
                    <a:cubicBezTo>
                      <a:pt x="21967" y="20942"/>
                      <a:pt x="21908" y="20954"/>
                      <a:pt x="21872" y="20966"/>
                    </a:cubicBezTo>
                    <a:cubicBezTo>
                      <a:pt x="21741" y="20990"/>
                      <a:pt x="21610" y="21002"/>
                      <a:pt x="21491" y="21013"/>
                    </a:cubicBezTo>
                    <a:cubicBezTo>
                      <a:pt x="21432" y="21013"/>
                      <a:pt x="21372" y="20978"/>
                      <a:pt x="21324" y="20942"/>
                    </a:cubicBezTo>
                    <a:cubicBezTo>
                      <a:pt x="21285" y="20919"/>
                      <a:pt x="21257" y="20895"/>
                      <a:pt x="21221" y="20895"/>
                    </a:cubicBezTo>
                    <a:cubicBezTo>
                      <a:pt x="21203" y="20895"/>
                      <a:pt x="21182" y="20902"/>
                      <a:pt x="21158" y="20918"/>
                    </a:cubicBezTo>
                    <a:cubicBezTo>
                      <a:pt x="21146" y="20924"/>
                      <a:pt x="21128" y="20927"/>
                      <a:pt x="21110" y="20927"/>
                    </a:cubicBezTo>
                    <a:cubicBezTo>
                      <a:pt x="21092" y="20927"/>
                      <a:pt x="21074" y="20924"/>
                      <a:pt x="21063" y="20918"/>
                    </a:cubicBezTo>
                    <a:cubicBezTo>
                      <a:pt x="20991" y="20859"/>
                      <a:pt x="20908" y="20799"/>
                      <a:pt x="20848" y="20716"/>
                    </a:cubicBezTo>
                    <a:cubicBezTo>
                      <a:pt x="20812" y="20680"/>
                      <a:pt x="20812" y="20597"/>
                      <a:pt x="20836" y="20549"/>
                    </a:cubicBezTo>
                    <a:cubicBezTo>
                      <a:pt x="20860" y="20490"/>
                      <a:pt x="20896" y="20430"/>
                      <a:pt x="20836" y="20359"/>
                    </a:cubicBezTo>
                    <a:cubicBezTo>
                      <a:pt x="20824" y="20323"/>
                      <a:pt x="20824" y="20263"/>
                      <a:pt x="20836" y="20216"/>
                    </a:cubicBezTo>
                    <a:cubicBezTo>
                      <a:pt x="20872" y="20132"/>
                      <a:pt x="20836" y="20097"/>
                      <a:pt x="20777" y="20049"/>
                    </a:cubicBezTo>
                    <a:cubicBezTo>
                      <a:pt x="20705" y="20001"/>
                      <a:pt x="20658" y="19942"/>
                      <a:pt x="20717" y="19847"/>
                    </a:cubicBezTo>
                    <a:cubicBezTo>
                      <a:pt x="20741" y="19811"/>
                      <a:pt x="20717" y="19763"/>
                      <a:pt x="20717" y="19716"/>
                    </a:cubicBezTo>
                    <a:cubicBezTo>
                      <a:pt x="20705" y="19644"/>
                      <a:pt x="20705" y="19573"/>
                      <a:pt x="20789" y="19537"/>
                    </a:cubicBezTo>
                    <a:cubicBezTo>
                      <a:pt x="20824" y="19525"/>
                      <a:pt x="20848" y="19489"/>
                      <a:pt x="20872" y="19466"/>
                    </a:cubicBezTo>
                    <a:cubicBezTo>
                      <a:pt x="20943" y="19418"/>
                      <a:pt x="20967" y="19323"/>
                      <a:pt x="21086" y="19323"/>
                    </a:cubicBezTo>
                    <a:cubicBezTo>
                      <a:pt x="21134" y="19323"/>
                      <a:pt x="21182" y="19251"/>
                      <a:pt x="21229" y="19227"/>
                    </a:cubicBezTo>
                    <a:cubicBezTo>
                      <a:pt x="21310" y="19163"/>
                      <a:pt x="21396" y="19142"/>
                      <a:pt x="21484" y="19142"/>
                    </a:cubicBezTo>
                    <a:close/>
                    <a:moveTo>
                      <a:pt x="5646" y="22183"/>
                    </a:moveTo>
                    <a:cubicBezTo>
                      <a:pt x="5676" y="22183"/>
                      <a:pt x="5706" y="22186"/>
                      <a:pt x="5739" y="22192"/>
                    </a:cubicBezTo>
                    <a:cubicBezTo>
                      <a:pt x="5834" y="22204"/>
                      <a:pt x="5942" y="22192"/>
                      <a:pt x="6037" y="22252"/>
                    </a:cubicBezTo>
                    <a:cubicBezTo>
                      <a:pt x="6215" y="22371"/>
                      <a:pt x="6311" y="22645"/>
                      <a:pt x="6215" y="22835"/>
                    </a:cubicBezTo>
                    <a:cubicBezTo>
                      <a:pt x="6180" y="22895"/>
                      <a:pt x="6144" y="22954"/>
                      <a:pt x="6108" y="23026"/>
                    </a:cubicBezTo>
                    <a:cubicBezTo>
                      <a:pt x="6061" y="23109"/>
                      <a:pt x="5989" y="23133"/>
                      <a:pt x="5882" y="23133"/>
                    </a:cubicBezTo>
                    <a:cubicBezTo>
                      <a:pt x="5811" y="23133"/>
                      <a:pt x="5739" y="23180"/>
                      <a:pt x="5668" y="23204"/>
                    </a:cubicBezTo>
                    <a:cubicBezTo>
                      <a:pt x="5657" y="23029"/>
                      <a:pt x="5596" y="22965"/>
                      <a:pt x="5447" y="22965"/>
                    </a:cubicBezTo>
                    <a:cubicBezTo>
                      <a:pt x="5434" y="22965"/>
                      <a:pt x="5420" y="22965"/>
                      <a:pt x="5406" y="22966"/>
                    </a:cubicBezTo>
                    <a:cubicBezTo>
                      <a:pt x="5263" y="22966"/>
                      <a:pt x="5203" y="22918"/>
                      <a:pt x="5203" y="22764"/>
                    </a:cubicBezTo>
                    <a:cubicBezTo>
                      <a:pt x="5203" y="22633"/>
                      <a:pt x="5227" y="22490"/>
                      <a:pt x="5311" y="22371"/>
                    </a:cubicBezTo>
                    <a:cubicBezTo>
                      <a:pt x="5399" y="22252"/>
                      <a:pt x="5504" y="22183"/>
                      <a:pt x="5646" y="22183"/>
                    </a:cubicBezTo>
                    <a:close/>
                    <a:moveTo>
                      <a:pt x="6668" y="23026"/>
                    </a:moveTo>
                    <a:cubicBezTo>
                      <a:pt x="6656" y="23109"/>
                      <a:pt x="6644" y="23180"/>
                      <a:pt x="6644" y="23252"/>
                    </a:cubicBezTo>
                    <a:cubicBezTo>
                      <a:pt x="6632" y="23240"/>
                      <a:pt x="6608" y="23240"/>
                      <a:pt x="6596" y="23240"/>
                    </a:cubicBezTo>
                    <a:cubicBezTo>
                      <a:pt x="6549" y="23145"/>
                      <a:pt x="6561" y="23085"/>
                      <a:pt x="6668" y="23026"/>
                    </a:cubicBezTo>
                    <a:close/>
                    <a:moveTo>
                      <a:pt x="7997" y="25018"/>
                    </a:moveTo>
                    <a:cubicBezTo>
                      <a:pt x="8043" y="25018"/>
                      <a:pt x="8089" y="25042"/>
                      <a:pt x="8132" y="25085"/>
                    </a:cubicBezTo>
                    <a:cubicBezTo>
                      <a:pt x="8201" y="25146"/>
                      <a:pt x="8271" y="25162"/>
                      <a:pt x="8344" y="25162"/>
                    </a:cubicBezTo>
                    <a:cubicBezTo>
                      <a:pt x="8372" y="25162"/>
                      <a:pt x="8401" y="25160"/>
                      <a:pt x="8430" y="25157"/>
                    </a:cubicBezTo>
                    <a:cubicBezTo>
                      <a:pt x="8478" y="25157"/>
                      <a:pt x="8537" y="25181"/>
                      <a:pt x="8549" y="25204"/>
                    </a:cubicBezTo>
                    <a:cubicBezTo>
                      <a:pt x="8644" y="25335"/>
                      <a:pt x="8728" y="25454"/>
                      <a:pt x="8894" y="25502"/>
                    </a:cubicBezTo>
                    <a:cubicBezTo>
                      <a:pt x="8918" y="25502"/>
                      <a:pt x="8942" y="25538"/>
                      <a:pt x="8954" y="25562"/>
                    </a:cubicBezTo>
                    <a:cubicBezTo>
                      <a:pt x="8966" y="25764"/>
                      <a:pt x="8978" y="25966"/>
                      <a:pt x="8990" y="26193"/>
                    </a:cubicBezTo>
                    <a:lnTo>
                      <a:pt x="8906" y="26193"/>
                    </a:lnTo>
                    <a:cubicBezTo>
                      <a:pt x="8871" y="26193"/>
                      <a:pt x="8835" y="26205"/>
                      <a:pt x="8787" y="26216"/>
                    </a:cubicBezTo>
                    <a:cubicBezTo>
                      <a:pt x="8811" y="26264"/>
                      <a:pt x="8823" y="26336"/>
                      <a:pt x="8859" y="26347"/>
                    </a:cubicBezTo>
                    <a:cubicBezTo>
                      <a:pt x="8978" y="26383"/>
                      <a:pt x="8978" y="26431"/>
                      <a:pt x="8906" y="26514"/>
                    </a:cubicBezTo>
                    <a:cubicBezTo>
                      <a:pt x="8882" y="26538"/>
                      <a:pt x="8906" y="26597"/>
                      <a:pt x="8918" y="26633"/>
                    </a:cubicBezTo>
                    <a:cubicBezTo>
                      <a:pt x="8930" y="26717"/>
                      <a:pt x="8954" y="26800"/>
                      <a:pt x="8835" y="26824"/>
                    </a:cubicBezTo>
                    <a:cubicBezTo>
                      <a:pt x="8823" y="26836"/>
                      <a:pt x="8799" y="26859"/>
                      <a:pt x="8787" y="26871"/>
                    </a:cubicBezTo>
                    <a:cubicBezTo>
                      <a:pt x="8585" y="27133"/>
                      <a:pt x="8287" y="27181"/>
                      <a:pt x="8001" y="27228"/>
                    </a:cubicBezTo>
                    <a:cubicBezTo>
                      <a:pt x="7918" y="27240"/>
                      <a:pt x="7835" y="27240"/>
                      <a:pt x="7763" y="27240"/>
                    </a:cubicBezTo>
                    <a:cubicBezTo>
                      <a:pt x="7728" y="27240"/>
                      <a:pt x="7668" y="27240"/>
                      <a:pt x="7644" y="27217"/>
                    </a:cubicBezTo>
                    <a:cubicBezTo>
                      <a:pt x="7579" y="27144"/>
                      <a:pt x="7509" y="27120"/>
                      <a:pt x="7433" y="27120"/>
                    </a:cubicBezTo>
                    <a:cubicBezTo>
                      <a:pt x="7398" y="27120"/>
                      <a:pt x="7361" y="27126"/>
                      <a:pt x="7323" y="27133"/>
                    </a:cubicBezTo>
                    <a:cubicBezTo>
                      <a:pt x="7303" y="27137"/>
                      <a:pt x="7285" y="27138"/>
                      <a:pt x="7269" y="27138"/>
                    </a:cubicBezTo>
                    <a:cubicBezTo>
                      <a:pt x="7174" y="27138"/>
                      <a:pt x="7125" y="27083"/>
                      <a:pt x="7085" y="27002"/>
                    </a:cubicBezTo>
                    <a:cubicBezTo>
                      <a:pt x="6954" y="26812"/>
                      <a:pt x="6846" y="26621"/>
                      <a:pt x="6835" y="26371"/>
                    </a:cubicBezTo>
                    <a:cubicBezTo>
                      <a:pt x="6835" y="26240"/>
                      <a:pt x="6787" y="26121"/>
                      <a:pt x="6906" y="26014"/>
                    </a:cubicBezTo>
                    <a:cubicBezTo>
                      <a:pt x="6966" y="25955"/>
                      <a:pt x="6942" y="25883"/>
                      <a:pt x="6906" y="25824"/>
                    </a:cubicBezTo>
                    <a:cubicBezTo>
                      <a:pt x="6894" y="25764"/>
                      <a:pt x="6882" y="25704"/>
                      <a:pt x="6858" y="25633"/>
                    </a:cubicBezTo>
                    <a:lnTo>
                      <a:pt x="6858" y="25633"/>
                    </a:lnTo>
                    <a:cubicBezTo>
                      <a:pt x="6881" y="25639"/>
                      <a:pt x="6902" y="25642"/>
                      <a:pt x="6921" y="25642"/>
                    </a:cubicBezTo>
                    <a:cubicBezTo>
                      <a:pt x="7016" y="25642"/>
                      <a:pt x="7077" y="25573"/>
                      <a:pt x="7096" y="25454"/>
                    </a:cubicBezTo>
                    <a:cubicBezTo>
                      <a:pt x="7106" y="25395"/>
                      <a:pt x="7084" y="25312"/>
                      <a:pt x="7156" y="25312"/>
                    </a:cubicBezTo>
                    <a:cubicBezTo>
                      <a:pt x="7172" y="25312"/>
                      <a:pt x="7191" y="25315"/>
                      <a:pt x="7216" y="25323"/>
                    </a:cubicBezTo>
                    <a:cubicBezTo>
                      <a:pt x="7251" y="25228"/>
                      <a:pt x="7370" y="25276"/>
                      <a:pt x="7418" y="25216"/>
                    </a:cubicBezTo>
                    <a:cubicBezTo>
                      <a:pt x="7497" y="25146"/>
                      <a:pt x="7589" y="25128"/>
                      <a:pt x="7680" y="25128"/>
                    </a:cubicBezTo>
                    <a:cubicBezTo>
                      <a:pt x="7712" y="25128"/>
                      <a:pt x="7744" y="25130"/>
                      <a:pt x="7775" y="25133"/>
                    </a:cubicBezTo>
                    <a:cubicBezTo>
                      <a:pt x="7811" y="25133"/>
                      <a:pt x="7847" y="25109"/>
                      <a:pt x="7870" y="25085"/>
                    </a:cubicBezTo>
                    <a:cubicBezTo>
                      <a:pt x="7911" y="25039"/>
                      <a:pt x="7954" y="25018"/>
                      <a:pt x="7997" y="25018"/>
                    </a:cubicBezTo>
                    <a:close/>
                    <a:moveTo>
                      <a:pt x="20955" y="31586"/>
                    </a:moveTo>
                    <a:cubicBezTo>
                      <a:pt x="21122" y="31598"/>
                      <a:pt x="21265" y="31634"/>
                      <a:pt x="21324" y="31789"/>
                    </a:cubicBezTo>
                    <a:cubicBezTo>
                      <a:pt x="21336" y="31824"/>
                      <a:pt x="21372" y="31836"/>
                      <a:pt x="21384" y="31872"/>
                    </a:cubicBezTo>
                    <a:cubicBezTo>
                      <a:pt x="21396" y="31896"/>
                      <a:pt x="21408" y="31943"/>
                      <a:pt x="21408" y="31979"/>
                    </a:cubicBezTo>
                    <a:cubicBezTo>
                      <a:pt x="21408" y="32050"/>
                      <a:pt x="21384" y="32134"/>
                      <a:pt x="21372" y="32205"/>
                    </a:cubicBezTo>
                    <a:cubicBezTo>
                      <a:pt x="21360" y="32277"/>
                      <a:pt x="21348" y="32312"/>
                      <a:pt x="21265" y="32312"/>
                    </a:cubicBezTo>
                    <a:cubicBezTo>
                      <a:pt x="21217" y="32312"/>
                      <a:pt x="21170" y="32336"/>
                      <a:pt x="21134" y="32372"/>
                    </a:cubicBezTo>
                    <a:cubicBezTo>
                      <a:pt x="21054" y="32436"/>
                      <a:pt x="20991" y="32469"/>
                      <a:pt x="20935" y="32469"/>
                    </a:cubicBezTo>
                    <a:cubicBezTo>
                      <a:pt x="20866" y="32469"/>
                      <a:pt x="20807" y="32418"/>
                      <a:pt x="20741" y="32312"/>
                    </a:cubicBezTo>
                    <a:cubicBezTo>
                      <a:pt x="20717" y="32289"/>
                      <a:pt x="20705" y="32265"/>
                      <a:pt x="20682" y="32253"/>
                    </a:cubicBezTo>
                    <a:cubicBezTo>
                      <a:pt x="20586" y="32193"/>
                      <a:pt x="20503" y="32122"/>
                      <a:pt x="20598" y="32003"/>
                    </a:cubicBezTo>
                    <a:cubicBezTo>
                      <a:pt x="20598" y="31991"/>
                      <a:pt x="20586" y="31967"/>
                      <a:pt x="20586" y="31943"/>
                    </a:cubicBezTo>
                    <a:cubicBezTo>
                      <a:pt x="20551" y="31789"/>
                      <a:pt x="20610" y="31693"/>
                      <a:pt x="20753" y="31646"/>
                    </a:cubicBezTo>
                    <a:cubicBezTo>
                      <a:pt x="20824" y="31622"/>
                      <a:pt x="20908" y="31598"/>
                      <a:pt x="20955" y="31586"/>
                    </a:cubicBezTo>
                    <a:close/>
                    <a:moveTo>
                      <a:pt x="17050" y="33408"/>
                    </a:moveTo>
                    <a:cubicBezTo>
                      <a:pt x="17062" y="33432"/>
                      <a:pt x="17074" y="33467"/>
                      <a:pt x="17086" y="33491"/>
                    </a:cubicBezTo>
                    <a:cubicBezTo>
                      <a:pt x="17074" y="33503"/>
                      <a:pt x="17062" y="33503"/>
                      <a:pt x="17050" y="33515"/>
                    </a:cubicBezTo>
                    <a:cubicBezTo>
                      <a:pt x="17038" y="33479"/>
                      <a:pt x="17026" y="33444"/>
                      <a:pt x="17014" y="33420"/>
                    </a:cubicBezTo>
                    <a:cubicBezTo>
                      <a:pt x="17014" y="33408"/>
                      <a:pt x="17038" y="33408"/>
                      <a:pt x="17050" y="33408"/>
                    </a:cubicBezTo>
                    <a:close/>
                    <a:moveTo>
                      <a:pt x="17098" y="31336"/>
                    </a:moveTo>
                    <a:cubicBezTo>
                      <a:pt x="17228" y="31369"/>
                      <a:pt x="17365" y="31435"/>
                      <a:pt x="17503" y="31435"/>
                    </a:cubicBezTo>
                    <a:cubicBezTo>
                      <a:pt x="17566" y="31435"/>
                      <a:pt x="17629" y="31421"/>
                      <a:pt x="17693" y="31384"/>
                    </a:cubicBezTo>
                    <a:cubicBezTo>
                      <a:pt x="17788" y="31467"/>
                      <a:pt x="17872" y="31550"/>
                      <a:pt x="17979" y="31622"/>
                    </a:cubicBezTo>
                    <a:cubicBezTo>
                      <a:pt x="18015" y="31646"/>
                      <a:pt x="18086" y="31634"/>
                      <a:pt x="18134" y="31658"/>
                    </a:cubicBezTo>
                    <a:cubicBezTo>
                      <a:pt x="18169" y="31669"/>
                      <a:pt x="18217" y="31693"/>
                      <a:pt x="18229" y="31717"/>
                    </a:cubicBezTo>
                    <a:cubicBezTo>
                      <a:pt x="18276" y="31872"/>
                      <a:pt x="18324" y="32039"/>
                      <a:pt x="18372" y="32193"/>
                    </a:cubicBezTo>
                    <a:cubicBezTo>
                      <a:pt x="18443" y="32396"/>
                      <a:pt x="18372" y="32562"/>
                      <a:pt x="18229" y="32705"/>
                    </a:cubicBezTo>
                    <a:cubicBezTo>
                      <a:pt x="18253" y="32741"/>
                      <a:pt x="18288" y="32777"/>
                      <a:pt x="18312" y="32812"/>
                    </a:cubicBezTo>
                    <a:cubicBezTo>
                      <a:pt x="18384" y="32920"/>
                      <a:pt x="18348" y="32991"/>
                      <a:pt x="18276" y="33086"/>
                    </a:cubicBezTo>
                    <a:cubicBezTo>
                      <a:pt x="18181" y="33229"/>
                      <a:pt x="18074" y="33336"/>
                      <a:pt x="17919" y="33408"/>
                    </a:cubicBezTo>
                    <a:cubicBezTo>
                      <a:pt x="17860" y="33432"/>
                      <a:pt x="17812" y="33515"/>
                      <a:pt x="17753" y="33551"/>
                    </a:cubicBezTo>
                    <a:cubicBezTo>
                      <a:pt x="17681" y="33586"/>
                      <a:pt x="17598" y="33622"/>
                      <a:pt x="17514" y="33634"/>
                    </a:cubicBezTo>
                    <a:cubicBezTo>
                      <a:pt x="17511" y="33635"/>
                      <a:pt x="17507" y="33636"/>
                      <a:pt x="17503" y="33636"/>
                    </a:cubicBezTo>
                    <a:cubicBezTo>
                      <a:pt x="17468" y="33636"/>
                      <a:pt x="17423" y="33594"/>
                      <a:pt x="17360" y="33563"/>
                    </a:cubicBezTo>
                    <a:cubicBezTo>
                      <a:pt x="17312" y="33598"/>
                      <a:pt x="17253" y="33646"/>
                      <a:pt x="17169" y="33694"/>
                    </a:cubicBezTo>
                    <a:cubicBezTo>
                      <a:pt x="17062" y="33658"/>
                      <a:pt x="17062" y="33610"/>
                      <a:pt x="17157" y="33527"/>
                    </a:cubicBezTo>
                    <a:cubicBezTo>
                      <a:pt x="17169" y="33503"/>
                      <a:pt x="17157" y="33444"/>
                      <a:pt x="17145" y="33432"/>
                    </a:cubicBezTo>
                    <a:cubicBezTo>
                      <a:pt x="17062" y="33384"/>
                      <a:pt x="17050" y="33241"/>
                      <a:pt x="16919" y="33241"/>
                    </a:cubicBezTo>
                    <a:cubicBezTo>
                      <a:pt x="16907" y="33241"/>
                      <a:pt x="16872" y="33146"/>
                      <a:pt x="16883" y="33098"/>
                    </a:cubicBezTo>
                    <a:cubicBezTo>
                      <a:pt x="16883" y="33015"/>
                      <a:pt x="16848" y="32967"/>
                      <a:pt x="16776" y="32932"/>
                    </a:cubicBezTo>
                    <a:lnTo>
                      <a:pt x="16776" y="32932"/>
                    </a:lnTo>
                    <a:cubicBezTo>
                      <a:pt x="16657" y="33051"/>
                      <a:pt x="16657" y="33051"/>
                      <a:pt x="16824" y="33193"/>
                    </a:cubicBezTo>
                    <a:cubicBezTo>
                      <a:pt x="16681" y="33360"/>
                      <a:pt x="16955" y="33408"/>
                      <a:pt x="16943" y="33551"/>
                    </a:cubicBezTo>
                    <a:cubicBezTo>
                      <a:pt x="16752" y="33515"/>
                      <a:pt x="16717" y="33491"/>
                      <a:pt x="16705" y="33348"/>
                    </a:cubicBezTo>
                    <a:cubicBezTo>
                      <a:pt x="16550" y="33313"/>
                      <a:pt x="16538" y="33265"/>
                      <a:pt x="16598" y="33122"/>
                    </a:cubicBezTo>
                    <a:cubicBezTo>
                      <a:pt x="16610" y="33098"/>
                      <a:pt x="16610" y="33051"/>
                      <a:pt x="16586" y="33039"/>
                    </a:cubicBezTo>
                    <a:cubicBezTo>
                      <a:pt x="16569" y="33030"/>
                      <a:pt x="16536" y="33017"/>
                      <a:pt x="16509" y="33017"/>
                    </a:cubicBezTo>
                    <a:cubicBezTo>
                      <a:pt x="16497" y="33017"/>
                      <a:pt x="16486" y="33019"/>
                      <a:pt x="16479" y="33027"/>
                    </a:cubicBezTo>
                    <a:cubicBezTo>
                      <a:pt x="16448" y="33044"/>
                      <a:pt x="16425" y="33051"/>
                      <a:pt x="16406" y="33051"/>
                    </a:cubicBezTo>
                    <a:cubicBezTo>
                      <a:pt x="16359" y="33051"/>
                      <a:pt x="16344" y="33003"/>
                      <a:pt x="16336" y="32943"/>
                    </a:cubicBezTo>
                    <a:cubicBezTo>
                      <a:pt x="16336" y="32872"/>
                      <a:pt x="16264" y="32812"/>
                      <a:pt x="16336" y="32741"/>
                    </a:cubicBezTo>
                    <a:cubicBezTo>
                      <a:pt x="16336" y="32729"/>
                      <a:pt x="16324" y="32705"/>
                      <a:pt x="16312" y="32682"/>
                    </a:cubicBezTo>
                    <a:cubicBezTo>
                      <a:pt x="16264" y="32610"/>
                      <a:pt x="16217" y="32539"/>
                      <a:pt x="16252" y="32443"/>
                    </a:cubicBezTo>
                    <a:cubicBezTo>
                      <a:pt x="16264" y="32420"/>
                      <a:pt x="16240" y="32396"/>
                      <a:pt x="16240" y="32360"/>
                    </a:cubicBezTo>
                    <a:cubicBezTo>
                      <a:pt x="16252" y="32301"/>
                      <a:pt x="16252" y="32229"/>
                      <a:pt x="16276" y="32158"/>
                    </a:cubicBezTo>
                    <a:cubicBezTo>
                      <a:pt x="16300" y="32086"/>
                      <a:pt x="16371" y="32015"/>
                      <a:pt x="16395" y="31931"/>
                    </a:cubicBezTo>
                    <a:cubicBezTo>
                      <a:pt x="16431" y="31824"/>
                      <a:pt x="16502" y="31765"/>
                      <a:pt x="16574" y="31693"/>
                    </a:cubicBezTo>
                    <a:cubicBezTo>
                      <a:pt x="16598" y="31681"/>
                      <a:pt x="16645" y="31658"/>
                      <a:pt x="16645" y="31634"/>
                    </a:cubicBezTo>
                    <a:cubicBezTo>
                      <a:pt x="16661" y="31539"/>
                      <a:pt x="16703" y="31517"/>
                      <a:pt x="16758" y="31517"/>
                    </a:cubicBezTo>
                    <a:cubicBezTo>
                      <a:pt x="16786" y="31517"/>
                      <a:pt x="16816" y="31523"/>
                      <a:pt x="16848" y="31527"/>
                    </a:cubicBezTo>
                    <a:cubicBezTo>
                      <a:pt x="16856" y="31527"/>
                      <a:pt x="16865" y="31528"/>
                      <a:pt x="16873" y="31528"/>
                    </a:cubicBezTo>
                    <a:cubicBezTo>
                      <a:pt x="16979" y="31528"/>
                      <a:pt x="17054" y="31458"/>
                      <a:pt x="17098" y="31336"/>
                    </a:cubicBezTo>
                    <a:close/>
                    <a:moveTo>
                      <a:pt x="7466" y="35658"/>
                    </a:moveTo>
                    <a:cubicBezTo>
                      <a:pt x="7513" y="35670"/>
                      <a:pt x="7561" y="35658"/>
                      <a:pt x="7585" y="35682"/>
                    </a:cubicBezTo>
                    <a:cubicBezTo>
                      <a:pt x="7608" y="35694"/>
                      <a:pt x="7597" y="35753"/>
                      <a:pt x="7597" y="35789"/>
                    </a:cubicBezTo>
                    <a:cubicBezTo>
                      <a:pt x="7585" y="35801"/>
                      <a:pt x="7573" y="35801"/>
                      <a:pt x="7561" y="35813"/>
                    </a:cubicBezTo>
                    <a:cubicBezTo>
                      <a:pt x="7525" y="35777"/>
                      <a:pt x="7489" y="35730"/>
                      <a:pt x="7442" y="35694"/>
                    </a:cubicBezTo>
                    <a:cubicBezTo>
                      <a:pt x="7454" y="35682"/>
                      <a:pt x="7466" y="35670"/>
                      <a:pt x="7466" y="35658"/>
                    </a:cubicBezTo>
                    <a:close/>
                    <a:moveTo>
                      <a:pt x="4846" y="36158"/>
                    </a:moveTo>
                    <a:cubicBezTo>
                      <a:pt x="4882" y="36206"/>
                      <a:pt x="4930" y="36241"/>
                      <a:pt x="4941" y="36289"/>
                    </a:cubicBezTo>
                    <a:cubicBezTo>
                      <a:pt x="4953" y="36301"/>
                      <a:pt x="4894" y="36337"/>
                      <a:pt x="4858" y="36361"/>
                    </a:cubicBezTo>
                    <a:cubicBezTo>
                      <a:pt x="4834" y="36337"/>
                      <a:pt x="4799" y="36313"/>
                      <a:pt x="4787" y="36277"/>
                    </a:cubicBezTo>
                    <a:cubicBezTo>
                      <a:pt x="4775" y="36241"/>
                      <a:pt x="4799" y="36206"/>
                      <a:pt x="4810" y="36170"/>
                    </a:cubicBezTo>
                    <a:lnTo>
                      <a:pt x="4846" y="36158"/>
                    </a:lnTo>
                    <a:close/>
                    <a:moveTo>
                      <a:pt x="6120" y="36182"/>
                    </a:moveTo>
                    <a:cubicBezTo>
                      <a:pt x="6180" y="36253"/>
                      <a:pt x="6215" y="36289"/>
                      <a:pt x="6251" y="36325"/>
                    </a:cubicBezTo>
                    <a:cubicBezTo>
                      <a:pt x="6215" y="36361"/>
                      <a:pt x="6180" y="36396"/>
                      <a:pt x="6132" y="36420"/>
                    </a:cubicBezTo>
                    <a:cubicBezTo>
                      <a:pt x="6120" y="36420"/>
                      <a:pt x="6049" y="36384"/>
                      <a:pt x="6061" y="36372"/>
                    </a:cubicBezTo>
                    <a:cubicBezTo>
                      <a:pt x="6061" y="36313"/>
                      <a:pt x="6096" y="36265"/>
                      <a:pt x="6120" y="36182"/>
                    </a:cubicBezTo>
                    <a:close/>
                    <a:moveTo>
                      <a:pt x="6477" y="36468"/>
                    </a:moveTo>
                    <a:cubicBezTo>
                      <a:pt x="6537" y="36492"/>
                      <a:pt x="6585" y="36527"/>
                      <a:pt x="6644" y="36551"/>
                    </a:cubicBezTo>
                    <a:lnTo>
                      <a:pt x="6644" y="36599"/>
                    </a:lnTo>
                    <a:cubicBezTo>
                      <a:pt x="6612" y="36620"/>
                      <a:pt x="6561" y="36660"/>
                      <a:pt x="6542" y="36660"/>
                    </a:cubicBezTo>
                    <a:cubicBezTo>
                      <a:pt x="6540" y="36660"/>
                      <a:pt x="6538" y="36659"/>
                      <a:pt x="6537" y="36658"/>
                    </a:cubicBezTo>
                    <a:cubicBezTo>
                      <a:pt x="6489" y="36622"/>
                      <a:pt x="6454" y="36575"/>
                      <a:pt x="6418" y="36527"/>
                    </a:cubicBezTo>
                    <a:cubicBezTo>
                      <a:pt x="6418" y="36527"/>
                      <a:pt x="6465" y="36468"/>
                      <a:pt x="6477" y="36468"/>
                    </a:cubicBezTo>
                    <a:close/>
                    <a:moveTo>
                      <a:pt x="6585" y="36682"/>
                    </a:moveTo>
                    <a:cubicBezTo>
                      <a:pt x="6632" y="36753"/>
                      <a:pt x="6704" y="36813"/>
                      <a:pt x="6692" y="36849"/>
                    </a:cubicBezTo>
                    <a:cubicBezTo>
                      <a:pt x="6680" y="36908"/>
                      <a:pt x="6608" y="36956"/>
                      <a:pt x="6549" y="37003"/>
                    </a:cubicBezTo>
                    <a:cubicBezTo>
                      <a:pt x="6545" y="37007"/>
                      <a:pt x="6539" y="37008"/>
                      <a:pt x="6531" y="37008"/>
                    </a:cubicBezTo>
                    <a:cubicBezTo>
                      <a:pt x="6512" y="37008"/>
                      <a:pt x="6486" y="37000"/>
                      <a:pt x="6477" y="36992"/>
                    </a:cubicBezTo>
                    <a:cubicBezTo>
                      <a:pt x="6465" y="36956"/>
                      <a:pt x="6454" y="36908"/>
                      <a:pt x="6465" y="36884"/>
                    </a:cubicBezTo>
                    <a:cubicBezTo>
                      <a:pt x="6489" y="36825"/>
                      <a:pt x="6525" y="36765"/>
                      <a:pt x="6585" y="36682"/>
                    </a:cubicBezTo>
                    <a:close/>
                    <a:moveTo>
                      <a:pt x="6943" y="36977"/>
                    </a:moveTo>
                    <a:cubicBezTo>
                      <a:pt x="6970" y="36977"/>
                      <a:pt x="7029" y="36996"/>
                      <a:pt x="7049" y="37015"/>
                    </a:cubicBezTo>
                    <a:cubicBezTo>
                      <a:pt x="7073" y="37039"/>
                      <a:pt x="7073" y="37099"/>
                      <a:pt x="7061" y="37123"/>
                    </a:cubicBezTo>
                    <a:cubicBezTo>
                      <a:pt x="7037" y="37182"/>
                      <a:pt x="6989" y="37230"/>
                      <a:pt x="6930" y="37313"/>
                    </a:cubicBezTo>
                    <a:cubicBezTo>
                      <a:pt x="6894" y="37254"/>
                      <a:pt x="6823" y="37194"/>
                      <a:pt x="6823" y="37146"/>
                    </a:cubicBezTo>
                    <a:cubicBezTo>
                      <a:pt x="6835" y="37087"/>
                      <a:pt x="6882" y="37027"/>
                      <a:pt x="6930" y="36980"/>
                    </a:cubicBezTo>
                    <a:cubicBezTo>
                      <a:pt x="6932" y="36977"/>
                      <a:pt x="6937" y="36977"/>
                      <a:pt x="6943" y="36977"/>
                    </a:cubicBezTo>
                    <a:close/>
                    <a:moveTo>
                      <a:pt x="6037" y="36670"/>
                    </a:moveTo>
                    <a:lnTo>
                      <a:pt x="6037" y="36670"/>
                    </a:lnTo>
                    <a:cubicBezTo>
                      <a:pt x="6144" y="36742"/>
                      <a:pt x="6239" y="36813"/>
                      <a:pt x="6334" y="36884"/>
                    </a:cubicBezTo>
                    <a:cubicBezTo>
                      <a:pt x="6358" y="36920"/>
                      <a:pt x="6382" y="36992"/>
                      <a:pt x="6358" y="37027"/>
                    </a:cubicBezTo>
                    <a:cubicBezTo>
                      <a:pt x="6287" y="37158"/>
                      <a:pt x="6192" y="37277"/>
                      <a:pt x="6108" y="37396"/>
                    </a:cubicBezTo>
                    <a:cubicBezTo>
                      <a:pt x="6082" y="37443"/>
                      <a:pt x="6059" y="37467"/>
                      <a:pt x="6031" y="37467"/>
                    </a:cubicBezTo>
                    <a:cubicBezTo>
                      <a:pt x="6010" y="37467"/>
                      <a:pt x="5985" y="37452"/>
                      <a:pt x="5953" y="37420"/>
                    </a:cubicBezTo>
                    <a:cubicBezTo>
                      <a:pt x="5870" y="37349"/>
                      <a:pt x="5763" y="37277"/>
                      <a:pt x="5668" y="37218"/>
                    </a:cubicBezTo>
                    <a:cubicBezTo>
                      <a:pt x="5663" y="37216"/>
                      <a:pt x="5658" y="37215"/>
                      <a:pt x="5653" y="37215"/>
                    </a:cubicBezTo>
                    <a:cubicBezTo>
                      <a:pt x="5630" y="37215"/>
                      <a:pt x="5601" y="37232"/>
                      <a:pt x="5572" y="37242"/>
                    </a:cubicBezTo>
                    <a:cubicBezTo>
                      <a:pt x="5549" y="37254"/>
                      <a:pt x="5537" y="37277"/>
                      <a:pt x="5525" y="37289"/>
                    </a:cubicBezTo>
                    <a:lnTo>
                      <a:pt x="5489" y="37289"/>
                    </a:lnTo>
                    <a:cubicBezTo>
                      <a:pt x="5525" y="37170"/>
                      <a:pt x="5513" y="37087"/>
                      <a:pt x="5418" y="37027"/>
                    </a:cubicBezTo>
                    <a:cubicBezTo>
                      <a:pt x="5406" y="37015"/>
                      <a:pt x="5418" y="36956"/>
                      <a:pt x="5430" y="36944"/>
                    </a:cubicBezTo>
                    <a:cubicBezTo>
                      <a:pt x="5447" y="36927"/>
                      <a:pt x="5477" y="36915"/>
                      <a:pt x="5497" y="36915"/>
                    </a:cubicBezTo>
                    <a:cubicBezTo>
                      <a:pt x="5504" y="36915"/>
                      <a:pt x="5510" y="36917"/>
                      <a:pt x="5513" y="36920"/>
                    </a:cubicBezTo>
                    <a:cubicBezTo>
                      <a:pt x="5541" y="36952"/>
                      <a:pt x="5565" y="36965"/>
                      <a:pt x="5587" y="36965"/>
                    </a:cubicBezTo>
                    <a:cubicBezTo>
                      <a:pt x="5623" y="36965"/>
                      <a:pt x="5655" y="36933"/>
                      <a:pt x="5692" y="36896"/>
                    </a:cubicBezTo>
                    <a:cubicBezTo>
                      <a:pt x="5787" y="36956"/>
                      <a:pt x="5870" y="37027"/>
                      <a:pt x="5953" y="37075"/>
                    </a:cubicBezTo>
                    <a:cubicBezTo>
                      <a:pt x="5983" y="37097"/>
                      <a:pt x="6017" y="37124"/>
                      <a:pt x="6053" y="37124"/>
                    </a:cubicBezTo>
                    <a:cubicBezTo>
                      <a:pt x="6075" y="37124"/>
                      <a:pt x="6098" y="37114"/>
                      <a:pt x="6120" y="37087"/>
                    </a:cubicBezTo>
                    <a:cubicBezTo>
                      <a:pt x="6168" y="37015"/>
                      <a:pt x="6120" y="36968"/>
                      <a:pt x="6061" y="36932"/>
                    </a:cubicBezTo>
                    <a:cubicBezTo>
                      <a:pt x="5930" y="36825"/>
                      <a:pt x="5918" y="36789"/>
                      <a:pt x="6037" y="36670"/>
                    </a:cubicBezTo>
                    <a:close/>
                    <a:moveTo>
                      <a:pt x="5584" y="37373"/>
                    </a:moveTo>
                    <a:cubicBezTo>
                      <a:pt x="5656" y="37432"/>
                      <a:pt x="5715" y="37492"/>
                      <a:pt x="5763" y="37539"/>
                    </a:cubicBezTo>
                    <a:cubicBezTo>
                      <a:pt x="5715" y="37611"/>
                      <a:pt x="5680" y="37658"/>
                      <a:pt x="5656" y="37706"/>
                    </a:cubicBezTo>
                    <a:cubicBezTo>
                      <a:pt x="5634" y="37719"/>
                      <a:pt x="5615" y="37725"/>
                      <a:pt x="5598" y="37725"/>
                    </a:cubicBezTo>
                    <a:cubicBezTo>
                      <a:pt x="5538" y="37725"/>
                      <a:pt x="5500" y="37659"/>
                      <a:pt x="5453" y="37623"/>
                    </a:cubicBezTo>
                    <a:cubicBezTo>
                      <a:pt x="5442" y="37623"/>
                      <a:pt x="5442" y="37575"/>
                      <a:pt x="5453" y="37563"/>
                    </a:cubicBezTo>
                    <a:cubicBezTo>
                      <a:pt x="5489" y="37504"/>
                      <a:pt x="5537" y="37444"/>
                      <a:pt x="5584" y="37373"/>
                    </a:cubicBezTo>
                    <a:close/>
                    <a:moveTo>
                      <a:pt x="11696" y="37681"/>
                    </a:moveTo>
                    <a:cubicBezTo>
                      <a:pt x="11715" y="37681"/>
                      <a:pt x="11768" y="37734"/>
                      <a:pt x="11811" y="37777"/>
                    </a:cubicBezTo>
                    <a:cubicBezTo>
                      <a:pt x="11752" y="37825"/>
                      <a:pt x="11716" y="37873"/>
                      <a:pt x="11668" y="37908"/>
                    </a:cubicBezTo>
                    <a:cubicBezTo>
                      <a:pt x="11633" y="37885"/>
                      <a:pt x="11573" y="37837"/>
                      <a:pt x="11585" y="37813"/>
                    </a:cubicBezTo>
                    <a:cubicBezTo>
                      <a:pt x="11597" y="37765"/>
                      <a:pt x="11645" y="37718"/>
                      <a:pt x="11692" y="37682"/>
                    </a:cubicBezTo>
                    <a:cubicBezTo>
                      <a:pt x="11693" y="37681"/>
                      <a:pt x="11695" y="37681"/>
                      <a:pt x="11696" y="37681"/>
                    </a:cubicBezTo>
                    <a:close/>
                    <a:moveTo>
                      <a:pt x="20622" y="37813"/>
                    </a:moveTo>
                    <a:cubicBezTo>
                      <a:pt x="20646" y="37837"/>
                      <a:pt x="20682" y="37861"/>
                      <a:pt x="20705" y="37885"/>
                    </a:cubicBezTo>
                    <a:cubicBezTo>
                      <a:pt x="20693" y="37896"/>
                      <a:pt x="20682" y="37908"/>
                      <a:pt x="20670" y="37920"/>
                    </a:cubicBezTo>
                    <a:cubicBezTo>
                      <a:pt x="20646" y="37896"/>
                      <a:pt x="20610" y="37873"/>
                      <a:pt x="20586" y="37849"/>
                    </a:cubicBezTo>
                    <a:cubicBezTo>
                      <a:pt x="20598" y="37837"/>
                      <a:pt x="20610" y="37825"/>
                      <a:pt x="20622" y="37813"/>
                    </a:cubicBezTo>
                    <a:close/>
                    <a:moveTo>
                      <a:pt x="12019" y="37941"/>
                    </a:moveTo>
                    <a:cubicBezTo>
                      <a:pt x="12109" y="37941"/>
                      <a:pt x="12167" y="37971"/>
                      <a:pt x="12157" y="38051"/>
                    </a:cubicBezTo>
                    <a:cubicBezTo>
                      <a:pt x="12145" y="38087"/>
                      <a:pt x="12085" y="38111"/>
                      <a:pt x="12049" y="38135"/>
                    </a:cubicBezTo>
                    <a:cubicBezTo>
                      <a:pt x="12026" y="38075"/>
                      <a:pt x="12002" y="38004"/>
                      <a:pt x="11966" y="37944"/>
                    </a:cubicBezTo>
                    <a:cubicBezTo>
                      <a:pt x="11985" y="37942"/>
                      <a:pt x="12002" y="37941"/>
                      <a:pt x="12019" y="37941"/>
                    </a:cubicBezTo>
                    <a:close/>
                    <a:moveTo>
                      <a:pt x="11418" y="38063"/>
                    </a:moveTo>
                    <a:cubicBezTo>
                      <a:pt x="11466" y="38087"/>
                      <a:pt x="11514" y="38123"/>
                      <a:pt x="11573" y="38170"/>
                    </a:cubicBezTo>
                    <a:cubicBezTo>
                      <a:pt x="11530" y="38214"/>
                      <a:pt x="11476" y="38267"/>
                      <a:pt x="11458" y="38267"/>
                    </a:cubicBezTo>
                    <a:cubicBezTo>
                      <a:pt x="11457" y="38267"/>
                      <a:pt x="11455" y="38267"/>
                      <a:pt x="11454" y="38266"/>
                    </a:cubicBezTo>
                    <a:cubicBezTo>
                      <a:pt x="11418" y="38230"/>
                      <a:pt x="11371" y="38182"/>
                      <a:pt x="11347" y="38135"/>
                    </a:cubicBezTo>
                    <a:cubicBezTo>
                      <a:pt x="11347" y="38123"/>
                      <a:pt x="11407" y="38063"/>
                      <a:pt x="11418" y="38063"/>
                    </a:cubicBezTo>
                    <a:close/>
                    <a:moveTo>
                      <a:pt x="12359" y="37801"/>
                    </a:moveTo>
                    <a:cubicBezTo>
                      <a:pt x="12430" y="37885"/>
                      <a:pt x="12514" y="37968"/>
                      <a:pt x="12585" y="38051"/>
                    </a:cubicBezTo>
                    <a:cubicBezTo>
                      <a:pt x="12597" y="38087"/>
                      <a:pt x="12597" y="38135"/>
                      <a:pt x="12585" y="38170"/>
                    </a:cubicBezTo>
                    <a:cubicBezTo>
                      <a:pt x="12561" y="38218"/>
                      <a:pt x="12526" y="38266"/>
                      <a:pt x="12490" y="38301"/>
                    </a:cubicBezTo>
                    <a:cubicBezTo>
                      <a:pt x="12460" y="38337"/>
                      <a:pt x="12425" y="38352"/>
                      <a:pt x="12390" y="38352"/>
                    </a:cubicBezTo>
                    <a:cubicBezTo>
                      <a:pt x="12356" y="38352"/>
                      <a:pt x="12323" y="38337"/>
                      <a:pt x="12300" y="38313"/>
                    </a:cubicBezTo>
                    <a:cubicBezTo>
                      <a:pt x="12276" y="38289"/>
                      <a:pt x="12311" y="38206"/>
                      <a:pt x="12323" y="38158"/>
                    </a:cubicBezTo>
                    <a:cubicBezTo>
                      <a:pt x="12335" y="38135"/>
                      <a:pt x="12359" y="38123"/>
                      <a:pt x="12383" y="38099"/>
                    </a:cubicBezTo>
                    <a:cubicBezTo>
                      <a:pt x="12478" y="38016"/>
                      <a:pt x="12478" y="37980"/>
                      <a:pt x="12395" y="37885"/>
                    </a:cubicBezTo>
                    <a:cubicBezTo>
                      <a:pt x="12383" y="37861"/>
                      <a:pt x="12359" y="37837"/>
                      <a:pt x="12347" y="37813"/>
                    </a:cubicBezTo>
                    <a:cubicBezTo>
                      <a:pt x="12347" y="37801"/>
                      <a:pt x="12359" y="37801"/>
                      <a:pt x="12359" y="37801"/>
                    </a:cubicBezTo>
                    <a:close/>
                    <a:moveTo>
                      <a:pt x="12871" y="38218"/>
                    </a:moveTo>
                    <a:cubicBezTo>
                      <a:pt x="12919" y="38266"/>
                      <a:pt x="12954" y="38313"/>
                      <a:pt x="13014" y="38373"/>
                    </a:cubicBezTo>
                    <a:cubicBezTo>
                      <a:pt x="12966" y="38420"/>
                      <a:pt x="12931" y="38444"/>
                      <a:pt x="12907" y="38468"/>
                    </a:cubicBezTo>
                    <a:cubicBezTo>
                      <a:pt x="12859" y="38420"/>
                      <a:pt x="12811" y="38361"/>
                      <a:pt x="12776" y="38301"/>
                    </a:cubicBezTo>
                    <a:cubicBezTo>
                      <a:pt x="12764" y="38301"/>
                      <a:pt x="12859" y="38218"/>
                      <a:pt x="12871" y="38218"/>
                    </a:cubicBezTo>
                    <a:close/>
                    <a:moveTo>
                      <a:pt x="10275" y="38647"/>
                    </a:moveTo>
                    <a:cubicBezTo>
                      <a:pt x="10311" y="38682"/>
                      <a:pt x="10359" y="38718"/>
                      <a:pt x="10383" y="38766"/>
                    </a:cubicBezTo>
                    <a:cubicBezTo>
                      <a:pt x="10383" y="38789"/>
                      <a:pt x="10335" y="38825"/>
                      <a:pt x="10287" y="38885"/>
                    </a:cubicBezTo>
                    <a:cubicBezTo>
                      <a:pt x="10252" y="38813"/>
                      <a:pt x="10216" y="38778"/>
                      <a:pt x="10216" y="38742"/>
                    </a:cubicBezTo>
                    <a:cubicBezTo>
                      <a:pt x="10216" y="38706"/>
                      <a:pt x="10252" y="38682"/>
                      <a:pt x="10275" y="38647"/>
                    </a:cubicBezTo>
                    <a:close/>
                    <a:moveTo>
                      <a:pt x="19684" y="0"/>
                    </a:moveTo>
                    <a:cubicBezTo>
                      <a:pt x="19315" y="0"/>
                      <a:pt x="18947" y="27"/>
                      <a:pt x="18574" y="58"/>
                    </a:cubicBezTo>
                    <a:cubicBezTo>
                      <a:pt x="18455" y="70"/>
                      <a:pt x="18336" y="82"/>
                      <a:pt x="18217" y="82"/>
                    </a:cubicBezTo>
                    <a:cubicBezTo>
                      <a:pt x="18110" y="94"/>
                      <a:pt x="18015" y="106"/>
                      <a:pt x="17919" y="118"/>
                    </a:cubicBezTo>
                    <a:cubicBezTo>
                      <a:pt x="17884" y="118"/>
                      <a:pt x="17848" y="130"/>
                      <a:pt x="17812" y="130"/>
                    </a:cubicBezTo>
                    <a:cubicBezTo>
                      <a:pt x="17669" y="166"/>
                      <a:pt x="17514" y="106"/>
                      <a:pt x="17395" y="237"/>
                    </a:cubicBezTo>
                    <a:cubicBezTo>
                      <a:pt x="17389" y="243"/>
                      <a:pt x="17381" y="246"/>
                      <a:pt x="17370" y="246"/>
                    </a:cubicBezTo>
                    <a:cubicBezTo>
                      <a:pt x="17360" y="246"/>
                      <a:pt x="17348" y="243"/>
                      <a:pt x="17336" y="237"/>
                    </a:cubicBezTo>
                    <a:cubicBezTo>
                      <a:pt x="17295" y="224"/>
                      <a:pt x="17255" y="219"/>
                      <a:pt x="17215" y="219"/>
                    </a:cubicBezTo>
                    <a:cubicBezTo>
                      <a:pt x="17104" y="219"/>
                      <a:pt x="16997" y="258"/>
                      <a:pt x="16883" y="285"/>
                    </a:cubicBezTo>
                    <a:cubicBezTo>
                      <a:pt x="16705" y="332"/>
                      <a:pt x="16526" y="356"/>
                      <a:pt x="16360" y="392"/>
                    </a:cubicBezTo>
                    <a:cubicBezTo>
                      <a:pt x="16217" y="404"/>
                      <a:pt x="16074" y="404"/>
                      <a:pt x="15943" y="439"/>
                    </a:cubicBezTo>
                    <a:cubicBezTo>
                      <a:pt x="15717" y="499"/>
                      <a:pt x="15502" y="594"/>
                      <a:pt x="15288" y="666"/>
                    </a:cubicBezTo>
                    <a:cubicBezTo>
                      <a:pt x="15181" y="689"/>
                      <a:pt x="15062" y="701"/>
                      <a:pt x="14967" y="749"/>
                    </a:cubicBezTo>
                    <a:cubicBezTo>
                      <a:pt x="14693" y="844"/>
                      <a:pt x="14431" y="951"/>
                      <a:pt x="14157" y="1059"/>
                    </a:cubicBezTo>
                    <a:cubicBezTo>
                      <a:pt x="13895" y="1166"/>
                      <a:pt x="13633" y="1261"/>
                      <a:pt x="13371" y="1380"/>
                    </a:cubicBezTo>
                    <a:cubicBezTo>
                      <a:pt x="13062" y="1535"/>
                      <a:pt x="12764" y="1713"/>
                      <a:pt x="12454" y="1868"/>
                    </a:cubicBezTo>
                    <a:cubicBezTo>
                      <a:pt x="12335" y="1928"/>
                      <a:pt x="12216" y="1952"/>
                      <a:pt x="12109" y="2011"/>
                    </a:cubicBezTo>
                    <a:cubicBezTo>
                      <a:pt x="11942" y="2106"/>
                      <a:pt x="11788" y="2213"/>
                      <a:pt x="11621" y="2321"/>
                    </a:cubicBezTo>
                    <a:cubicBezTo>
                      <a:pt x="11430" y="2428"/>
                      <a:pt x="11228" y="2523"/>
                      <a:pt x="11061" y="2654"/>
                    </a:cubicBezTo>
                    <a:cubicBezTo>
                      <a:pt x="10883" y="2785"/>
                      <a:pt x="10692" y="2892"/>
                      <a:pt x="10525" y="3035"/>
                    </a:cubicBezTo>
                    <a:cubicBezTo>
                      <a:pt x="10240" y="3273"/>
                      <a:pt x="9930" y="3464"/>
                      <a:pt x="9621" y="3678"/>
                    </a:cubicBezTo>
                    <a:cubicBezTo>
                      <a:pt x="9430" y="3809"/>
                      <a:pt x="9240" y="3940"/>
                      <a:pt x="9061" y="4095"/>
                    </a:cubicBezTo>
                    <a:cubicBezTo>
                      <a:pt x="8751" y="4357"/>
                      <a:pt x="8454" y="4619"/>
                      <a:pt x="8156" y="4880"/>
                    </a:cubicBezTo>
                    <a:cubicBezTo>
                      <a:pt x="8001" y="5011"/>
                      <a:pt x="7835" y="5154"/>
                      <a:pt x="7680" y="5297"/>
                    </a:cubicBezTo>
                    <a:cubicBezTo>
                      <a:pt x="7561" y="5416"/>
                      <a:pt x="7454" y="5547"/>
                      <a:pt x="7335" y="5678"/>
                    </a:cubicBezTo>
                    <a:cubicBezTo>
                      <a:pt x="7180" y="5821"/>
                      <a:pt x="7001" y="5940"/>
                      <a:pt x="6882" y="6107"/>
                    </a:cubicBezTo>
                    <a:cubicBezTo>
                      <a:pt x="6787" y="6238"/>
                      <a:pt x="6596" y="6297"/>
                      <a:pt x="6585" y="6488"/>
                    </a:cubicBezTo>
                    <a:cubicBezTo>
                      <a:pt x="6573" y="6512"/>
                      <a:pt x="6537" y="6524"/>
                      <a:pt x="6513" y="6535"/>
                    </a:cubicBezTo>
                    <a:cubicBezTo>
                      <a:pt x="6489" y="6559"/>
                      <a:pt x="6454" y="6571"/>
                      <a:pt x="6430" y="6607"/>
                    </a:cubicBezTo>
                    <a:cubicBezTo>
                      <a:pt x="6192" y="6869"/>
                      <a:pt x="5953" y="7143"/>
                      <a:pt x="5727" y="7405"/>
                    </a:cubicBezTo>
                    <a:cubicBezTo>
                      <a:pt x="5584" y="7583"/>
                      <a:pt x="5442" y="7762"/>
                      <a:pt x="5299" y="7940"/>
                    </a:cubicBezTo>
                    <a:cubicBezTo>
                      <a:pt x="5168" y="8107"/>
                      <a:pt x="5025" y="8286"/>
                      <a:pt x="4894" y="8464"/>
                    </a:cubicBezTo>
                    <a:cubicBezTo>
                      <a:pt x="4799" y="8595"/>
                      <a:pt x="4739" y="8762"/>
                      <a:pt x="4620" y="8869"/>
                    </a:cubicBezTo>
                    <a:cubicBezTo>
                      <a:pt x="4382" y="9095"/>
                      <a:pt x="4215" y="9381"/>
                      <a:pt x="4048" y="9655"/>
                    </a:cubicBezTo>
                    <a:cubicBezTo>
                      <a:pt x="3632" y="10322"/>
                      <a:pt x="3179" y="10965"/>
                      <a:pt x="2834" y="11679"/>
                    </a:cubicBezTo>
                    <a:cubicBezTo>
                      <a:pt x="2679" y="12024"/>
                      <a:pt x="2453" y="12322"/>
                      <a:pt x="2310" y="12667"/>
                    </a:cubicBezTo>
                    <a:cubicBezTo>
                      <a:pt x="2191" y="12989"/>
                      <a:pt x="2013" y="13298"/>
                      <a:pt x="1858" y="13608"/>
                    </a:cubicBezTo>
                    <a:cubicBezTo>
                      <a:pt x="1834" y="13643"/>
                      <a:pt x="1822" y="13691"/>
                      <a:pt x="1798" y="13739"/>
                    </a:cubicBezTo>
                    <a:cubicBezTo>
                      <a:pt x="1727" y="13953"/>
                      <a:pt x="1643" y="14167"/>
                      <a:pt x="1560" y="14370"/>
                    </a:cubicBezTo>
                    <a:cubicBezTo>
                      <a:pt x="1512" y="14513"/>
                      <a:pt x="1441" y="14644"/>
                      <a:pt x="1381" y="14786"/>
                    </a:cubicBezTo>
                    <a:cubicBezTo>
                      <a:pt x="1334" y="14929"/>
                      <a:pt x="1262" y="15048"/>
                      <a:pt x="1227" y="15191"/>
                    </a:cubicBezTo>
                    <a:cubicBezTo>
                      <a:pt x="1155" y="15477"/>
                      <a:pt x="1036" y="15751"/>
                      <a:pt x="953" y="16025"/>
                    </a:cubicBezTo>
                    <a:cubicBezTo>
                      <a:pt x="834" y="16370"/>
                      <a:pt x="739" y="16727"/>
                      <a:pt x="643" y="17072"/>
                    </a:cubicBezTo>
                    <a:cubicBezTo>
                      <a:pt x="560" y="17382"/>
                      <a:pt x="500" y="17692"/>
                      <a:pt x="441" y="17989"/>
                    </a:cubicBezTo>
                    <a:cubicBezTo>
                      <a:pt x="358" y="18418"/>
                      <a:pt x="274" y="18835"/>
                      <a:pt x="203" y="19263"/>
                    </a:cubicBezTo>
                    <a:cubicBezTo>
                      <a:pt x="155" y="19525"/>
                      <a:pt x="143" y="19811"/>
                      <a:pt x="119" y="20085"/>
                    </a:cubicBezTo>
                    <a:cubicBezTo>
                      <a:pt x="84" y="20478"/>
                      <a:pt x="36" y="20871"/>
                      <a:pt x="12" y="21275"/>
                    </a:cubicBezTo>
                    <a:cubicBezTo>
                      <a:pt x="0" y="21656"/>
                      <a:pt x="0" y="22049"/>
                      <a:pt x="12" y="22442"/>
                    </a:cubicBezTo>
                    <a:cubicBezTo>
                      <a:pt x="12" y="22835"/>
                      <a:pt x="24" y="23216"/>
                      <a:pt x="36" y="23597"/>
                    </a:cubicBezTo>
                    <a:cubicBezTo>
                      <a:pt x="36" y="23621"/>
                      <a:pt x="36" y="23645"/>
                      <a:pt x="36" y="23657"/>
                    </a:cubicBezTo>
                    <a:cubicBezTo>
                      <a:pt x="60" y="23859"/>
                      <a:pt x="84" y="24073"/>
                      <a:pt x="108" y="24276"/>
                    </a:cubicBezTo>
                    <a:cubicBezTo>
                      <a:pt x="155" y="24585"/>
                      <a:pt x="179" y="24895"/>
                      <a:pt x="250" y="25193"/>
                    </a:cubicBezTo>
                    <a:cubicBezTo>
                      <a:pt x="369" y="25704"/>
                      <a:pt x="500" y="26205"/>
                      <a:pt x="643" y="26705"/>
                    </a:cubicBezTo>
                    <a:cubicBezTo>
                      <a:pt x="739" y="27038"/>
                      <a:pt x="870" y="27348"/>
                      <a:pt x="989" y="27669"/>
                    </a:cubicBezTo>
                    <a:cubicBezTo>
                      <a:pt x="1060" y="27871"/>
                      <a:pt x="1155" y="28062"/>
                      <a:pt x="1239" y="28264"/>
                    </a:cubicBezTo>
                    <a:cubicBezTo>
                      <a:pt x="1310" y="28431"/>
                      <a:pt x="1381" y="28586"/>
                      <a:pt x="1441" y="28752"/>
                    </a:cubicBezTo>
                    <a:cubicBezTo>
                      <a:pt x="1501" y="28919"/>
                      <a:pt x="1620" y="29050"/>
                      <a:pt x="1679" y="29217"/>
                    </a:cubicBezTo>
                    <a:cubicBezTo>
                      <a:pt x="1715" y="29312"/>
                      <a:pt x="1739" y="29443"/>
                      <a:pt x="1870" y="29491"/>
                    </a:cubicBezTo>
                    <a:cubicBezTo>
                      <a:pt x="1870" y="29491"/>
                      <a:pt x="1870" y="29503"/>
                      <a:pt x="1870" y="29514"/>
                    </a:cubicBezTo>
                    <a:cubicBezTo>
                      <a:pt x="1882" y="29562"/>
                      <a:pt x="1882" y="29610"/>
                      <a:pt x="1905" y="29645"/>
                    </a:cubicBezTo>
                    <a:cubicBezTo>
                      <a:pt x="1989" y="29800"/>
                      <a:pt x="2072" y="29955"/>
                      <a:pt x="2167" y="30098"/>
                    </a:cubicBezTo>
                    <a:cubicBezTo>
                      <a:pt x="2310" y="30336"/>
                      <a:pt x="2453" y="30574"/>
                      <a:pt x="2608" y="30800"/>
                    </a:cubicBezTo>
                    <a:cubicBezTo>
                      <a:pt x="2739" y="30991"/>
                      <a:pt x="2882" y="31158"/>
                      <a:pt x="2917" y="31396"/>
                    </a:cubicBezTo>
                    <a:cubicBezTo>
                      <a:pt x="2941" y="31610"/>
                      <a:pt x="2989" y="31812"/>
                      <a:pt x="3025" y="32015"/>
                    </a:cubicBezTo>
                    <a:cubicBezTo>
                      <a:pt x="3036" y="32086"/>
                      <a:pt x="3025" y="32158"/>
                      <a:pt x="3025" y="32217"/>
                    </a:cubicBezTo>
                    <a:cubicBezTo>
                      <a:pt x="3048" y="32312"/>
                      <a:pt x="3072" y="32420"/>
                      <a:pt x="3096" y="32515"/>
                    </a:cubicBezTo>
                    <a:cubicBezTo>
                      <a:pt x="3108" y="32574"/>
                      <a:pt x="3108" y="32646"/>
                      <a:pt x="3120" y="32705"/>
                    </a:cubicBezTo>
                    <a:cubicBezTo>
                      <a:pt x="3156" y="32812"/>
                      <a:pt x="3191" y="32908"/>
                      <a:pt x="3227" y="33015"/>
                    </a:cubicBezTo>
                    <a:cubicBezTo>
                      <a:pt x="3322" y="33253"/>
                      <a:pt x="3417" y="33503"/>
                      <a:pt x="3489" y="33753"/>
                    </a:cubicBezTo>
                    <a:cubicBezTo>
                      <a:pt x="3584" y="34075"/>
                      <a:pt x="3667" y="34408"/>
                      <a:pt x="3763" y="34729"/>
                    </a:cubicBezTo>
                    <a:cubicBezTo>
                      <a:pt x="3894" y="35158"/>
                      <a:pt x="4037" y="35587"/>
                      <a:pt x="4168" y="36015"/>
                    </a:cubicBezTo>
                    <a:cubicBezTo>
                      <a:pt x="4239" y="36218"/>
                      <a:pt x="4418" y="36372"/>
                      <a:pt x="4418" y="36599"/>
                    </a:cubicBezTo>
                    <a:cubicBezTo>
                      <a:pt x="4418" y="36611"/>
                      <a:pt x="4418" y="36622"/>
                      <a:pt x="4429" y="36634"/>
                    </a:cubicBezTo>
                    <a:cubicBezTo>
                      <a:pt x="4489" y="36742"/>
                      <a:pt x="4560" y="36849"/>
                      <a:pt x="4620" y="36968"/>
                    </a:cubicBezTo>
                    <a:cubicBezTo>
                      <a:pt x="4662" y="37051"/>
                      <a:pt x="4687" y="37086"/>
                      <a:pt x="4730" y="37086"/>
                    </a:cubicBezTo>
                    <a:cubicBezTo>
                      <a:pt x="4760" y="37086"/>
                      <a:pt x="4799" y="37069"/>
                      <a:pt x="4858" y="37039"/>
                    </a:cubicBezTo>
                    <a:cubicBezTo>
                      <a:pt x="4882" y="37027"/>
                      <a:pt x="4918" y="37015"/>
                      <a:pt x="4953" y="37015"/>
                    </a:cubicBezTo>
                    <a:cubicBezTo>
                      <a:pt x="4941" y="37039"/>
                      <a:pt x="4941" y="37075"/>
                      <a:pt x="4930" y="37111"/>
                    </a:cubicBezTo>
                    <a:cubicBezTo>
                      <a:pt x="4858" y="37277"/>
                      <a:pt x="4918" y="37396"/>
                      <a:pt x="5096" y="37468"/>
                    </a:cubicBezTo>
                    <a:cubicBezTo>
                      <a:pt x="5132" y="37480"/>
                      <a:pt x="5180" y="37527"/>
                      <a:pt x="5180" y="37551"/>
                    </a:cubicBezTo>
                    <a:cubicBezTo>
                      <a:pt x="5168" y="37658"/>
                      <a:pt x="5251" y="37694"/>
                      <a:pt x="5311" y="37765"/>
                    </a:cubicBezTo>
                    <a:cubicBezTo>
                      <a:pt x="5382" y="37849"/>
                      <a:pt x="5465" y="37932"/>
                      <a:pt x="5525" y="38027"/>
                    </a:cubicBezTo>
                    <a:cubicBezTo>
                      <a:pt x="5556" y="38090"/>
                      <a:pt x="5578" y="38125"/>
                      <a:pt x="5639" y="38125"/>
                    </a:cubicBezTo>
                    <a:cubicBezTo>
                      <a:pt x="5648" y="38125"/>
                      <a:pt x="5657" y="38124"/>
                      <a:pt x="5668" y="38123"/>
                    </a:cubicBezTo>
                    <a:cubicBezTo>
                      <a:pt x="5751" y="38111"/>
                      <a:pt x="5727" y="38051"/>
                      <a:pt x="5751" y="38004"/>
                    </a:cubicBezTo>
                    <a:cubicBezTo>
                      <a:pt x="5763" y="37944"/>
                      <a:pt x="5811" y="37908"/>
                      <a:pt x="5846" y="37873"/>
                    </a:cubicBezTo>
                    <a:cubicBezTo>
                      <a:pt x="5848" y="37871"/>
                      <a:pt x="5851" y="37870"/>
                      <a:pt x="5854" y="37870"/>
                    </a:cubicBezTo>
                    <a:cubicBezTo>
                      <a:pt x="5874" y="37870"/>
                      <a:pt x="5918" y="37898"/>
                      <a:pt x="5918" y="37908"/>
                    </a:cubicBezTo>
                    <a:cubicBezTo>
                      <a:pt x="5930" y="37956"/>
                      <a:pt x="5918" y="38016"/>
                      <a:pt x="5906" y="38063"/>
                    </a:cubicBezTo>
                    <a:cubicBezTo>
                      <a:pt x="5906" y="38075"/>
                      <a:pt x="5894" y="38087"/>
                      <a:pt x="5882" y="38111"/>
                    </a:cubicBezTo>
                    <a:cubicBezTo>
                      <a:pt x="5953" y="38158"/>
                      <a:pt x="6037" y="38206"/>
                      <a:pt x="6096" y="38254"/>
                    </a:cubicBezTo>
                    <a:cubicBezTo>
                      <a:pt x="6251" y="38373"/>
                      <a:pt x="6251" y="38373"/>
                      <a:pt x="6168" y="38539"/>
                    </a:cubicBezTo>
                    <a:cubicBezTo>
                      <a:pt x="6168" y="38539"/>
                      <a:pt x="6168" y="38551"/>
                      <a:pt x="6180" y="38563"/>
                    </a:cubicBezTo>
                    <a:cubicBezTo>
                      <a:pt x="6204" y="38575"/>
                      <a:pt x="6239" y="38587"/>
                      <a:pt x="6275" y="38599"/>
                    </a:cubicBezTo>
                    <a:cubicBezTo>
                      <a:pt x="6263" y="38718"/>
                      <a:pt x="6263" y="38813"/>
                      <a:pt x="6418" y="38825"/>
                    </a:cubicBezTo>
                    <a:cubicBezTo>
                      <a:pt x="6430" y="38825"/>
                      <a:pt x="6442" y="38849"/>
                      <a:pt x="6454" y="38861"/>
                    </a:cubicBezTo>
                    <a:cubicBezTo>
                      <a:pt x="6501" y="38885"/>
                      <a:pt x="6549" y="38908"/>
                      <a:pt x="6596" y="38920"/>
                    </a:cubicBezTo>
                    <a:cubicBezTo>
                      <a:pt x="6692" y="38968"/>
                      <a:pt x="6811" y="38992"/>
                      <a:pt x="6870" y="39063"/>
                    </a:cubicBezTo>
                    <a:cubicBezTo>
                      <a:pt x="6913" y="39097"/>
                      <a:pt x="6937" y="39125"/>
                      <a:pt x="6974" y="39125"/>
                    </a:cubicBezTo>
                    <a:cubicBezTo>
                      <a:pt x="6988" y="39125"/>
                      <a:pt x="7005" y="39121"/>
                      <a:pt x="7025" y="39111"/>
                    </a:cubicBezTo>
                    <a:cubicBezTo>
                      <a:pt x="7049" y="39111"/>
                      <a:pt x="7085" y="39111"/>
                      <a:pt x="7120" y="39123"/>
                    </a:cubicBezTo>
                    <a:cubicBezTo>
                      <a:pt x="7311" y="39147"/>
                      <a:pt x="7489" y="39170"/>
                      <a:pt x="7680" y="39206"/>
                    </a:cubicBezTo>
                    <a:lnTo>
                      <a:pt x="7870" y="39206"/>
                    </a:lnTo>
                    <a:cubicBezTo>
                      <a:pt x="7894" y="39206"/>
                      <a:pt x="7930" y="39230"/>
                      <a:pt x="7942" y="39254"/>
                    </a:cubicBezTo>
                    <a:cubicBezTo>
                      <a:pt x="7963" y="39310"/>
                      <a:pt x="7988" y="39333"/>
                      <a:pt x="8024" y="39333"/>
                    </a:cubicBezTo>
                    <a:cubicBezTo>
                      <a:pt x="8050" y="39333"/>
                      <a:pt x="8081" y="39321"/>
                      <a:pt x="8120" y="39301"/>
                    </a:cubicBezTo>
                    <a:cubicBezTo>
                      <a:pt x="8172" y="39276"/>
                      <a:pt x="8242" y="39256"/>
                      <a:pt x="8304" y="39256"/>
                    </a:cubicBezTo>
                    <a:cubicBezTo>
                      <a:pt x="8328" y="39256"/>
                      <a:pt x="8350" y="39259"/>
                      <a:pt x="8370" y="39266"/>
                    </a:cubicBezTo>
                    <a:cubicBezTo>
                      <a:pt x="8441" y="39296"/>
                      <a:pt x="8501" y="39313"/>
                      <a:pt x="8557" y="39313"/>
                    </a:cubicBezTo>
                    <a:cubicBezTo>
                      <a:pt x="8632" y="39313"/>
                      <a:pt x="8700" y="39281"/>
                      <a:pt x="8775" y="39206"/>
                    </a:cubicBezTo>
                    <a:cubicBezTo>
                      <a:pt x="8787" y="39218"/>
                      <a:pt x="8799" y="39218"/>
                      <a:pt x="8811" y="39218"/>
                    </a:cubicBezTo>
                    <a:cubicBezTo>
                      <a:pt x="8871" y="39242"/>
                      <a:pt x="8930" y="39266"/>
                      <a:pt x="8990" y="39278"/>
                    </a:cubicBezTo>
                    <a:cubicBezTo>
                      <a:pt x="9006" y="39284"/>
                      <a:pt x="9019" y="39286"/>
                      <a:pt x="9031" y="39286"/>
                    </a:cubicBezTo>
                    <a:cubicBezTo>
                      <a:pt x="9090" y="39286"/>
                      <a:pt x="9105" y="39222"/>
                      <a:pt x="9144" y="39182"/>
                    </a:cubicBezTo>
                    <a:cubicBezTo>
                      <a:pt x="9156" y="39170"/>
                      <a:pt x="9180" y="39159"/>
                      <a:pt x="9192" y="39159"/>
                    </a:cubicBezTo>
                    <a:cubicBezTo>
                      <a:pt x="9394" y="39135"/>
                      <a:pt x="9585" y="39111"/>
                      <a:pt x="9775" y="39087"/>
                    </a:cubicBezTo>
                    <a:cubicBezTo>
                      <a:pt x="9966" y="39063"/>
                      <a:pt x="10156" y="39051"/>
                      <a:pt x="10347" y="39016"/>
                    </a:cubicBezTo>
                    <a:cubicBezTo>
                      <a:pt x="10395" y="39016"/>
                      <a:pt x="10430" y="38968"/>
                      <a:pt x="10466" y="38956"/>
                    </a:cubicBezTo>
                    <a:cubicBezTo>
                      <a:pt x="10502" y="38932"/>
                      <a:pt x="10537" y="38920"/>
                      <a:pt x="10561" y="38920"/>
                    </a:cubicBezTo>
                    <a:cubicBezTo>
                      <a:pt x="10569" y="38918"/>
                      <a:pt x="10576" y="38917"/>
                      <a:pt x="10584" y="38917"/>
                    </a:cubicBezTo>
                    <a:cubicBezTo>
                      <a:pt x="10604" y="38917"/>
                      <a:pt x="10625" y="38924"/>
                      <a:pt x="10646" y="38924"/>
                    </a:cubicBezTo>
                    <a:cubicBezTo>
                      <a:pt x="10653" y="38924"/>
                      <a:pt x="10661" y="38923"/>
                      <a:pt x="10668" y="38920"/>
                    </a:cubicBezTo>
                    <a:cubicBezTo>
                      <a:pt x="10906" y="38873"/>
                      <a:pt x="11157" y="38825"/>
                      <a:pt x="11395" y="38766"/>
                    </a:cubicBezTo>
                    <a:cubicBezTo>
                      <a:pt x="11478" y="38742"/>
                      <a:pt x="11561" y="38682"/>
                      <a:pt x="11621" y="38611"/>
                    </a:cubicBezTo>
                    <a:cubicBezTo>
                      <a:pt x="11678" y="38548"/>
                      <a:pt x="11705" y="38515"/>
                      <a:pt x="11727" y="38515"/>
                    </a:cubicBezTo>
                    <a:cubicBezTo>
                      <a:pt x="11750" y="38515"/>
                      <a:pt x="11768" y="38554"/>
                      <a:pt x="11811" y="38635"/>
                    </a:cubicBezTo>
                    <a:cubicBezTo>
                      <a:pt x="11811" y="38647"/>
                      <a:pt x="11859" y="38658"/>
                      <a:pt x="11883" y="38682"/>
                    </a:cubicBezTo>
                    <a:cubicBezTo>
                      <a:pt x="11895" y="38647"/>
                      <a:pt x="11919" y="38623"/>
                      <a:pt x="11919" y="38599"/>
                    </a:cubicBezTo>
                    <a:cubicBezTo>
                      <a:pt x="11919" y="38575"/>
                      <a:pt x="11895" y="38539"/>
                      <a:pt x="11907" y="38516"/>
                    </a:cubicBezTo>
                    <a:cubicBezTo>
                      <a:pt x="11907" y="38480"/>
                      <a:pt x="11919" y="38432"/>
                      <a:pt x="11942" y="38408"/>
                    </a:cubicBezTo>
                    <a:cubicBezTo>
                      <a:pt x="11942" y="38408"/>
                      <a:pt x="12002" y="38420"/>
                      <a:pt x="12026" y="38444"/>
                    </a:cubicBezTo>
                    <a:cubicBezTo>
                      <a:pt x="12061" y="38468"/>
                      <a:pt x="12097" y="38504"/>
                      <a:pt x="12145" y="38527"/>
                    </a:cubicBezTo>
                    <a:cubicBezTo>
                      <a:pt x="12203" y="38557"/>
                      <a:pt x="12277" y="38593"/>
                      <a:pt x="12328" y="38593"/>
                    </a:cubicBezTo>
                    <a:cubicBezTo>
                      <a:pt x="12340" y="38593"/>
                      <a:pt x="12350" y="38591"/>
                      <a:pt x="12359" y="38587"/>
                    </a:cubicBezTo>
                    <a:cubicBezTo>
                      <a:pt x="12514" y="38480"/>
                      <a:pt x="12692" y="38516"/>
                      <a:pt x="12859" y="38492"/>
                    </a:cubicBezTo>
                    <a:cubicBezTo>
                      <a:pt x="12942" y="38480"/>
                      <a:pt x="13050" y="38432"/>
                      <a:pt x="13097" y="38373"/>
                    </a:cubicBezTo>
                    <a:cubicBezTo>
                      <a:pt x="13157" y="38313"/>
                      <a:pt x="13264" y="38218"/>
                      <a:pt x="13169" y="38087"/>
                    </a:cubicBezTo>
                    <a:lnTo>
                      <a:pt x="13169" y="38087"/>
                    </a:lnTo>
                    <a:cubicBezTo>
                      <a:pt x="13216" y="38123"/>
                      <a:pt x="13252" y="38170"/>
                      <a:pt x="13288" y="38206"/>
                    </a:cubicBezTo>
                    <a:cubicBezTo>
                      <a:pt x="13312" y="38230"/>
                      <a:pt x="13347" y="38254"/>
                      <a:pt x="13383" y="38254"/>
                    </a:cubicBezTo>
                    <a:cubicBezTo>
                      <a:pt x="13431" y="38260"/>
                      <a:pt x="13481" y="38260"/>
                      <a:pt x="13532" y="38260"/>
                    </a:cubicBezTo>
                    <a:cubicBezTo>
                      <a:pt x="13582" y="38260"/>
                      <a:pt x="13633" y="38260"/>
                      <a:pt x="13681" y="38266"/>
                    </a:cubicBezTo>
                    <a:cubicBezTo>
                      <a:pt x="14157" y="38361"/>
                      <a:pt x="14633" y="38456"/>
                      <a:pt x="15109" y="38539"/>
                    </a:cubicBezTo>
                    <a:cubicBezTo>
                      <a:pt x="15114" y="38542"/>
                      <a:pt x="15118" y="38543"/>
                      <a:pt x="15123" y="38543"/>
                    </a:cubicBezTo>
                    <a:cubicBezTo>
                      <a:pt x="15142" y="38543"/>
                      <a:pt x="15162" y="38525"/>
                      <a:pt x="15181" y="38516"/>
                    </a:cubicBezTo>
                    <a:cubicBezTo>
                      <a:pt x="15244" y="38452"/>
                      <a:pt x="15304" y="38418"/>
                      <a:pt x="15371" y="38418"/>
                    </a:cubicBezTo>
                    <a:cubicBezTo>
                      <a:pt x="15418" y="38418"/>
                      <a:pt x="15468" y="38434"/>
                      <a:pt x="15526" y="38468"/>
                    </a:cubicBezTo>
                    <a:cubicBezTo>
                      <a:pt x="15562" y="38492"/>
                      <a:pt x="15609" y="38527"/>
                      <a:pt x="15657" y="38551"/>
                    </a:cubicBezTo>
                    <a:cubicBezTo>
                      <a:pt x="15711" y="38518"/>
                      <a:pt x="15761" y="38503"/>
                      <a:pt x="15817" y="38503"/>
                    </a:cubicBezTo>
                    <a:cubicBezTo>
                      <a:pt x="15861" y="38503"/>
                      <a:pt x="15909" y="38512"/>
                      <a:pt x="15967" y="38527"/>
                    </a:cubicBezTo>
                    <a:cubicBezTo>
                      <a:pt x="16008" y="38539"/>
                      <a:pt x="16053" y="38542"/>
                      <a:pt x="16099" y="38542"/>
                    </a:cubicBezTo>
                    <a:cubicBezTo>
                      <a:pt x="16145" y="38542"/>
                      <a:pt x="16193" y="38539"/>
                      <a:pt x="16240" y="38539"/>
                    </a:cubicBezTo>
                    <a:cubicBezTo>
                      <a:pt x="16298" y="38539"/>
                      <a:pt x="16355" y="38524"/>
                      <a:pt x="16406" y="38524"/>
                    </a:cubicBezTo>
                    <a:cubicBezTo>
                      <a:pt x="16419" y="38524"/>
                      <a:pt x="16431" y="38525"/>
                      <a:pt x="16443" y="38527"/>
                    </a:cubicBezTo>
                    <a:cubicBezTo>
                      <a:pt x="16568" y="38563"/>
                      <a:pt x="16693" y="38581"/>
                      <a:pt x="16819" y="38581"/>
                    </a:cubicBezTo>
                    <a:cubicBezTo>
                      <a:pt x="16946" y="38581"/>
                      <a:pt x="17074" y="38563"/>
                      <a:pt x="17205" y="38527"/>
                    </a:cubicBezTo>
                    <a:cubicBezTo>
                      <a:pt x="17276" y="38516"/>
                      <a:pt x="17360" y="38516"/>
                      <a:pt x="17443" y="38504"/>
                    </a:cubicBezTo>
                    <a:cubicBezTo>
                      <a:pt x="17486" y="38499"/>
                      <a:pt x="17528" y="38498"/>
                      <a:pt x="17571" y="38498"/>
                    </a:cubicBezTo>
                    <a:cubicBezTo>
                      <a:pt x="17662" y="38498"/>
                      <a:pt x="17752" y="38505"/>
                      <a:pt x="17843" y="38505"/>
                    </a:cubicBezTo>
                    <a:cubicBezTo>
                      <a:pt x="17936" y="38505"/>
                      <a:pt x="18029" y="38497"/>
                      <a:pt x="18122" y="38468"/>
                    </a:cubicBezTo>
                    <a:cubicBezTo>
                      <a:pt x="18209" y="38436"/>
                      <a:pt x="18312" y="38436"/>
                      <a:pt x="18417" y="38436"/>
                    </a:cubicBezTo>
                    <a:lnTo>
                      <a:pt x="18417" y="38436"/>
                    </a:lnTo>
                    <a:cubicBezTo>
                      <a:pt x="18470" y="38436"/>
                      <a:pt x="18523" y="38436"/>
                      <a:pt x="18574" y="38432"/>
                    </a:cubicBezTo>
                    <a:cubicBezTo>
                      <a:pt x="18705" y="38420"/>
                      <a:pt x="18836" y="38432"/>
                      <a:pt x="18943" y="38301"/>
                    </a:cubicBezTo>
                    <a:cubicBezTo>
                      <a:pt x="18951" y="38287"/>
                      <a:pt x="18990" y="38276"/>
                      <a:pt x="19024" y="38276"/>
                    </a:cubicBezTo>
                    <a:cubicBezTo>
                      <a:pt x="19046" y="38276"/>
                      <a:pt x="19065" y="38280"/>
                      <a:pt x="19074" y="38289"/>
                    </a:cubicBezTo>
                    <a:cubicBezTo>
                      <a:pt x="19125" y="38327"/>
                      <a:pt x="19175" y="38340"/>
                      <a:pt x="19225" y="38340"/>
                    </a:cubicBezTo>
                    <a:cubicBezTo>
                      <a:pt x="19318" y="38340"/>
                      <a:pt x="19410" y="38297"/>
                      <a:pt x="19503" y="38289"/>
                    </a:cubicBezTo>
                    <a:cubicBezTo>
                      <a:pt x="19574" y="38277"/>
                      <a:pt x="19646" y="38230"/>
                      <a:pt x="19729" y="38218"/>
                    </a:cubicBezTo>
                    <a:cubicBezTo>
                      <a:pt x="19742" y="38216"/>
                      <a:pt x="19754" y="38215"/>
                      <a:pt x="19767" y="38215"/>
                    </a:cubicBezTo>
                    <a:cubicBezTo>
                      <a:pt x="19818" y="38215"/>
                      <a:pt x="19872" y="38226"/>
                      <a:pt x="19924" y="38226"/>
                    </a:cubicBezTo>
                    <a:cubicBezTo>
                      <a:pt x="19947" y="38226"/>
                      <a:pt x="19969" y="38224"/>
                      <a:pt x="19991" y="38218"/>
                    </a:cubicBezTo>
                    <a:cubicBezTo>
                      <a:pt x="20241" y="38170"/>
                      <a:pt x="20515" y="38158"/>
                      <a:pt x="20717" y="37932"/>
                    </a:cubicBezTo>
                    <a:cubicBezTo>
                      <a:pt x="20767" y="37993"/>
                      <a:pt x="20814" y="38018"/>
                      <a:pt x="20860" y="38018"/>
                    </a:cubicBezTo>
                    <a:cubicBezTo>
                      <a:pt x="20915" y="38018"/>
                      <a:pt x="20969" y="37983"/>
                      <a:pt x="21027" y="37932"/>
                    </a:cubicBezTo>
                    <a:cubicBezTo>
                      <a:pt x="21045" y="37920"/>
                      <a:pt x="21065" y="37917"/>
                      <a:pt x="21088" y="37917"/>
                    </a:cubicBezTo>
                    <a:cubicBezTo>
                      <a:pt x="21110" y="37917"/>
                      <a:pt x="21134" y="37920"/>
                      <a:pt x="21158" y="37920"/>
                    </a:cubicBezTo>
                    <a:cubicBezTo>
                      <a:pt x="21193" y="37917"/>
                      <a:pt x="21231" y="37917"/>
                      <a:pt x="21268" y="37917"/>
                    </a:cubicBezTo>
                    <a:cubicBezTo>
                      <a:pt x="21306" y="37917"/>
                      <a:pt x="21345" y="37917"/>
                      <a:pt x="21382" y="37917"/>
                    </a:cubicBezTo>
                    <a:cubicBezTo>
                      <a:pt x="21458" y="37917"/>
                      <a:pt x="21533" y="37914"/>
                      <a:pt x="21598" y="37896"/>
                    </a:cubicBezTo>
                    <a:cubicBezTo>
                      <a:pt x="21825" y="37837"/>
                      <a:pt x="22039" y="37742"/>
                      <a:pt x="22253" y="37670"/>
                    </a:cubicBezTo>
                    <a:cubicBezTo>
                      <a:pt x="22289" y="37658"/>
                      <a:pt x="22336" y="37658"/>
                      <a:pt x="22384" y="37646"/>
                    </a:cubicBezTo>
                    <a:cubicBezTo>
                      <a:pt x="22515" y="37611"/>
                      <a:pt x="22634" y="37575"/>
                      <a:pt x="22765" y="37539"/>
                    </a:cubicBezTo>
                    <a:cubicBezTo>
                      <a:pt x="22789" y="37539"/>
                      <a:pt x="22813" y="37515"/>
                      <a:pt x="22813" y="37492"/>
                    </a:cubicBezTo>
                    <a:cubicBezTo>
                      <a:pt x="22825" y="37396"/>
                      <a:pt x="22896" y="37396"/>
                      <a:pt x="22968" y="37396"/>
                    </a:cubicBezTo>
                    <a:cubicBezTo>
                      <a:pt x="22983" y="37400"/>
                      <a:pt x="23001" y="37402"/>
                      <a:pt x="23018" y="37402"/>
                    </a:cubicBezTo>
                    <a:cubicBezTo>
                      <a:pt x="23053" y="37402"/>
                      <a:pt x="23091" y="37396"/>
                      <a:pt x="23122" y="37396"/>
                    </a:cubicBezTo>
                    <a:cubicBezTo>
                      <a:pt x="23206" y="37396"/>
                      <a:pt x="23277" y="37373"/>
                      <a:pt x="23313" y="37289"/>
                    </a:cubicBezTo>
                    <a:cubicBezTo>
                      <a:pt x="23337" y="37254"/>
                      <a:pt x="23372" y="37206"/>
                      <a:pt x="23408" y="37194"/>
                    </a:cubicBezTo>
                    <a:cubicBezTo>
                      <a:pt x="23422" y="37194"/>
                      <a:pt x="23436" y="37194"/>
                      <a:pt x="23450" y="37194"/>
                    </a:cubicBezTo>
                    <a:cubicBezTo>
                      <a:pt x="23521" y="37194"/>
                      <a:pt x="23589" y="37186"/>
                      <a:pt x="23599" y="37087"/>
                    </a:cubicBezTo>
                    <a:cubicBezTo>
                      <a:pt x="23599" y="37075"/>
                      <a:pt x="23622" y="37063"/>
                      <a:pt x="23634" y="37063"/>
                    </a:cubicBezTo>
                    <a:cubicBezTo>
                      <a:pt x="23653" y="37066"/>
                      <a:pt x="23672" y="37068"/>
                      <a:pt x="23690" y="37068"/>
                    </a:cubicBezTo>
                    <a:cubicBezTo>
                      <a:pt x="23862" y="37068"/>
                      <a:pt x="23983" y="36925"/>
                      <a:pt x="24134" y="36861"/>
                    </a:cubicBezTo>
                    <a:cubicBezTo>
                      <a:pt x="24349" y="36777"/>
                      <a:pt x="24563" y="36682"/>
                      <a:pt x="24765" y="36587"/>
                    </a:cubicBezTo>
                    <a:cubicBezTo>
                      <a:pt x="24956" y="36492"/>
                      <a:pt x="25146" y="36396"/>
                      <a:pt x="25337" y="36289"/>
                    </a:cubicBezTo>
                    <a:cubicBezTo>
                      <a:pt x="25718" y="36075"/>
                      <a:pt x="26111" y="35884"/>
                      <a:pt x="26480" y="35646"/>
                    </a:cubicBezTo>
                    <a:cubicBezTo>
                      <a:pt x="26932" y="35372"/>
                      <a:pt x="27373" y="35075"/>
                      <a:pt x="27801" y="34765"/>
                    </a:cubicBezTo>
                    <a:cubicBezTo>
                      <a:pt x="28087" y="34563"/>
                      <a:pt x="28337" y="34325"/>
                      <a:pt x="28611" y="34098"/>
                    </a:cubicBezTo>
                    <a:cubicBezTo>
                      <a:pt x="28623" y="34086"/>
                      <a:pt x="28647" y="34075"/>
                      <a:pt x="28671" y="34075"/>
                    </a:cubicBezTo>
                    <a:cubicBezTo>
                      <a:pt x="28718" y="34051"/>
                      <a:pt x="28754" y="34027"/>
                      <a:pt x="28802" y="33991"/>
                    </a:cubicBezTo>
                    <a:cubicBezTo>
                      <a:pt x="29004" y="33777"/>
                      <a:pt x="29230" y="33586"/>
                      <a:pt x="29433" y="33384"/>
                    </a:cubicBezTo>
                    <a:cubicBezTo>
                      <a:pt x="29683" y="33146"/>
                      <a:pt x="29933" y="32908"/>
                      <a:pt x="30183" y="32682"/>
                    </a:cubicBezTo>
                    <a:cubicBezTo>
                      <a:pt x="30468" y="32420"/>
                      <a:pt x="30671" y="32074"/>
                      <a:pt x="30945" y="31800"/>
                    </a:cubicBezTo>
                    <a:cubicBezTo>
                      <a:pt x="31147" y="31598"/>
                      <a:pt x="31338" y="31372"/>
                      <a:pt x="31504" y="31134"/>
                    </a:cubicBezTo>
                    <a:cubicBezTo>
                      <a:pt x="31897" y="30574"/>
                      <a:pt x="32290" y="30015"/>
                      <a:pt x="32671" y="29455"/>
                    </a:cubicBezTo>
                    <a:cubicBezTo>
                      <a:pt x="32826" y="29229"/>
                      <a:pt x="32957" y="29003"/>
                      <a:pt x="33088" y="28788"/>
                    </a:cubicBezTo>
                    <a:cubicBezTo>
                      <a:pt x="33219" y="28562"/>
                      <a:pt x="33338" y="28324"/>
                      <a:pt x="33481" y="28098"/>
                    </a:cubicBezTo>
                    <a:cubicBezTo>
                      <a:pt x="33647" y="27836"/>
                      <a:pt x="33790" y="27550"/>
                      <a:pt x="33921" y="27264"/>
                    </a:cubicBezTo>
                    <a:cubicBezTo>
                      <a:pt x="34028" y="27014"/>
                      <a:pt x="34183" y="26788"/>
                      <a:pt x="34278" y="26526"/>
                    </a:cubicBezTo>
                    <a:cubicBezTo>
                      <a:pt x="34314" y="26407"/>
                      <a:pt x="34409" y="26288"/>
                      <a:pt x="34469" y="26169"/>
                    </a:cubicBezTo>
                    <a:cubicBezTo>
                      <a:pt x="34576" y="25919"/>
                      <a:pt x="34659" y="25669"/>
                      <a:pt x="34767" y="25407"/>
                    </a:cubicBezTo>
                    <a:cubicBezTo>
                      <a:pt x="34862" y="25169"/>
                      <a:pt x="34969" y="24942"/>
                      <a:pt x="35064" y="24704"/>
                    </a:cubicBezTo>
                    <a:cubicBezTo>
                      <a:pt x="35219" y="24252"/>
                      <a:pt x="35386" y="23799"/>
                      <a:pt x="35541" y="23347"/>
                    </a:cubicBezTo>
                    <a:cubicBezTo>
                      <a:pt x="35648" y="23014"/>
                      <a:pt x="35743" y="22692"/>
                      <a:pt x="35838" y="22347"/>
                    </a:cubicBezTo>
                    <a:cubicBezTo>
                      <a:pt x="35933" y="22025"/>
                      <a:pt x="36017" y="21704"/>
                      <a:pt x="36088" y="21371"/>
                    </a:cubicBezTo>
                    <a:cubicBezTo>
                      <a:pt x="36219" y="20787"/>
                      <a:pt x="36338" y="20192"/>
                      <a:pt x="36445" y="19597"/>
                    </a:cubicBezTo>
                    <a:cubicBezTo>
                      <a:pt x="36469" y="19454"/>
                      <a:pt x="36457" y="19311"/>
                      <a:pt x="36469" y="19168"/>
                    </a:cubicBezTo>
                    <a:cubicBezTo>
                      <a:pt x="36481" y="19085"/>
                      <a:pt x="36517" y="19013"/>
                      <a:pt x="36529" y="18930"/>
                    </a:cubicBezTo>
                    <a:cubicBezTo>
                      <a:pt x="36564" y="18656"/>
                      <a:pt x="36588" y="18394"/>
                      <a:pt x="36600" y="18132"/>
                    </a:cubicBezTo>
                    <a:cubicBezTo>
                      <a:pt x="36624" y="17644"/>
                      <a:pt x="36636" y="17156"/>
                      <a:pt x="36624" y="16668"/>
                    </a:cubicBezTo>
                    <a:cubicBezTo>
                      <a:pt x="36624" y="16418"/>
                      <a:pt x="36648" y="16179"/>
                      <a:pt x="36588" y="15929"/>
                    </a:cubicBezTo>
                    <a:cubicBezTo>
                      <a:pt x="36541" y="15763"/>
                      <a:pt x="36564" y="15584"/>
                      <a:pt x="36541" y="15406"/>
                    </a:cubicBezTo>
                    <a:cubicBezTo>
                      <a:pt x="36505" y="15132"/>
                      <a:pt x="36541" y="14846"/>
                      <a:pt x="36457" y="14560"/>
                    </a:cubicBezTo>
                    <a:cubicBezTo>
                      <a:pt x="36410" y="14417"/>
                      <a:pt x="36433" y="14263"/>
                      <a:pt x="36410" y="14108"/>
                    </a:cubicBezTo>
                    <a:cubicBezTo>
                      <a:pt x="36314" y="13251"/>
                      <a:pt x="36100" y="12429"/>
                      <a:pt x="35862" y="11608"/>
                    </a:cubicBezTo>
                    <a:cubicBezTo>
                      <a:pt x="35814" y="11405"/>
                      <a:pt x="35731" y="11227"/>
                      <a:pt x="35660" y="11036"/>
                    </a:cubicBezTo>
                    <a:cubicBezTo>
                      <a:pt x="35564" y="10774"/>
                      <a:pt x="35493" y="10500"/>
                      <a:pt x="35386" y="10238"/>
                    </a:cubicBezTo>
                    <a:cubicBezTo>
                      <a:pt x="35279" y="9988"/>
                      <a:pt x="35160" y="9750"/>
                      <a:pt x="35040" y="9512"/>
                    </a:cubicBezTo>
                    <a:cubicBezTo>
                      <a:pt x="34969" y="9345"/>
                      <a:pt x="34898" y="9167"/>
                      <a:pt x="34790" y="9012"/>
                    </a:cubicBezTo>
                    <a:cubicBezTo>
                      <a:pt x="34683" y="8869"/>
                      <a:pt x="34683" y="8655"/>
                      <a:pt x="34505" y="8548"/>
                    </a:cubicBezTo>
                    <a:cubicBezTo>
                      <a:pt x="34493" y="8536"/>
                      <a:pt x="34481" y="8512"/>
                      <a:pt x="34481" y="8500"/>
                    </a:cubicBezTo>
                    <a:cubicBezTo>
                      <a:pt x="34386" y="8143"/>
                      <a:pt x="34088" y="7917"/>
                      <a:pt x="33933" y="7607"/>
                    </a:cubicBezTo>
                    <a:cubicBezTo>
                      <a:pt x="33766" y="7595"/>
                      <a:pt x="33802" y="7452"/>
                      <a:pt x="33755" y="7345"/>
                    </a:cubicBezTo>
                    <a:cubicBezTo>
                      <a:pt x="33683" y="7178"/>
                      <a:pt x="33564" y="7036"/>
                      <a:pt x="33457" y="6905"/>
                    </a:cubicBezTo>
                    <a:cubicBezTo>
                      <a:pt x="33314" y="6726"/>
                      <a:pt x="33159" y="6571"/>
                      <a:pt x="33016" y="6404"/>
                    </a:cubicBezTo>
                    <a:cubicBezTo>
                      <a:pt x="32874" y="6226"/>
                      <a:pt x="32743" y="6047"/>
                      <a:pt x="32612" y="5857"/>
                    </a:cubicBezTo>
                    <a:cubicBezTo>
                      <a:pt x="32582" y="5827"/>
                      <a:pt x="32561" y="5802"/>
                      <a:pt x="32533" y="5802"/>
                    </a:cubicBezTo>
                    <a:cubicBezTo>
                      <a:pt x="32515" y="5802"/>
                      <a:pt x="32495" y="5811"/>
                      <a:pt x="32469" y="5833"/>
                    </a:cubicBezTo>
                    <a:cubicBezTo>
                      <a:pt x="32457" y="5857"/>
                      <a:pt x="32409" y="5857"/>
                      <a:pt x="32373" y="5869"/>
                    </a:cubicBezTo>
                    <a:cubicBezTo>
                      <a:pt x="32362" y="5833"/>
                      <a:pt x="32338" y="5785"/>
                      <a:pt x="32350" y="5750"/>
                    </a:cubicBezTo>
                    <a:cubicBezTo>
                      <a:pt x="32385" y="5666"/>
                      <a:pt x="32373" y="5595"/>
                      <a:pt x="32290" y="5535"/>
                    </a:cubicBezTo>
                    <a:cubicBezTo>
                      <a:pt x="32207" y="5440"/>
                      <a:pt x="32135" y="5333"/>
                      <a:pt x="32040" y="5238"/>
                    </a:cubicBezTo>
                    <a:cubicBezTo>
                      <a:pt x="32016" y="5202"/>
                      <a:pt x="31981" y="5178"/>
                      <a:pt x="31945" y="5154"/>
                    </a:cubicBezTo>
                    <a:cubicBezTo>
                      <a:pt x="31873" y="5107"/>
                      <a:pt x="31778" y="5071"/>
                      <a:pt x="31742" y="5011"/>
                    </a:cubicBezTo>
                    <a:cubicBezTo>
                      <a:pt x="31635" y="4845"/>
                      <a:pt x="31528" y="4678"/>
                      <a:pt x="31338" y="4607"/>
                    </a:cubicBezTo>
                    <a:cubicBezTo>
                      <a:pt x="31314" y="4607"/>
                      <a:pt x="31290" y="4583"/>
                      <a:pt x="31290" y="4571"/>
                    </a:cubicBezTo>
                    <a:cubicBezTo>
                      <a:pt x="31266" y="4416"/>
                      <a:pt x="31123" y="4369"/>
                      <a:pt x="31016" y="4273"/>
                    </a:cubicBezTo>
                    <a:cubicBezTo>
                      <a:pt x="30933" y="4202"/>
                      <a:pt x="30861" y="4107"/>
                      <a:pt x="30778" y="4035"/>
                    </a:cubicBezTo>
                    <a:cubicBezTo>
                      <a:pt x="30480" y="3797"/>
                      <a:pt x="30183" y="3571"/>
                      <a:pt x="29873" y="3345"/>
                    </a:cubicBezTo>
                    <a:cubicBezTo>
                      <a:pt x="29504" y="3083"/>
                      <a:pt x="29135" y="2821"/>
                      <a:pt x="28754" y="2571"/>
                    </a:cubicBezTo>
                    <a:cubicBezTo>
                      <a:pt x="28385" y="2333"/>
                      <a:pt x="28016" y="2118"/>
                      <a:pt x="27635" y="1892"/>
                    </a:cubicBezTo>
                    <a:cubicBezTo>
                      <a:pt x="27551" y="1844"/>
                      <a:pt x="27444" y="1832"/>
                      <a:pt x="27349" y="1821"/>
                    </a:cubicBezTo>
                    <a:cubicBezTo>
                      <a:pt x="27254" y="1809"/>
                      <a:pt x="27182" y="1797"/>
                      <a:pt x="27111" y="1713"/>
                    </a:cubicBezTo>
                    <a:cubicBezTo>
                      <a:pt x="27028" y="1606"/>
                      <a:pt x="26920" y="1523"/>
                      <a:pt x="26778" y="1499"/>
                    </a:cubicBezTo>
                    <a:cubicBezTo>
                      <a:pt x="26694" y="1475"/>
                      <a:pt x="26623" y="1428"/>
                      <a:pt x="26539" y="1392"/>
                    </a:cubicBezTo>
                    <a:cubicBezTo>
                      <a:pt x="26492" y="1380"/>
                      <a:pt x="26444" y="1368"/>
                      <a:pt x="26385" y="1344"/>
                    </a:cubicBezTo>
                    <a:cubicBezTo>
                      <a:pt x="26313" y="1332"/>
                      <a:pt x="26242" y="1321"/>
                      <a:pt x="26182" y="1297"/>
                    </a:cubicBezTo>
                    <a:cubicBezTo>
                      <a:pt x="26063" y="1249"/>
                      <a:pt x="25944" y="1178"/>
                      <a:pt x="25825" y="1130"/>
                    </a:cubicBezTo>
                    <a:cubicBezTo>
                      <a:pt x="25611" y="1047"/>
                      <a:pt x="25396" y="963"/>
                      <a:pt x="25170" y="892"/>
                    </a:cubicBezTo>
                    <a:cubicBezTo>
                      <a:pt x="24932" y="809"/>
                      <a:pt x="24694" y="725"/>
                      <a:pt x="24456" y="654"/>
                    </a:cubicBezTo>
                    <a:cubicBezTo>
                      <a:pt x="24384" y="630"/>
                      <a:pt x="24313" y="642"/>
                      <a:pt x="24241" y="630"/>
                    </a:cubicBezTo>
                    <a:cubicBezTo>
                      <a:pt x="24241" y="642"/>
                      <a:pt x="24230" y="654"/>
                      <a:pt x="24230" y="666"/>
                    </a:cubicBezTo>
                    <a:cubicBezTo>
                      <a:pt x="24265" y="689"/>
                      <a:pt x="24301" y="713"/>
                      <a:pt x="24325" y="749"/>
                    </a:cubicBezTo>
                    <a:cubicBezTo>
                      <a:pt x="24349" y="785"/>
                      <a:pt x="24349" y="820"/>
                      <a:pt x="24361" y="856"/>
                    </a:cubicBezTo>
                    <a:cubicBezTo>
                      <a:pt x="24330" y="856"/>
                      <a:pt x="24291" y="882"/>
                      <a:pt x="24257" y="882"/>
                    </a:cubicBezTo>
                    <a:cubicBezTo>
                      <a:pt x="24252" y="882"/>
                      <a:pt x="24247" y="882"/>
                      <a:pt x="24241" y="880"/>
                    </a:cubicBezTo>
                    <a:cubicBezTo>
                      <a:pt x="24170" y="856"/>
                      <a:pt x="24099" y="820"/>
                      <a:pt x="24027" y="785"/>
                    </a:cubicBezTo>
                    <a:cubicBezTo>
                      <a:pt x="23991" y="761"/>
                      <a:pt x="23968" y="713"/>
                      <a:pt x="23932" y="678"/>
                    </a:cubicBezTo>
                    <a:cubicBezTo>
                      <a:pt x="23849" y="606"/>
                      <a:pt x="23777" y="511"/>
                      <a:pt x="23682" y="475"/>
                    </a:cubicBezTo>
                    <a:cubicBezTo>
                      <a:pt x="23563" y="416"/>
                      <a:pt x="23420" y="428"/>
                      <a:pt x="23289" y="380"/>
                    </a:cubicBezTo>
                    <a:cubicBezTo>
                      <a:pt x="23177" y="343"/>
                      <a:pt x="23059" y="313"/>
                      <a:pt x="22938" y="313"/>
                    </a:cubicBezTo>
                    <a:cubicBezTo>
                      <a:pt x="22904" y="313"/>
                      <a:pt x="22870" y="315"/>
                      <a:pt x="22837" y="320"/>
                    </a:cubicBezTo>
                    <a:cubicBezTo>
                      <a:pt x="22825" y="320"/>
                      <a:pt x="22801" y="309"/>
                      <a:pt x="22777" y="309"/>
                    </a:cubicBezTo>
                    <a:cubicBezTo>
                      <a:pt x="22682" y="285"/>
                      <a:pt x="22587" y="261"/>
                      <a:pt x="22479" y="237"/>
                    </a:cubicBezTo>
                    <a:cubicBezTo>
                      <a:pt x="22396" y="225"/>
                      <a:pt x="22313" y="213"/>
                      <a:pt x="22229" y="201"/>
                    </a:cubicBezTo>
                    <a:cubicBezTo>
                      <a:pt x="22003" y="166"/>
                      <a:pt x="21765" y="118"/>
                      <a:pt x="21527" y="106"/>
                    </a:cubicBezTo>
                    <a:cubicBezTo>
                      <a:pt x="21514" y="105"/>
                      <a:pt x="21500" y="105"/>
                      <a:pt x="21487" y="105"/>
                    </a:cubicBezTo>
                    <a:cubicBezTo>
                      <a:pt x="21387" y="105"/>
                      <a:pt x="21286" y="126"/>
                      <a:pt x="21186" y="126"/>
                    </a:cubicBezTo>
                    <a:cubicBezTo>
                      <a:pt x="21109" y="126"/>
                      <a:pt x="21032" y="114"/>
                      <a:pt x="20955" y="70"/>
                    </a:cubicBezTo>
                    <a:cubicBezTo>
                      <a:pt x="20943" y="58"/>
                      <a:pt x="20932" y="58"/>
                      <a:pt x="20920" y="58"/>
                    </a:cubicBezTo>
                    <a:cubicBezTo>
                      <a:pt x="20693" y="47"/>
                      <a:pt x="20467" y="35"/>
                      <a:pt x="20241" y="23"/>
                    </a:cubicBezTo>
                    <a:cubicBezTo>
                      <a:pt x="20054" y="7"/>
                      <a:pt x="19869" y="0"/>
                      <a:pt x="196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5"/>
              <p:cNvSpPr/>
              <p:nvPr/>
            </p:nvSpPr>
            <p:spPr>
              <a:xfrm>
                <a:off x="5848625" y="1847000"/>
                <a:ext cx="55100" cy="55475"/>
              </a:xfrm>
              <a:custGeom>
                <a:rect b="b" l="l" r="r" t="t"/>
                <a:pathLst>
                  <a:path extrusionOk="0" h="2219" w="2204">
                    <a:moveTo>
                      <a:pt x="1215" y="1"/>
                    </a:moveTo>
                    <a:cubicBezTo>
                      <a:pt x="1173" y="1"/>
                      <a:pt x="1129" y="19"/>
                      <a:pt x="1084" y="63"/>
                    </a:cubicBezTo>
                    <a:cubicBezTo>
                      <a:pt x="1061" y="87"/>
                      <a:pt x="1025" y="111"/>
                      <a:pt x="1001" y="111"/>
                    </a:cubicBezTo>
                    <a:cubicBezTo>
                      <a:pt x="967" y="108"/>
                      <a:pt x="933" y="106"/>
                      <a:pt x="901" y="106"/>
                    </a:cubicBezTo>
                    <a:cubicBezTo>
                      <a:pt x="809" y="106"/>
                      <a:pt x="723" y="124"/>
                      <a:pt x="644" y="194"/>
                    </a:cubicBezTo>
                    <a:cubicBezTo>
                      <a:pt x="584" y="254"/>
                      <a:pt x="477" y="206"/>
                      <a:pt x="430" y="301"/>
                    </a:cubicBezTo>
                    <a:cubicBezTo>
                      <a:pt x="407" y="294"/>
                      <a:pt x="389" y="290"/>
                      <a:pt x="374" y="290"/>
                    </a:cubicBezTo>
                    <a:cubicBezTo>
                      <a:pt x="300" y="290"/>
                      <a:pt x="330" y="382"/>
                      <a:pt x="310" y="432"/>
                    </a:cubicBezTo>
                    <a:cubicBezTo>
                      <a:pt x="291" y="551"/>
                      <a:pt x="230" y="620"/>
                      <a:pt x="135" y="620"/>
                    </a:cubicBezTo>
                    <a:cubicBezTo>
                      <a:pt x="116" y="620"/>
                      <a:pt x="95" y="617"/>
                      <a:pt x="72" y="611"/>
                    </a:cubicBezTo>
                    <a:lnTo>
                      <a:pt x="72" y="611"/>
                    </a:lnTo>
                    <a:cubicBezTo>
                      <a:pt x="84" y="682"/>
                      <a:pt x="96" y="742"/>
                      <a:pt x="120" y="802"/>
                    </a:cubicBezTo>
                    <a:cubicBezTo>
                      <a:pt x="144" y="873"/>
                      <a:pt x="180" y="933"/>
                      <a:pt x="108" y="992"/>
                    </a:cubicBezTo>
                    <a:cubicBezTo>
                      <a:pt x="1" y="1099"/>
                      <a:pt x="49" y="1218"/>
                      <a:pt x="49" y="1349"/>
                    </a:cubicBezTo>
                    <a:cubicBezTo>
                      <a:pt x="60" y="1599"/>
                      <a:pt x="168" y="1790"/>
                      <a:pt x="287" y="1980"/>
                    </a:cubicBezTo>
                    <a:cubicBezTo>
                      <a:pt x="337" y="2061"/>
                      <a:pt x="388" y="2116"/>
                      <a:pt x="483" y="2116"/>
                    </a:cubicBezTo>
                    <a:cubicBezTo>
                      <a:pt x="499" y="2116"/>
                      <a:pt x="517" y="2115"/>
                      <a:pt x="537" y="2111"/>
                    </a:cubicBezTo>
                    <a:cubicBezTo>
                      <a:pt x="571" y="2104"/>
                      <a:pt x="607" y="2098"/>
                      <a:pt x="642" y="2098"/>
                    </a:cubicBezTo>
                    <a:cubicBezTo>
                      <a:pt x="718" y="2098"/>
                      <a:pt x="793" y="2122"/>
                      <a:pt x="858" y="2195"/>
                    </a:cubicBezTo>
                    <a:cubicBezTo>
                      <a:pt x="882" y="2218"/>
                      <a:pt x="930" y="2218"/>
                      <a:pt x="977" y="2218"/>
                    </a:cubicBezTo>
                    <a:cubicBezTo>
                      <a:pt x="1049" y="2218"/>
                      <a:pt x="1132" y="2218"/>
                      <a:pt x="1215" y="2206"/>
                    </a:cubicBezTo>
                    <a:cubicBezTo>
                      <a:pt x="1501" y="2159"/>
                      <a:pt x="1799" y="2111"/>
                      <a:pt x="2001" y="1849"/>
                    </a:cubicBezTo>
                    <a:cubicBezTo>
                      <a:pt x="2013" y="1837"/>
                      <a:pt x="2025" y="1814"/>
                      <a:pt x="2049" y="1814"/>
                    </a:cubicBezTo>
                    <a:cubicBezTo>
                      <a:pt x="2156" y="1778"/>
                      <a:pt x="2144" y="1695"/>
                      <a:pt x="2132" y="1611"/>
                    </a:cubicBezTo>
                    <a:cubicBezTo>
                      <a:pt x="2120" y="1575"/>
                      <a:pt x="2096" y="1516"/>
                      <a:pt x="2120" y="1492"/>
                    </a:cubicBezTo>
                    <a:cubicBezTo>
                      <a:pt x="2180" y="1409"/>
                      <a:pt x="2192" y="1361"/>
                      <a:pt x="2073" y="1325"/>
                    </a:cubicBezTo>
                    <a:cubicBezTo>
                      <a:pt x="2037" y="1314"/>
                      <a:pt x="2025" y="1242"/>
                      <a:pt x="2001" y="1194"/>
                    </a:cubicBezTo>
                    <a:cubicBezTo>
                      <a:pt x="2049" y="1183"/>
                      <a:pt x="2085" y="1183"/>
                      <a:pt x="2120" y="1171"/>
                    </a:cubicBezTo>
                    <a:lnTo>
                      <a:pt x="2204" y="1171"/>
                    </a:lnTo>
                    <a:cubicBezTo>
                      <a:pt x="2192" y="944"/>
                      <a:pt x="2180" y="742"/>
                      <a:pt x="2156" y="540"/>
                    </a:cubicBezTo>
                    <a:cubicBezTo>
                      <a:pt x="2168" y="516"/>
                      <a:pt x="2132" y="480"/>
                      <a:pt x="2108" y="480"/>
                    </a:cubicBezTo>
                    <a:cubicBezTo>
                      <a:pt x="1942" y="444"/>
                      <a:pt x="1858" y="325"/>
                      <a:pt x="1775" y="194"/>
                    </a:cubicBezTo>
                    <a:cubicBezTo>
                      <a:pt x="1751" y="159"/>
                      <a:pt x="1692" y="135"/>
                      <a:pt x="1656" y="135"/>
                    </a:cubicBezTo>
                    <a:cubicBezTo>
                      <a:pt x="1623" y="138"/>
                      <a:pt x="1592" y="140"/>
                      <a:pt x="1563" y="140"/>
                    </a:cubicBezTo>
                    <a:cubicBezTo>
                      <a:pt x="1485" y="140"/>
                      <a:pt x="1415" y="124"/>
                      <a:pt x="1346" y="63"/>
                    </a:cubicBezTo>
                    <a:cubicBezTo>
                      <a:pt x="1308" y="25"/>
                      <a:pt x="1263"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25"/>
              <p:cNvSpPr/>
              <p:nvPr/>
            </p:nvSpPr>
            <p:spPr>
              <a:xfrm>
                <a:off x="6084375" y="2004850"/>
                <a:ext cx="55700" cy="58950"/>
              </a:xfrm>
              <a:custGeom>
                <a:rect b="b" l="l" r="r" t="t"/>
                <a:pathLst>
                  <a:path extrusionOk="0" h="2358" w="2228">
                    <a:moveTo>
                      <a:pt x="882" y="0"/>
                    </a:moveTo>
                    <a:cubicBezTo>
                      <a:pt x="838" y="122"/>
                      <a:pt x="763" y="192"/>
                      <a:pt x="666" y="192"/>
                    </a:cubicBezTo>
                    <a:cubicBezTo>
                      <a:pt x="659" y="192"/>
                      <a:pt x="651" y="191"/>
                      <a:pt x="644" y="191"/>
                    </a:cubicBezTo>
                    <a:cubicBezTo>
                      <a:pt x="608" y="187"/>
                      <a:pt x="575" y="181"/>
                      <a:pt x="546" y="181"/>
                    </a:cubicBezTo>
                    <a:cubicBezTo>
                      <a:pt x="489" y="181"/>
                      <a:pt x="449" y="203"/>
                      <a:pt x="441" y="298"/>
                    </a:cubicBezTo>
                    <a:cubicBezTo>
                      <a:pt x="429" y="322"/>
                      <a:pt x="394" y="345"/>
                      <a:pt x="358" y="357"/>
                    </a:cubicBezTo>
                    <a:cubicBezTo>
                      <a:pt x="286" y="429"/>
                      <a:pt x="215" y="488"/>
                      <a:pt x="179" y="595"/>
                    </a:cubicBezTo>
                    <a:cubicBezTo>
                      <a:pt x="155" y="679"/>
                      <a:pt x="96" y="750"/>
                      <a:pt x="60" y="822"/>
                    </a:cubicBezTo>
                    <a:cubicBezTo>
                      <a:pt x="36" y="893"/>
                      <a:pt x="36" y="965"/>
                      <a:pt x="24" y="1024"/>
                    </a:cubicBezTo>
                    <a:cubicBezTo>
                      <a:pt x="24" y="1060"/>
                      <a:pt x="48" y="1084"/>
                      <a:pt x="48" y="1107"/>
                    </a:cubicBezTo>
                    <a:cubicBezTo>
                      <a:pt x="1" y="1203"/>
                      <a:pt x="60" y="1274"/>
                      <a:pt x="96" y="1346"/>
                    </a:cubicBezTo>
                    <a:cubicBezTo>
                      <a:pt x="108" y="1369"/>
                      <a:pt x="132" y="1393"/>
                      <a:pt x="120" y="1405"/>
                    </a:cubicBezTo>
                    <a:cubicBezTo>
                      <a:pt x="48" y="1476"/>
                      <a:pt x="120" y="1536"/>
                      <a:pt x="132" y="1607"/>
                    </a:cubicBezTo>
                    <a:cubicBezTo>
                      <a:pt x="132" y="1667"/>
                      <a:pt x="150" y="1715"/>
                      <a:pt x="196" y="1715"/>
                    </a:cubicBezTo>
                    <a:cubicBezTo>
                      <a:pt x="214" y="1715"/>
                      <a:pt x="236" y="1708"/>
                      <a:pt x="263" y="1691"/>
                    </a:cubicBezTo>
                    <a:cubicBezTo>
                      <a:pt x="270" y="1683"/>
                      <a:pt x="281" y="1681"/>
                      <a:pt x="293" y="1681"/>
                    </a:cubicBezTo>
                    <a:cubicBezTo>
                      <a:pt x="321" y="1681"/>
                      <a:pt x="357" y="1694"/>
                      <a:pt x="382" y="1703"/>
                    </a:cubicBezTo>
                    <a:cubicBezTo>
                      <a:pt x="394" y="1715"/>
                      <a:pt x="394" y="1762"/>
                      <a:pt x="394" y="1786"/>
                    </a:cubicBezTo>
                    <a:cubicBezTo>
                      <a:pt x="322" y="1929"/>
                      <a:pt x="334" y="1977"/>
                      <a:pt x="489" y="2012"/>
                    </a:cubicBezTo>
                    <a:cubicBezTo>
                      <a:pt x="501" y="2155"/>
                      <a:pt x="536" y="2179"/>
                      <a:pt x="727" y="2215"/>
                    </a:cubicBezTo>
                    <a:cubicBezTo>
                      <a:pt x="739" y="2072"/>
                      <a:pt x="465" y="2024"/>
                      <a:pt x="620" y="1857"/>
                    </a:cubicBezTo>
                    <a:cubicBezTo>
                      <a:pt x="441" y="1715"/>
                      <a:pt x="441" y="1715"/>
                      <a:pt x="560" y="1596"/>
                    </a:cubicBezTo>
                    <a:lnTo>
                      <a:pt x="560" y="1596"/>
                    </a:lnTo>
                    <a:cubicBezTo>
                      <a:pt x="632" y="1631"/>
                      <a:pt x="667" y="1679"/>
                      <a:pt x="667" y="1762"/>
                    </a:cubicBezTo>
                    <a:cubicBezTo>
                      <a:pt x="667" y="1810"/>
                      <a:pt x="691" y="1905"/>
                      <a:pt x="703" y="1905"/>
                    </a:cubicBezTo>
                    <a:cubicBezTo>
                      <a:pt x="834" y="1905"/>
                      <a:pt x="846" y="2048"/>
                      <a:pt x="929" y="2096"/>
                    </a:cubicBezTo>
                    <a:cubicBezTo>
                      <a:pt x="941" y="2108"/>
                      <a:pt x="953" y="2167"/>
                      <a:pt x="941" y="2191"/>
                    </a:cubicBezTo>
                    <a:cubicBezTo>
                      <a:pt x="846" y="2274"/>
                      <a:pt x="858" y="2322"/>
                      <a:pt x="953" y="2358"/>
                    </a:cubicBezTo>
                    <a:cubicBezTo>
                      <a:pt x="1037" y="2310"/>
                      <a:pt x="1108" y="2262"/>
                      <a:pt x="1156" y="2227"/>
                    </a:cubicBezTo>
                    <a:cubicBezTo>
                      <a:pt x="1209" y="2258"/>
                      <a:pt x="1252" y="2300"/>
                      <a:pt x="1287" y="2300"/>
                    </a:cubicBezTo>
                    <a:cubicBezTo>
                      <a:pt x="1291" y="2300"/>
                      <a:pt x="1295" y="2299"/>
                      <a:pt x="1298" y="2298"/>
                    </a:cubicBezTo>
                    <a:cubicBezTo>
                      <a:pt x="1382" y="2286"/>
                      <a:pt x="1465" y="2250"/>
                      <a:pt x="1537" y="2215"/>
                    </a:cubicBezTo>
                    <a:cubicBezTo>
                      <a:pt x="1596" y="2179"/>
                      <a:pt x="1644" y="2096"/>
                      <a:pt x="1703" y="2072"/>
                    </a:cubicBezTo>
                    <a:cubicBezTo>
                      <a:pt x="1858" y="2000"/>
                      <a:pt x="1965" y="1893"/>
                      <a:pt x="2060" y="1750"/>
                    </a:cubicBezTo>
                    <a:cubicBezTo>
                      <a:pt x="2132" y="1655"/>
                      <a:pt x="2168" y="1584"/>
                      <a:pt x="2096" y="1476"/>
                    </a:cubicBezTo>
                    <a:cubicBezTo>
                      <a:pt x="2072" y="1441"/>
                      <a:pt x="2037" y="1405"/>
                      <a:pt x="2013" y="1369"/>
                    </a:cubicBezTo>
                    <a:cubicBezTo>
                      <a:pt x="2156" y="1226"/>
                      <a:pt x="2227" y="1072"/>
                      <a:pt x="2156" y="857"/>
                    </a:cubicBezTo>
                    <a:cubicBezTo>
                      <a:pt x="2108" y="703"/>
                      <a:pt x="2060" y="548"/>
                      <a:pt x="2013" y="393"/>
                    </a:cubicBezTo>
                    <a:cubicBezTo>
                      <a:pt x="2001" y="357"/>
                      <a:pt x="1953" y="333"/>
                      <a:pt x="1918" y="322"/>
                    </a:cubicBezTo>
                    <a:cubicBezTo>
                      <a:pt x="1870" y="310"/>
                      <a:pt x="1799" y="310"/>
                      <a:pt x="1763" y="286"/>
                    </a:cubicBezTo>
                    <a:cubicBezTo>
                      <a:pt x="1656" y="214"/>
                      <a:pt x="1572" y="131"/>
                      <a:pt x="1477" y="48"/>
                    </a:cubicBezTo>
                    <a:cubicBezTo>
                      <a:pt x="1413" y="85"/>
                      <a:pt x="1351" y="99"/>
                      <a:pt x="1289" y="99"/>
                    </a:cubicBezTo>
                    <a:cubicBezTo>
                      <a:pt x="1154" y="99"/>
                      <a:pt x="1021" y="33"/>
                      <a:pt x="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25"/>
              <p:cNvSpPr/>
              <p:nvPr/>
            </p:nvSpPr>
            <p:spPr>
              <a:xfrm>
                <a:off x="5978425" y="1577050"/>
                <a:ext cx="53900" cy="56100"/>
              </a:xfrm>
              <a:custGeom>
                <a:rect b="b" l="l" r="r" t="t"/>
                <a:pathLst>
                  <a:path extrusionOk="0" h="2244" w="2156">
                    <a:moveTo>
                      <a:pt x="927" y="1"/>
                    </a:moveTo>
                    <a:cubicBezTo>
                      <a:pt x="901" y="1"/>
                      <a:pt x="874" y="5"/>
                      <a:pt x="845" y="15"/>
                    </a:cubicBezTo>
                    <a:cubicBezTo>
                      <a:pt x="833" y="51"/>
                      <a:pt x="822" y="110"/>
                      <a:pt x="786" y="122"/>
                    </a:cubicBezTo>
                    <a:cubicBezTo>
                      <a:pt x="655" y="181"/>
                      <a:pt x="512" y="241"/>
                      <a:pt x="369" y="301"/>
                    </a:cubicBezTo>
                    <a:cubicBezTo>
                      <a:pt x="345" y="312"/>
                      <a:pt x="310" y="348"/>
                      <a:pt x="310" y="372"/>
                    </a:cubicBezTo>
                    <a:cubicBezTo>
                      <a:pt x="322" y="503"/>
                      <a:pt x="238" y="562"/>
                      <a:pt x="143" y="622"/>
                    </a:cubicBezTo>
                    <a:cubicBezTo>
                      <a:pt x="12" y="705"/>
                      <a:pt x="0" y="753"/>
                      <a:pt x="83" y="896"/>
                    </a:cubicBezTo>
                    <a:cubicBezTo>
                      <a:pt x="83" y="920"/>
                      <a:pt x="95" y="932"/>
                      <a:pt x="95" y="955"/>
                    </a:cubicBezTo>
                    <a:cubicBezTo>
                      <a:pt x="83" y="1122"/>
                      <a:pt x="95" y="1289"/>
                      <a:pt x="60" y="1455"/>
                    </a:cubicBezTo>
                    <a:cubicBezTo>
                      <a:pt x="24" y="1634"/>
                      <a:pt x="71" y="1753"/>
                      <a:pt x="191" y="1860"/>
                    </a:cubicBezTo>
                    <a:cubicBezTo>
                      <a:pt x="322" y="1979"/>
                      <a:pt x="452" y="2075"/>
                      <a:pt x="583" y="2182"/>
                    </a:cubicBezTo>
                    <a:cubicBezTo>
                      <a:pt x="610" y="2214"/>
                      <a:pt x="636" y="2233"/>
                      <a:pt x="664" y="2233"/>
                    </a:cubicBezTo>
                    <a:cubicBezTo>
                      <a:pt x="687" y="2233"/>
                      <a:pt x="711" y="2220"/>
                      <a:pt x="738" y="2194"/>
                    </a:cubicBezTo>
                    <a:cubicBezTo>
                      <a:pt x="747" y="2176"/>
                      <a:pt x="775" y="2165"/>
                      <a:pt x="798" y="2165"/>
                    </a:cubicBezTo>
                    <a:cubicBezTo>
                      <a:pt x="807" y="2165"/>
                      <a:pt x="815" y="2167"/>
                      <a:pt x="822" y="2170"/>
                    </a:cubicBezTo>
                    <a:cubicBezTo>
                      <a:pt x="884" y="2211"/>
                      <a:pt x="946" y="2244"/>
                      <a:pt x="1023" y="2244"/>
                    </a:cubicBezTo>
                    <a:cubicBezTo>
                      <a:pt x="1035" y="2244"/>
                      <a:pt x="1047" y="2243"/>
                      <a:pt x="1060" y="2241"/>
                    </a:cubicBezTo>
                    <a:cubicBezTo>
                      <a:pt x="1143" y="2217"/>
                      <a:pt x="1238" y="2217"/>
                      <a:pt x="1334" y="2206"/>
                    </a:cubicBezTo>
                    <a:cubicBezTo>
                      <a:pt x="1441" y="2206"/>
                      <a:pt x="1512" y="2158"/>
                      <a:pt x="1500" y="2075"/>
                    </a:cubicBezTo>
                    <a:cubicBezTo>
                      <a:pt x="1572" y="2063"/>
                      <a:pt x="1643" y="2063"/>
                      <a:pt x="1667" y="2039"/>
                    </a:cubicBezTo>
                    <a:cubicBezTo>
                      <a:pt x="1738" y="1932"/>
                      <a:pt x="1822" y="1860"/>
                      <a:pt x="1917" y="1860"/>
                    </a:cubicBezTo>
                    <a:cubicBezTo>
                      <a:pt x="1976" y="1717"/>
                      <a:pt x="2036" y="1610"/>
                      <a:pt x="2084" y="1491"/>
                    </a:cubicBezTo>
                    <a:cubicBezTo>
                      <a:pt x="2107" y="1432"/>
                      <a:pt x="2155" y="1348"/>
                      <a:pt x="2143" y="1301"/>
                    </a:cubicBezTo>
                    <a:cubicBezTo>
                      <a:pt x="2084" y="1158"/>
                      <a:pt x="2143" y="1027"/>
                      <a:pt x="2143" y="896"/>
                    </a:cubicBezTo>
                    <a:cubicBezTo>
                      <a:pt x="2155" y="860"/>
                      <a:pt x="2131" y="824"/>
                      <a:pt x="2119" y="801"/>
                    </a:cubicBezTo>
                    <a:cubicBezTo>
                      <a:pt x="2000" y="717"/>
                      <a:pt x="1941" y="598"/>
                      <a:pt x="1941" y="455"/>
                    </a:cubicBezTo>
                    <a:cubicBezTo>
                      <a:pt x="1929" y="360"/>
                      <a:pt x="1893" y="324"/>
                      <a:pt x="1798" y="324"/>
                    </a:cubicBezTo>
                    <a:cubicBezTo>
                      <a:pt x="1750" y="324"/>
                      <a:pt x="1691" y="289"/>
                      <a:pt x="1643" y="253"/>
                    </a:cubicBezTo>
                    <a:cubicBezTo>
                      <a:pt x="1595" y="217"/>
                      <a:pt x="1548" y="158"/>
                      <a:pt x="1512" y="98"/>
                    </a:cubicBezTo>
                    <a:cubicBezTo>
                      <a:pt x="1483" y="69"/>
                      <a:pt x="1459" y="54"/>
                      <a:pt x="1431" y="54"/>
                    </a:cubicBezTo>
                    <a:cubicBezTo>
                      <a:pt x="1413" y="54"/>
                      <a:pt x="1393" y="60"/>
                      <a:pt x="1369" y="74"/>
                    </a:cubicBezTo>
                    <a:cubicBezTo>
                      <a:pt x="1332" y="106"/>
                      <a:pt x="1287" y="121"/>
                      <a:pt x="1241" y="121"/>
                    </a:cubicBezTo>
                    <a:cubicBezTo>
                      <a:pt x="1201" y="121"/>
                      <a:pt x="1159" y="109"/>
                      <a:pt x="1119" y="86"/>
                    </a:cubicBezTo>
                    <a:cubicBezTo>
                      <a:pt x="1058" y="34"/>
                      <a:pt x="997" y="1"/>
                      <a:pt x="9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5"/>
              <p:cNvSpPr/>
              <p:nvPr/>
            </p:nvSpPr>
            <p:spPr>
              <a:xfrm>
                <a:off x="6450800" y="1640925"/>
                <a:ext cx="53600" cy="52250"/>
              </a:xfrm>
              <a:custGeom>
                <a:rect b="b" l="l" r="r" t="t"/>
                <a:pathLst>
                  <a:path extrusionOk="0" h="2090" w="2144">
                    <a:moveTo>
                      <a:pt x="893" y="460"/>
                    </a:moveTo>
                    <a:cubicBezTo>
                      <a:pt x="1048" y="508"/>
                      <a:pt x="1060" y="532"/>
                      <a:pt x="977" y="651"/>
                    </a:cubicBezTo>
                    <a:cubicBezTo>
                      <a:pt x="953" y="686"/>
                      <a:pt x="941" y="722"/>
                      <a:pt x="917" y="782"/>
                    </a:cubicBezTo>
                    <a:cubicBezTo>
                      <a:pt x="869" y="746"/>
                      <a:pt x="822" y="710"/>
                      <a:pt x="798" y="663"/>
                    </a:cubicBezTo>
                    <a:cubicBezTo>
                      <a:pt x="786" y="651"/>
                      <a:pt x="822" y="591"/>
                      <a:pt x="834" y="555"/>
                    </a:cubicBezTo>
                    <a:cubicBezTo>
                      <a:pt x="858" y="520"/>
                      <a:pt x="869" y="496"/>
                      <a:pt x="893" y="460"/>
                    </a:cubicBezTo>
                    <a:close/>
                    <a:moveTo>
                      <a:pt x="1385" y="1"/>
                    </a:moveTo>
                    <a:cubicBezTo>
                      <a:pt x="1363" y="1"/>
                      <a:pt x="1339" y="9"/>
                      <a:pt x="1310" y="32"/>
                    </a:cubicBezTo>
                    <a:cubicBezTo>
                      <a:pt x="1310" y="35"/>
                      <a:pt x="1308" y="36"/>
                      <a:pt x="1305" y="36"/>
                    </a:cubicBezTo>
                    <a:cubicBezTo>
                      <a:pt x="1297" y="36"/>
                      <a:pt x="1283" y="28"/>
                      <a:pt x="1274" y="20"/>
                    </a:cubicBezTo>
                    <a:lnTo>
                      <a:pt x="1191" y="20"/>
                    </a:lnTo>
                    <a:cubicBezTo>
                      <a:pt x="1191" y="55"/>
                      <a:pt x="1203" y="91"/>
                      <a:pt x="1215" y="115"/>
                    </a:cubicBezTo>
                    <a:cubicBezTo>
                      <a:pt x="1250" y="162"/>
                      <a:pt x="1274" y="198"/>
                      <a:pt x="1203" y="222"/>
                    </a:cubicBezTo>
                    <a:cubicBezTo>
                      <a:pt x="1155" y="162"/>
                      <a:pt x="1108" y="91"/>
                      <a:pt x="1072" y="43"/>
                    </a:cubicBezTo>
                    <a:cubicBezTo>
                      <a:pt x="1012" y="55"/>
                      <a:pt x="965" y="67"/>
                      <a:pt x="929" y="79"/>
                    </a:cubicBezTo>
                    <a:cubicBezTo>
                      <a:pt x="881" y="91"/>
                      <a:pt x="834" y="91"/>
                      <a:pt x="798" y="91"/>
                    </a:cubicBezTo>
                    <a:cubicBezTo>
                      <a:pt x="822" y="139"/>
                      <a:pt x="834" y="174"/>
                      <a:pt x="869" y="198"/>
                    </a:cubicBezTo>
                    <a:cubicBezTo>
                      <a:pt x="1000" y="305"/>
                      <a:pt x="1000" y="305"/>
                      <a:pt x="881" y="448"/>
                    </a:cubicBezTo>
                    <a:cubicBezTo>
                      <a:pt x="810" y="389"/>
                      <a:pt x="750" y="329"/>
                      <a:pt x="679" y="270"/>
                    </a:cubicBezTo>
                    <a:cubicBezTo>
                      <a:pt x="643" y="329"/>
                      <a:pt x="607" y="389"/>
                      <a:pt x="560" y="448"/>
                    </a:cubicBezTo>
                    <a:cubicBezTo>
                      <a:pt x="536" y="490"/>
                      <a:pt x="512" y="511"/>
                      <a:pt x="487" y="511"/>
                    </a:cubicBezTo>
                    <a:cubicBezTo>
                      <a:pt x="462" y="511"/>
                      <a:pt x="435" y="490"/>
                      <a:pt x="405" y="448"/>
                    </a:cubicBezTo>
                    <a:cubicBezTo>
                      <a:pt x="393" y="424"/>
                      <a:pt x="381" y="401"/>
                      <a:pt x="357" y="389"/>
                    </a:cubicBezTo>
                    <a:cubicBezTo>
                      <a:pt x="346" y="383"/>
                      <a:pt x="328" y="380"/>
                      <a:pt x="311" y="380"/>
                    </a:cubicBezTo>
                    <a:cubicBezTo>
                      <a:pt x="295" y="380"/>
                      <a:pt x="280" y="383"/>
                      <a:pt x="274" y="389"/>
                    </a:cubicBezTo>
                    <a:cubicBezTo>
                      <a:pt x="203" y="496"/>
                      <a:pt x="131" y="615"/>
                      <a:pt x="60" y="722"/>
                    </a:cubicBezTo>
                    <a:cubicBezTo>
                      <a:pt x="36" y="782"/>
                      <a:pt x="0" y="853"/>
                      <a:pt x="0" y="913"/>
                    </a:cubicBezTo>
                    <a:cubicBezTo>
                      <a:pt x="0" y="948"/>
                      <a:pt x="60" y="972"/>
                      <a:pt x="84" y="1008"/>
                    </a:cubicBezTo>
                    <a:cubicBezTo>
                      <a:pt x="107" y="1044"/>
                      <a:pt x="119" y="1079"/>
                      <a:pt x="131" y="1115"/>
                    </a:cubicBezTo>
                    <a:cubicBezTo>
                      <a:pt x="131" y="1198"/>
                      <a:pt x="131" y="1270"/>
                      <a:pt x="131" y="1353"/>
                    </a:cubicBezTo>
                    <a:cubicBezTo>
                      <a:pt x="131" y="1425"/>
                      <a:pt x="155" y="1484"/>
                      <a:pt x="226" y="1544"/>
                    </a:cubicBezTo>
                    <a:cubicBezTo>
                      <a:pt x="298" y="1591"/>
                      <a:pt x="334" y="1686"/>
                      <a:pt x="393" y="1758"/>
                    </a:cubicBezTo>
                    <a:cubicBezTo>
                      <a:pt x="416" y="1803"/>
                      <a:pt x="449" y="1890"/>
                      <a:pt x="472" y="1890"/>
                    </a:cubicBezTo>
                    <a:cubicBezTo>
                      <a:pt x="474" y="1890"/>
                      <a:pt x="475" y="1890"/>
                      <a:pt x="477" y="1889"/>
                    </a:cubicBezTo>
                    <a:cubicBezTo>
                      <a:pt x="491" y="1887"/>
                      <a:pt x="505" y="1886"/>
                      <a:pt x="519" y="1886"/>
                    </a:cubicBezTo>
                    <a:cubicBezTo>
                      <a:pt x="660" y="1886"/>
                      <a:pt x="749" y="1990"/>
                      <a:pt x="858" y="2056"/>
                    </a:cubicBezTo>
                    <a:cubicBezTo>
                      <a:pt x="891" y="2072"/>
                      <a:pt x="943" y="2089"/>
                      <a:pt x="983" y="2089"/>
                    </a:cubicBezTo>
                    <a:cubicBezTo>
                      <a:pt x="999" y="2089"/>
                      <a:pt x="1014" y="2086"/>
                      <a:pt x="1024" y="2079"/>
                    </a:cubicBezTo>
                    <a:cubicBezTo>
                      <a:pt x="1063" y="2041"/>
                      <a:pt x="1103" y="2028"/>
                      <a:pt x="1143" y="2028"/>
                    </a:cubicBezTo>
                    <a:cubicBezTo>
                      <a:pt x="1216" y="2028"/>
                      <a:pt x="1289" y="2067"/>
                      <a:pt x="1358" y="2067"/>
                    </a:cubicBezTo>
                    <a:cubicBezTo>
                      <a:pt x="1372" y="2067"/>
                      <a:pt x="1385" y="2068"/>
                      <a:pt x="1398" y="2068"/>
                    </a:cubicBezTo>
                    <a:cubicBezTo>
                      <a:pt x="1447" y="2068"/>
                      <a:pt x="1481" y="2060"/>
                      <a:pt x="1500" y="1984"/>
                    </a:cubicBezTo>
                    <a:cubicBezTo>
                      <a:pt x="1512" y="1948"/>
                      <a:pt x="1572" y="1925"/>
                      <a:pt x="1608" y="1889"/>
                    </a:cubicBezTo>
                    <a:cubicBezTo>
                      <a:pt x="1655" y="1853"/>
                      <a:pt x="1739" y="1829"/>
                      <a:pt x="1774" y="1782"/>
                    </a:cubicBezTo>
                    <a:cubicBezTo>
                      <a:pt x="1834" y="1698"/>
                      <a:pt x="1870" y="1603"/>
                      <a:pt x="1905" y="1508"/>
                    </a:cubicBezTo>
                    <a:cubicBezTo>
                      <a:pt x="1929" y="1472"/>
                      <a:pt x="1953" y="1448"/>
                      <a:pt x="1965" y="1425"/>
                    </a:cubicBezTo>
                    <a:cubicBezTo>
                      <a:pt x="2001" y="1377"/>
                      <a:pt x="2036" y="1341"/>
                      <a:pt x="2072" y="1294"/>
                    </a:cubicBezTo>
                    <a:cubicBezTo>
                      <a:pt x="2096" y="1222"/>
                      <a:pt x="2120" y="1163"/>
                      <a:pt x="2143" y="1091"/>
                    </a:cubicBezTo>
                    <a:cubicBezTo>
                      <a:pt x="2143" y="1044"/>
                      <a:pt x="2143" y="984"/>
                      <a:pt x="2131" y="936"/>
                    </a:cubicBezTo>
                    <a:cubicBezTo>
                      <a:pt x="2120" y="853"/>
                      <a:pt x="2072" y="782"/>
                      <a:pt x="2072" y="710"/>
                    </a:cubicBezTo>
                    <a:cubicBezTo>
                      <a:pt x="2060" y="532"/>
                      <a:pt x="2024" y="377"/>
                      <a:pt x="1822" y="317"/>
                    </a:cubicBezTo>
                    <a:cubicBezTo>
                      <a:pt x="1786" y="305"/>
                      <a:pt x="1762" y="258"/>
                      <a:pt x="1739" y="222"/>
                    </a:cubicBezTo>
                    <a:cubicBezTo>
                      <a:pt x="1715" y="186"/>
                      <a:pt x="1703" y="139"/>
                      <a:pt x="1691" y="103"/>
                    </a:cubicBezTo>
                    <a:cubicBezTo>
                      <a:pt x="1679" y="115"/>
                      <a:pt x="1679" y="115"/>
                      <a:pt x="1667" y="127"/>
                    </a:cubicBezTo>
                    <a:cubicBezTo>
                      <a:pt x="1631" y="115"/>
                      <a:pt x="1572" y="115"/>
                      <a:pt x="1536" y="91"/>
                    </a:cubicBezTo>
                    <a:cubicBezTo>
                      <a:pt x="1484" y="65"/>
                      <a:pt x="1444" y="1"/>
                      <a:pt x="1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25"/>
              <p:cNvSpPr/>
              <p:nvPr/>
            </p:nvSpPr>
            <p:spPr>
              <a:xfrm>
                <a:off x="6257025" y="1391625"/>
                <a:ext cx="50625" cy="52150"/>
              </a:xfrm>
              <a:custGeom>
                <a:rect b="b" l="l" r="r" t="t"/>
                <a:pathLst>
                  <a:path extrusionOk="0" h="2086" w="2025">
                    <a:moveTo>
                      <a:pt x="1071" y="1"/>
                    </a:moveTo>
                    <a:cubicBezTo>
                      <a:pt x="1031" y="1"/>
                      <a:pt x="990" y="19"/>
                      <a:pt x="953" y="38"/>
                    </a:cubicBezTo>
                    <a:cubicBezTo>
                      <a:pt x="715" y="157"/>
                      <a:pt x="477" y="288"/>
                      <a:pt x="238" y="407"/>
                    </a:cubicBezTo>
                    <a:cubicBezTo>
                      <a:pt x="155" y="443"/>
                      <a:pt x="84" y="574"/>
                      <a:pt x="107" y="633"/>
                    </a:cubicBezTo>
                    <a:cubicBezTo>
                      <a:pt x="215" y="907"/>
                      <a:pt x="167" y="1169"/>
                      <a:pt x="24" y="1431"/>
                    </a:cubicBezTo>
                    <a:cubicBezTo>
                      <a:pt x="12" y="1455"/>
                      <a:pt x="0" y="1502"/>
                      <a:pt x="12" y="1526"/>
                    </a:cubicBezTo>
                    <a:cubicBezTo>
                      <a:pt x="107" y="1693"/>
                      <a:pt x="215" y="1860"/>
                      <a:pt x="322" y="2014"/>
                    </a:cubicBezTo>
                    <a:cubicBezTo>
                      <a:pt x="344" y="2052"/>
                      <a:pt x="372" y="2076"/>
                      <a:pt x="404" y="2076"/>
                    </a:cubicBezTo>
                    <a:cubicBezTo>
                      <a:pt x="423" y="2076"/>
                      <a:pt x="443" y="2068"/>
                      <a:pt x="465" y="2050"/>
                    </a:cubicBezTo>
                    <a:cubicBezTo>
                      <a:pt x="516" y="2025"/>
                      <a:pt x="563" y="2013"/>
                      <a:pt x="613" y="2013"/>
                    </a:cubicBezTo>
                    <a:cubicBezTo>
                      <a:pt x="656" y="2013"/>
                      <a:pt x="701" y="2022"/>
                      <a:pt x="750" y="2038"/>
                    </a:cubicBezTo>
                    <a:cubicBezTo>
                      <a:pt x="858" y="2074"/>
                      <a:pt x="977" y="2086"/>
                      <a:pt x="1096" y="2086"/>
                    </a:cubicBezTo>
                    <a:cubicBezTo>
                      <a:pt x="1167" y="2086"/>
                      <a:pt x="1250" y="2062"/>
                      <a:pt x="1310" y="2026"/>
                    </a:cubicBezTo>
                    <a:cubicBezTo>
                      <a:pt x="1477" y="1943"/>
                      <a:pt x="1631" y="1848"/>
                      <a:pt x="1786" y="1753"/>
                    </a:cubicBezTo>
                    <a:cubicBezTo>
                      <a:pt x="1810" y="1741"/>
                      <a:pt x="1846" y="1693"/>
                      <a:pt x="1858" y="1657"/>
                    </a:cubicBezTo>
                    <a:cubicBezTo>
                      <a:pt x="1870" y="1574"/>
                      <a:pt x="1870" y="1491"/>
                      <a:pt x="1953" y="1443"/>
                    </a:cubicBezTo>
                    <a:cubicBezTo>
                      <a:pt x="2001" y="1419"/>
                      <a:pt x="2024" y="1348"/>
                      <a:pt x="2012" y="1300"/>
                    </a:cubicBezTo>
                    <a:cubicBezTo>
                      <a:pt x="2001" y="1157"/>
                      <a:pt x="1965" y="1026"/>
                      <a:pt x="1929" y="883"/>
                    </a:cubicBezTo>
                    <a:lnTo>
                      <a:pt x="1965" y="883"/>
                    </a:lnTo>
                    <a:cubicBezTo>
                      <a:pt x="1965" y="800"/>
                      <a:pt x="1965" y="717"/>
                      <a:pt x="1965" y="633"/>
                    </a:cubicBezTo>
                    <a:cubicBezTo>
                      <a:pt x="1965" y="621"/>
                      <a:pt x="1941" y="598"/>
                      <a:pt x="1929" y="586"/>
                    </a:cubicBezTo>
                    <a:cubicBezTo>
                      <a:pt x="1917" y="586"/>
                      <a:pt x="1893" y="598"/>
                      <a:pt x="1893" y="598"/>
                    </a:cubicBezTo>
                    <a:cubicBezTo>
                      <a:pt x="1862" y="656"/>
                      <a:pt x="1837" y="677"/>
                      <a:pt x="1817" y="677"/>
                    </a:cubicBezTo>
                    <a:cubicBezTo>
                      <a:pt x="1783" y="677"/>
                      <a:pt x="1761" y="618"/>
                      <a:pt x="1739" y="574"/>
                    </a:cubicBezTo>
                    <a:cubicBezTo>
                      <a:pt x="1679" y="455"/>
                      <a:pt x="1620" y="348"/>
                      <a:pt x="1465" y="348"/>
                    </a:cubicBezTo>
                    <a:cubicBezTo>
                      <a:pt x="1441" y="348"/>
                      <a:pt x="1405" y="312"/>
                      <a:pt x="1381" y="276"/>
                    </a:cubicBezTo>
                    <a:cubicBezTo>
                      <a:pt x="1310" y="205"/>
                      <a:pt x="1239" y="133"/>
                      <a:pt x="1179" y="62"/>
                    </a:cubicBezTo>
                    <a:cubicBezTo>
                      <a:pt x="1145" y="16"/>
                      <a:pt x="1108" y="1"/>
                      <a:pt x="1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7" name="Google Shape;337;p25"/>
              <p:cNvSpPr/>
              <p:nvPr/>
            </p:nvSpPr>
            <p:spPr>
              <a:xfrm>
                <a:off x="6195400" y="1700000"/>
                <a:ext cx="45575" cy="46800"/>
              </a:xfrm>
              <a:custGeom>
                <a:rect b="b" l="l" r="r" t="t"/>
                <a:pathLst>
                  <a:path extrusionOk="0" h="1872" w="1823">
                    <a:moveTo>
                      <a:pt x="827" y="0"/>
                    </a:moveTo>
                    <a:cubicBezTo>
                      <a:pt x="739" y="0"/>
                      <a:pt x="653" y="21"/>
                      <a:pt x="572" y="85"/>
                    </a:cubicBezTo>
                    <a:cubicBezTo>
                      <a:pt x="525" y="121"/>
                      <a:pt x="465" y="181"/>
                      <a:pt x="417" y="181"/>
                    </a:cubicBezTo>
                    <a:cubicBezTo>
                      <a:pt x="298" y="181"/>
                      <a:pt x="275" y="276"/>
                      <a:pt x="215" y="336"/>
                    </a:cubicBezTo>
                    <a:cubicBezTo>
                      <a:pt x="179" y="359"/>
                      <a:pt x="155" y="383"/>
                      <a:pt x="132" y="407"/>
                    </a:cubicBezTo>
                    <a:cubicBezTo>
                      <a:pt x="48" y="443"/>
                      <a:pt x="48" y="502"/>
                      <a:pt x="60" y="574"/>
                    </a:cubicBezTo>
                    <a:cubicBezTo>
                      <a:pt x="60" y="621"/>
                      <a:pt x="84" y="681"/>
                      <a:pt x="60" y="705"/>
                    </a:cubicBezTo>
                    <a:cubicBezTo>
                      <a:pt x="1" y="800"/>
                      <a:pt x="48" y="859"/>
                      <a:pt x="120" y="907"/>
                    </a:cubicBezTo>
                    <a:cubicBezTo>
                      <a:pt x="179" y="955"/>
                      <a:pt x="215" y="1002"/>
                      <a:pt x="179" y="1086"/>
                    </a:cubicBezTo>
                    <a:cubicBezTo>
                      <a:pt x="167" y="1121"/>
                      <a:pt x="155" y="1181"/>
                      <a:pt x="179" y="1217"/>
                    </a:cubicBezTo>
                    <a:cubicBezTo>
                      <a:pt x="239" y="1288"/>
                      <a:pt x="203" y="1348"/>
                      <a:pt x="167" y="1419"/>
                    </a:cubicBezTo>
                    <a:cubicBezTo>
                      <a:pt x="155" y="1455"/>
                      <a:pt x="155" y="1538"/>
                      <a:pt x="191" y="1586"/>
                    </a:cubicBezTo>
                    <a:cubicBezTo>
                      <a:pt x="251" y="1657"/>
                      <a:pt x="334" y="1717"/>
                      <a:pt x="406" y="1776"/>
                    </a:cubicBezTo>
                    <a:cubicBezTo>
                      <a:pt x="417" y="1782"/>
                      <a:pt x="435" y="1785"/>
                      <a:pt x="452" y="1785"/>
                    </a:cubicBezTo>
                    <a:cubicBezTo>
                      <a:pt x="468" y="1785"/>
                      <a:pt x="483" y="1782"/>
                      <a:pt x="489" y="1776"/>
                    </a:cubicBezTo>
                    <a:cubicBezTo>
                      <a:pt x="513" y="1760"/>
                      <a:pt x="534" y="1754"/>
                      <a:pt x="554" y="1754"/>
                    </a:cubicBezTo>
                    <a:cubicBezTo>
                      <a:pt x="593" y="1754"/>
                      <a:pt x="628" y="1780"/>
                      <a:pt x="667" y="1812"/>
                    </a:cubicBezTo>
                    <a:cubicBezTo>
                      <a:pt x="715" y="1836"/>
                      <a:pt x="775" y="1871"/>
                      <a:pt x="834" y="1871"/>
                    </a:cubicBezTo>
                    <a:cubicBezTo>
                      <a:pt x="953" y="1871"/>
                      <a:pt x="1084" y="1848"/>
                      <a:pt x="1203" y="1824"/>
                    </a:cubicBezTo>
                    <a:cubicBezTo>
                      <a:pt x="1251" y="1812"/>
                      <a:pt x="1310" y="1800"/>
                      <a:pt x="1322" y="1776"/>
                    </a:cubicBezTo>
                    <a:cubicBezTo>
                      <a:pt x="1334" y="1752"/>
                      <a:pt x="1310" y="1693"/>
                      <a:pt x="1287" y="1657"/>
                    </a:cubicBezTo>
                    <a:cubicBezTo>
                      <a:pt x="1203" y="1550"/>
                      <a:pt x="1215" y="1514"/>
                      <a:pt x="1322" y="1431"/>
                    </a:cubicBezTo>
                    <a:cubicBezTo>
                      <a:pt x="1382" y="1526"/>
                      <a:pt x="1572" y="1514"/>
                      <a:pt x="1489" y="1717"/>
                    </a:cubicBezTo>
                    <a:lnTo>
                      <a:pt x="1525" y="1717"/>
                    </a:lnTo>
                    <a:cubicBezTo>
                      <a:pt x="1549" y="1681"/>
                      <a:pt x="1584" y="1645"/>
                      <a:pt x="1584" y="1621"/>
                    </a:cubicBezTo>
                    <a:cubicBezTo>
                      <a:pt x="1584" y="1514"/>
                      <a:pt x="1632" y="1467"/>
                      <a:pt x="1691" y="1407"/>
                    </a:cubicBezTo>
                    <a:cubicBezTo>
                      <a:pt x="1715" y="1383"/>
                      <a:pt x="1739" y="1324"/>
                      <a:pt x="1739" y="1312"/>
                    </a:cubicBezTo>
                    <a:cubicBezTo>
                      <a:pt x="1644" y="1169"/>
                      <a:pt x="1739" y="1062"/>
                      <a:pt x="1787" y="955"/>
                    </a:cubicBezTo>
                    <a:cubicBezTo>
                      <a:pt x="1822" y="871"/>
                      <a:pt x="1810" y="800"/>
                      <a:pt x="1751" y="740"/>
                    </a:cubicBezTo>
                    <a:cubicBezTo>
                      <a:pt x="1715" y="705"/>
                      <a:pt x="1691" y="669"/>
                      <a:pt x="1679" y="633"/>
                    </a:cubicBezTo>
                    <a:cubicBezTo>
                      <a:pt x="1644" y="562"/>
                      <a:pt x="1644" y="478"/>
                      <a:pt x="1596" y="407"/>
                    </a:cubicBezTo>
                    <a:cubicBezTo>
                      <a:pt x="1489" y="240"/>
                      <a:pt x="1370" y="74"/>
                      <a:pt x="1156" y="50"/>
                    </a:cubicBezTo>
                    <a:cubicBezTo>
                      <a:pt x="1045" y="30"/>
                      <a:pt x="934" y="0"/>
                      <a:pt x="8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5"/>
              <p:cNvSpPr/>
              <p:nvPr/>
            </p:nvSpPr>
            <p:spPr>
              <a:xfrm>
                <a:off x="5809050" y="1776025"/>
                <a:ext cx="27700" cy="25550"/>
              </a:xfrm>
              <a:custGeom>
                <a:rect b="b" l="l" r="r" t="t"/>
                <a:pathLst>
                  <a:path extrusionOk="0" h="1022" w="1108">
                    <a:moveTo>
                      <a:pt x="443" y="0"/>
                    </a:moveTo>
                    <a:cubicBezTo>
                      <a:pt x="301" y="0"/>
                      <a:pt x="196" y="69"/>
                      <a:pt x="108" y="188"/>
                    </a:cubicBezTo>
                    <a:cubicBezTo>
                      <a:pt x="24" y="307"/>
                      <a:pt x="0" y="450"/>
                      <a:pt x="0" y="581"/>
                    </a:cubicBezTo>
                    <a:cubicBezTo>
                      <a:pt x="0" y="735"/>
                      <a:pt x="60" y="783"/>
                      <a:pt x="203" y="783"/>
                    </a:cubicBezTo>
                    <a:cubicBezTo>
                      <a:pt x="217" y="782"/>
                      <a:pt x="231" y="782"/>
                      <a:pt x="244" y="782"/>
                    </a:cubicBezTo>
                    <a:cubicBezTo>
                      <a:pt x="393" y="782"/>
                      <a:pt x="454" y="846"/>
                      <a:pt x="465" y="1021"/>
                    </a:cubicBezTo>
                    <a:cubicBezTo>
                      <a:pt x="536" y="997"/>
                      <a:pt x="608" y="950"/>
                      <a:pt x="679" y="950"/>
                    </a:cubicBezTo>
                    <a:cubicBezTo>
                      <a:pt x="786" y="950"/>
                      <a:pt x="858" y="926"/>
                      <a:pt x="905" y="843"/>
                    </a:cubicBezTo>
                    <a:cubicBezTo>
                      <a:pt x="941" y="783"/>
                      <a:pt x="977" y="712"/>
                      <a:pt x="1012" y="652"/>
                    </a:cubicBezTo>
                    <a:cubicBezTo>
                      <a:pt x="1108" y="462"/>
                      <a:pt x="1001" y="188"/>
                      <a:pt x="834" y="69"/>
                    </a:cubicBezTo>
                    <a:cubicBezTo>
                      <a:pt x="739" y="9"/>
                      <a:pt x="631" y="21"/>
                      <a:pt x="536" y="9"/>
                    </a:cubicBezTo>
                    <a:cubicBezTo>
                      <a:pt x="503" y="3"/>
                      <a:pt x="473" y="0"/>
                      <a:pt x="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9" name="Google Shape;339;p25"/>
              <p:cNvSpPr/>
              <p:nvPr/>
            </p:nvSpPr>
            <p:spPr>
              <a:xfrm>
                <a:off x="6166225" y="1399025"/>
                <a:ext cx="24150" cy="22850"/>
              </a:xfrm>
              <a:custGeom>
                <a:rect b="b" l="l" r="r" t="t"/>
                <a:pathLst>
                  <a:path extrusionOk="0" h="914" w="966">
                    <a:moveTo>
                      <a:pt x="563" y="1"/>
                    </a:moveTo>
                    <a:cubicBezTo>
                      <a:pt x="554" y="1"/>
                      <a:pt x="545" y="2"/>
                      <a:pt x="537" y="4"/>
                    </a:cubicBezTo>
                    <a:cubicBezTo>
                      <a:pt x="453" y="4"/>
                      <a:pt x="382" y="28"/>
                      <a:pt x="299" y="52"/>
                    </a:cubicBezTo>
                    <a:cubicBezTo>
                      <a:pt x="132" y="87"/>
                      <a:pt x="1" y="373"/>
                      <a:pt x="49" y="575"/>
                    </a:cubicBezTo>
                    <a:cubicBezTo>
                      <a:pt x="60" y="647"/>
                      <a:pt x="84" y="706"/>
                      <a:pt x="168" y="730"/>
                    </a:cubicBezTo>
                    <a:cubicBezTo>
                      <a:pt x="191" y="730"/>
                      <a:pt x="203" y="742"/>
                      <a:pt x="227" y="766"/>
                    </a:cubicBezTo>
                    <a:cubicBezTo>
                      <a:pt x="306" y="875"/>
                      <a:pt x="391" y="913"/>
                      <a:pt x="481" y="913"/>
                    </a:cubicBezTo>
                    <a:cubicBezTo>
                      <a:pt x="567" y="913"/>
                      <a:pt x="658" y="878"/>
                      <a:pt x="751" y="837"/>
                    </a:cubicBezTo>
                    <a:cubicBezTo>
                      <a:pt x="834" y="790"/>
                      <a:pt x="894" y="730"/>
                      <a:pt x="882" y="623"/>
                    </a:cubicBezTo>
                    <a:cubicBezTo>
                      <a:pt x="870" y="587"/>
                      <a:pt x="906" y="564"/>
                      <a:pt x="918" y="528"/>
                    </a:cubicBezTo>
                    <a:cubicBezTo>
                      <a:pt x="930" y="492"/>
                      <a:pt x="941" y="468"/>
                      <a:pt x="965" y="433"/>
                    </a:cubicBezTo>
                    <a:cubicBezTo>
                      <a:pt x="941" y="361"/>
                      <a:pt x="930" y="290"/>
                      <a:pt x="894" y="242"/>
                    </a:cubicBezTo>
                    <a:cubicBezTo>
                      <a:pt x="834" y="159"/>
                      <a:pt x="763" y="99"/>
                      <a:pt x="680" y="52"/>
                    </a:cubicBezTo>
                    <a:cubicBezTo>
                      <a:pt x="650" y="22"/>
                      <a:pt x="605" y="1"/>
                      <a:pt x="5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0" name="Google Shape;340;p25"/>
              <p:cNvSpPr/>
              <p:nvPr/>
            </p:nvSpPr>
            <p:spPr>
              <a:xfrm>
                <a:off x="6191525" y="2011100"/>
                <a:ext cx="22650" cy="22075"/>
              </a:xfrm>
              <a:custGeom>
                <a:rect b="b" l="l" r="r" t="t"/>
                <a:pathLst>
                  <a:path extrusionOk="0" h="883" w="906">
                    <a:moveTo>
                      <a:pt x="465" y="0"/>
                    </a:moveTo>
                    <a:cubicBezTo>
                      <a:pt x="406" y="12"/>
                      <a:pt x="322" y="36"/>
                      <a:pt x="251" y="60"/>
                    </a:cubicBezTo>
                    <a:cubicBezTo>
                      <a:pt x="108" y="107"/>
                      <a:pt x="49" y="203"/>
                      <a:pt x="84" y="357"/>
                    </a:cubicBezTo>
                    <a:cubicBezTo>
                      <a:pt x="84" y="381"/>
                      <a:pt x="96" y="405"/>
                      <a:pt x="96" y="417"/>
                    </a:cubicBezTo>
                    <a:cubicBezTo>
                      <a:pt x="1" y="536"/>
                      <a:pt x="84" y="607"/>
                      <a:pt x="180" y="667"/>
                    </a:cubicBezTo>
                    <a:cubicBezTo>
                      <a:pt x="203" y="679"/>
                      <a:pt x="215" y="703"/>
                      <a:pt x="239" y="726"/>
                    </a:cubicBezTo>
                    <a:cubicBezTo>
                      <a:pt x="305" y="832"/>
                      <a:pt x="364" y="883"/>
                      <a:pt x="433" y="883"/>
                    </a:cubicBezTo>
                    <a:cubicBezTo>
                      <a:pt x="489" y="883"/>
                      <a:pt x="552" y="850"/>
                      <a:pt x="632" y="786"/>
                    </a:cubicBezTo>
                    <a:cubicBezTo>
                      <a:pt x="668" y="750"/>
                      <a:pt x="715" y="726"/>
                      <a:pt x="763" y="726"/>
                    </a:cubicBezTo>
                    <a:cubicBezTo>
                      <a:pt x="846" y="726"/>
                      <a:pt x="858" y="691"/>
                      <a:pt x="870" y="619"/>
                    </a:cubicBezTo>
                    <a:cubicBezTo>
                      <a:pt x="882" y="548"/>
                      <a:pt x="906" y="464"/>
                      <a:pt x="906" y="393"/>
                    </a:cubicBezTo>
                    <a:cubicBezTo>
                      <a:pt x="906" y="357"/>
                      <a:pt x="906" y="310"/>
                      <a:pt x="882" y="286"/>
                    </a:cubicBezTo>
                    <a:cubicBezTo>
                      <a:pt x="870" y="250"/>
                      <a:pt x="834" y="238"/>
                      <a:pt x="822" y="203"/>
                    </a:cubicBezTo>
                    <a:cubicBezTo>
                      <a:pt x="763" y="48"/>
                      <a:pt x="620" y="12"/>
                      <a:pt x="4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5"/>
              <p:cNvSpPr/>
              <p:nvPr/>
            </p:nvSpPr>
            <p:spPr>
              <a:xfrm>
                <a:off x="6104325" y="2056625"/>
                <a:ext cx="1800" cy="2700"/>
              </a:xfrm>
              <a:custGeom>
                <a:rect b="b" l="l" r="r" t="t"/>
                <a:pathLst>
                  <a:path extrusionOk="0" h="108" w="72">
                    <a:moveTo>
                      <a:pt x="36" y="1"/>
                    </a:moveTo>
                    <a:cubicBezTo>
                      <a:pt x="24" y="1"/>
                      <a:pt x="12" y="13"/>
                      <a:pt x="0" y="13"/>
                    </a:cubicBezTo>
                    <a:cubicBezTo>
                      <a:pt x="12" y="37"/>
                      <a:pt x="24" y="72"/>
                      <a:pt x="36" y="108"/>
                    </a:cubicBezTo>
                    <a:cubicBezTo>
                      <a:pt x="48" y="96"/>
                      <a:pt x="60" y="96"/>
                      <a:pt x="72" y="84"/>
                    </a:cubicBezTo>
                    <a:cubicBezTo>
                      <a:pt x="60" y="60"/>
                      <a:pt x="48" y="25"/>
                      <a:pt x="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42" name="Google Shape;342;p25"/>
            <p:cNvGrpSpPr/>
            <p:nvPr/>
          </p:nvGrpSpPr>
          <p:grpSpPr>
            <a:xfrm rot="-7760944">
              <a:off x="8271503" y="-394730"/>
              <a:ext cx="1578928" cy="1707764"/>
              <a:chOff x="1165900" y="3072400"/>
              <a:chExt cx="1066825" cy="1153875"/>
            </a:xfrm>
          </p:grpSpPr>
          <p:sp>
            <p:nvSpPr>
              <p:cNvPr id="343" name="Google Shape;343;p25"/>
              <p:cNvSpPr/>
              <p:nvPr/>
            </p:nvSpPr>
            <p:spPr>
              <a:xfrm>
                <a:off x="1165900" y="3072400"/>
                <a:ext cx="1066825" cy="1153875"/>
              </a:xfrm>
              <a:custGeom>
                <a:rect b="b" l="l" r="r" t="t"/>
                <a:pathLst>
                  <a:path extrusionOk="0" h="46155" w="42673">
                    <a:moveTo>
                      <a:pt x="15300" y="21842"/>
                    </a:moveTo>
                    <a:cubicBezTo>
                      <a:pt x="15288" y="21854"/>
                      <a:pt x="15277" y="21854"/>
                      <a:pt x="15277" y="21854"/>
                    </a:cubicBezTo>
                    <a:cubicBezTo>
                      <a:pt x="15265" y="21854"/>
                      <a:pt x="15265" y="21842"/>
                      <a:pt x="15253" y="21842"/>
                    </a:cubicBezTo>
                    <a:close/>
                    <a:moveTo>
                      <a:pt x="17014" y="0"/>
                    </a:moveTo>
                    <a:cubicBezTo>
                      <a:pt x="16940" y="0"/>
                      <a:pt x="16864" y="8"/>
                      <a:pt x="16801" y="18"/>
                    </a:cubicBezTo>
                    <a:cubicBezTo>
                      <a:pt x="16717" y="30"/>
                      <a:pt x="16586" y="184"/>
                      <a:pt x="16598" y="256"/>
                    </a:cubicBezTo>
                    <a:cubicBezTo>
                      <a:pt x="16670" y="684"/>
                      <a:pt x="16729" y="1089"/>
                      <a:pt x="16658" y="1518"/>
                    </a:cubicBezTo>
                    <a:cubicBezTo>
                      <a:pt x="16610" y="1839"/>
                      <a:pt x="16705" y="2185"/>
                      <a:pt x="16705" y="2518"/>
                    </a:cubicBezTo>
                    <a:cubicBezTo>
                      <a:pt x="16741" y="3554"/>
                      <a:pt x="16753" y="4590"/>
                      <a:pt x="16777" y="5614"/>
                    </a:cubicBezTo>
                    <a:cubicBezTo>
                      <a:pt x="16789" y="5840"/>
                      <a:pt x="16836" y="6066"/>
                      <a:pt x="16848" y="6292"/>
                    </a:cubicBezTo>
                    <a:cubicBezTo>
                      <a:pt x="16860" y="6864"/>
                      <a:pt x="16848" y="7447"/>
                      <a:pt x="16872" y="8019"/>
                    </a:cubicBezTo>
                    <a:cubicBezTo>
                      <a:pt x="16896" y="8531"/>
                      <a:pt x="16967" y="9043"/>
                      <a:pt x="16991" y="9555"/>
                    </a:cubicBezTo>
                    <a:cubicBezTo>
                      <a:pt x="17015" y="9959"/>
                      <a:pt x="16967" y="10376"/>
                      <a:pt x="16979" y="10781"/>
                    </a:cubicBezTo>
                    <a:cubicBezTo>
                      <a:pt x="17015" y="12102"/>
                      <a:pt x="17062" y="13424"/>
                      <a:pt x="17098" y="14746"/>
                    </a:cubicBezTo>
                    <a:cubicBezTo>
                      <a:pt x="17134" y="15722"/>
                      <a:pt x="17146" y="16698"/>
                      <a:pt x="17170" y="17675"/>
                    </a:cubicBezTo>
                    <a:cubicBezTo>
                      <a:pt x="17182" y="17853"/>
                      <a:pt x="17217" y="18044"/>
                      <a:pt x="17241" y="18282"/>
                    </a:cubicBezTo>
                    <a:cubicBezTo>
                      <a:pt x="13669" y="15901"/>
                      <a:pt x="10157" y="13555"/>
                      <a:pt x="6644" y="11221"/>
                    </a:cubicBezTo>
                    <a:cubicBezTo>
                      <a:pt x="6252" y="11721"/>
                      <a:pt x="6252" y="11721"/>
                      <a:pt x="6573" y="12007"/>
                    </a:cubicBezTo>
                    <a:cubicBezTo>
                      <a:pt x="6383" y="12222"/>
                      <a:pt x="6478" y="12388"/>
                      <a:pt x="6644" y="12555"/>
                    </a:cubicBezTo>
                    <a:cubicBezTo>
                      <a:pt x="7085" y="13007"/>
                      <a:pt x="7502" y="13472"/>
                      <a:pt x="7930" y="13924"/>
                    </a:cubicBezTo>
                    <a:cubicBezTo>
                      <a:pt x="8168" y="14174"/>
                      <a:pt x="8407" y="14424"/>
                      <a:pt x="8645" y="14674"/>
                    </a:cubicBezTo>
                    <a:cubicBezTo>
                      <a:pt x="8919" y="14984"/>
                      <a:pt x="9169" y="15317"/>
                      <a:pt x="9466" y="15627"/>
                    </a:cubicBezTo>
                    <a:cubicBezTo>
                      <a:pt x="10062" y="16246"/>
                      <a:pt x="10705" y="16853"/>
                      <a:pt x="11300" y="17484"/>
                    </a:cubicBezTo>
                    <a:cubicBezTo>
                      <a:pt x="11943" y="18175"/>
                      <a:pt x="12562" y="18877"/>
                      <a:pt x="13205" y="19568"/>
                    </a:cubicBezTo>
                    <a:cubicBezTo>
                      <a:pt x="13800" y="20211"/>
                      <a:pt x="14407" y="20842"/>
                      <a:pt x="15003" y="21485"/>
                    </a:cubicBezTo>
                    <a:cubicBezTo>
                      <a:pt x="15050" y="21532"/>
                      <a:pt x="15074" y="21604"/>
                      <a:pt x="15146" y="21747"/>
                    </a:cubicBezTo>
                    <a:cubicBezTo>
                      <a:pt x="14515" y="21675"/>
                      <a:pt x="13967" y="21616"/>
                      <a:pt x="13407" y="21544"/>
                    </a:cubicBezTo>
                    <a:cubicBezTo>
                      <a:pt x="12669" y="21461"/>
                      <a:pt x="11931" y="21377"/>
                      <a:pt x="11193" y="21282"/>
                    </a:cubicBezTo>
                    <a:cubicBezTo>
                      <a:pt x="10347" y="21175"/>
                      <a:pt x="9514" y="21044"/>
                      <a:pt x="8669" y="20973"/>
                    </a:cubicBezTo>
                    <a:cubicBezTo>
                      <a:pt x="8090" y="20918"/>
                      <a:pt x="7551" y="20693"/>
                      <a:pt x="6969" y="20693"/>
                    </a:cubicBezTo>
                    <a:cubicBezTo>
                      <a:pt x="6917" y="20693"/>
                      <a:pt x="6864" y="20695"/>
                      <a:pt x="6811" y="20699"/>
                    </a:cubicBezTo>
                    <a:cubicBezTo>
                      <a:pt x="6764" y="20699"/>
                      <a:pt x="6716" y="20639"/>
                      <a:pt x="6668" y="20627"/>
                    </a:cubicBezTo>
                    <a:cubicBezTo>
                      <a:pt x="6597" y="20615"/>
                      <a:pt x="6525" y="20615"/>
                      <a:pt x="6466" y="20615"/>
                    </a:cubicBezTo>
                    <a:cubicBezTo>
                      <a:pt x="6347" y="20604"/>
                      <a:pt x="6228" y="20604"/>
                      <a:pt x="6121" y="20592"/>
                    </a:cubicBezTo>
                    <a:cubicBezTo>
                      <a:pt x="6061" y="20580"/>
                      <a:pt x="6002" y="20544"/>
                      <a:pt x="5942" y="20544"/>
                    </a:cubicBezTo>
                    <a:cubicBezTo>
                      <a:pt x="5573" y="20544"/>
                      <a:pt x="5204" y="20556"/>
                      <a:pt x="4835" y="20556"/>
                    </a:cubicBezTo>
                    <a:cubicBezTo>
                      <a:pt x="4824" y="20556"/>
                      <a:pt x="4814" y="20556"/>
                      <a:pt x="4803" y="20556"/>
                    </a:cubicBezTo>
                    <a:cubicBezTo>
                      <a:pt x="4263" y="20556"/>
                      <a:pt x="3767" y="20293"/>
                      <a:pt x="3218" y="20293"/>
                    </a:cubicBezTo>
                    <a:cubicBezTo>
                      <a:pt x="3151" y="20293"/>
                      <a:pt x="3082" y="20297"/>
                      <a:pt x="3013" y="20306"/>
                    </a:cubicBezTo>
                    <a:cubicBezTo>
                      <a:pt x="2971" y="20310"/>
                      <a:pt x="2930" y="20312"/>
                      <a:pt x="2888" y="20312"/>
                    </a:cubicBezTo>
                    <a:cubicBezTo>
                      <a:pt x="2544" y="20312"/>
                      <a:pt x="2183" y="20194"/>
                      <a:pt x="1822" y="20151"/>
                    </a:cubicBezTo>
                    <a:cubicBezTo>
                      <a:pt x="1310" y="20080"/>
                      <a:pt x="799" y="20032"/>
                      <a:pt x="275" y="19972"/>
                    </a:cubicBezTo>
                    <a:cubicBezTo>
                      <a:pt x="262" y="19971"/>
                      <a:pt x="249" y="19971"/>
                      <a:pt x="238" y="19971"/>
                    </a:cubicBezTo>
                    <a:cubicBezTo>
                      <a:pt x="34" y="19971"/>
                      <a:pt x="13" y="20159"/>
                      <a:pt x="13" y="20294"/>
                    </a:cubicBezTo>
                    <a:cubicBezTo>
                      <a:pt x="1" y="20413"/>
                      <a:pt x="72" y="20592"/>
                      <a:pt x="167" y="20627"/>
                    </a:cubicBezTo>
                    <a:cubicBezTo>
                      <a:pt x="941" y="20925"/>
                      <a:pt x="1715" y="21199"/>
                      <a:pt x="2501" y="21461"/>
                    </a:cubicBezTo>
                    <a:cubicBezTo>
                      <a:pt x="2668" y="21520"/>
                      <a:pt x="2870" y="21496"/>
                      <a:pt x="3037" y="21508"/>
                    </a:cubicBezTo>
                    <a:cubicBezTo>
                      <a:pt x="3251" y="21616"/>
                      <a:pt x="3454" y="21782"/>
                      <a:pt x="3692" y="21854"/>
                    </a:cubicBezTo>
                    <a:cubicBezTo>
                      <a:pt x="4644" y="22175"/>
                      <a:pt x="5632" y="22413"/>
                      <a:pt x="6585" y="22782"/>
                    </a:cubicBezTo>
                    <a:cubicBezTo>
                      <a:pt x="7383" y="23104"/>
                      <a:pt x="8228" y="23318"/>
                      <a:pt x="9014" y="23687"/>
                    </a:cubicBezTo>
                    <a:cubicBezTo>
                      <a:pt x="9502" y="23902"/>
                      <a:pt x="10038" y="24021"/>
                      <a:pt x="10550" y="24163"/>
                    </a:cubicBezTo>
                    <a:cubicBezTo>
                      <a:pt x="11038" y="24318"/>
                      <a:pt x="11562" y="24402"/>
                      <a:pt x="12026" y="24616"/>
                    </a:cubicBezTo>
                    <a:cubicBezTo>
                      <a:pt x="12144" y="24672"/>
                      <a:pt x="12236" y="24708"/>
                      <a:pt x="12323" y="24708"/>
                    </a:cubicBezTo>
                    <a:cubicBezTo>
                      <a:pt x="12402" y="24708"/>
                      <a:pt x="12477" y="24678"/>
                      <a:pt x="12562" y="24604"/>
                    </a:cubicBezTo>
                    <a:cubicBezTo>
                      <a:pt x="12633" y="25045"/>
                      <a:pt x="13050" y="24961"/>
                      <a:pt x="13312" y="25080"/>
                    </a:cubicBezTo>
                    <a:cubicBezTo>
                      <a:pt x="13610" y="25223"/>
                      <a:pt x="13919" y="25306"/>
                      <a:pt x="14300" y="25449"/>
                    </a:cubicBezTo>
                    <a:cubicBezTo>
                      <a:pt x="14134" y="25580"/>
                      <a:pt x="14014" y="25640"/>
                      <a:pt x="13919" y="25735"/>
                    </a:cubicBezTo>
                    <a:cubicBezTo>
                      <a:pt x="13121" y="26438"/>
                      <a:pt x="12348" y="27152"/>
                      <a:pt x="11562" y="27854"/>
                    </a:cubicBezTo>
                    <a:cubicBezTo>
                      <a:pt x="10669" y="28652"/>
                      <a:pt x="9764" y="29426"/>
                      <a:pt x="8871" y="30212"/>
                    </a:cubicBezTo>
                    <a:cubicBezTo>
                      <a:pt x="8240" y="30771"/>
                      <a:pt x="7621" y="31343"/>
                      <a:pt x="6990" y="31903"/>
                    </a:cubicBezTo>
                    <a:cubicBezTo>
                      <a:pt x="6263" y="32534"/>
                      <a:pt x="5525" y="33153"/>
                      <a:pt x="4811" y="33796"/>
                    </a:cubicBezTo>
                    <a:cubicBezTo>
                      <a:pt x="4323" y="34224"/>
                      <a:pt x="3847" y="34665"/>
                      <a:pt x="3382" y="35117"/>
                    </a:cubicBezTo>
                    <a:cubicBezTo>
                      <a:pt x="3156" y="35332"/>
                      <a:pt x="2942" y="35558"/>
                      <a:pt x="2727" y="35784"/>
                    </a:cubicBezTo>
                    <a:cubicBezTo>
                      <a:pt x="3275" y="35498"/>
                      <a:pt x="3811" y="35212"/>
                      <a:pt x="4358" y="34915"/>
                    </a:cubicBezTo>
                    <a:cubicBezTo>
                      <a:pt x="5097" y="34510"/>
                      <a:pt x="5835" y="34093"/>
                      <a:pt x="6573" y="33688"/>
                    </a:cubicBezTo>
                    <a:cubicBezTo>
                      <a:pt x="7680" y="33081"/>
                      <a:pt x="8776" y="32486"/>
                      <a:pt x="9883" y="31879"/>
                    </a:cubicBezTo>
                    <a:cubicBezTo>
                      <a:pt x="10681" y="31450"/>
                      <a:pt x="11478" y="31010"/>
                      <a:pt x="12276" y="30581"/>
                    </a:cubicBezTo>
                    <a:cubicBezTo>
                      <a:pt x="12443" y="30486"/>
                      <a:pt x="12633" y="30414"/>
                      <a:pt x="12812" y="30319"/>
                    </a:cubicBezTo>
                    <a:cubicBezTo>
                      <a:pt x="13610" y="29902"/>
                      <a:pt x="14407" y="29474"/>
                      <a:pt x="15205" y="29045"/>
                    </a:cubicBezTo>
                    <a:cubicBezTo>
                      <a:pt x="15967" y="28640"/>
                      <a:pt x="16717" y="28212"/>
                      <a:pt x="17479" y="27807"/>
                    </a:cubicBezTo>
                    <a:cubicBezTo>
                      <a:pt x="18015" y="27533"/>
                      <a:pt x="18575" y="27271"/>
                      <a:pt x="19134" y="26985"/>
                    </a:cubicBezTo>
                    <a:cubicBezTo>
                      <a:pt x="19325" y="27378"/>
                      <a:pt x="19491" y="27688"/>
                      <a:pt x="19670" y="28045"/>
                    </a:cubicBezTo>
                    <a:cubicBezTo>
                      <a:pt x="18670" y="28593"/>
                      <a:pt x="17693" y="29128"/>
                      <a:pt x="16717" y="29664"/>
                    </a:cubicBezTo>
                    <a:cubicBezTo>
                      <a:pt x="16455" y="30736"/>
                      <a:pt x="16205" y="31807"/>
                      <a:pt x="15943" y="32867"/>
                    </a:cubicBezTo>
                    <a:cubicBezTo>
                      <a:pt x="15669" y="33915"/>
                      <a:pt x="15372" y="34962"/>
                      <a:pt x="15110" y="36022"/>
                    </a:cubicBezTo>
                    <a:cubicBezTo>
                      <a:pt x="14657" y="37784"/>
                      <a:pt x="14217" y="39546"/>
                      <a:pt x="13776" y="41297"/>
                    </a:cubicBezTo>
                    <a:cubicBezTo>
                      <a:pt x="13610" y="41975"/>
                      <a:pt x="13467" y="42654"/>
                      <a:pt x="13276" y="43309"/>
                    </a:cubicBezTo>
                    <a:cubicBezTo>
                      <a:pt x="13241" y="43475"/>
                      <a:pt x="13074" y="43618"/>
                      <a:pt x="13336" y="43714"/>
                    </a:cubicBezTo>
                    <a:cubicBezTo>
                      <a:pt x="13511" y="43780"/>
                      <a:pt x="13626" y="43816"/>
                      <a:pt x="13708" y="43816"/>
                    </a:cubicBezTo>
                    <a:cubicBezTo>
                      <a:pt x="13831" y="43816"/>
                      <a:pt x="13878" y="43733"/>
                      <a:pt x="13943" y="43547"/>
                    </a:cubicBezTo>
                    <a:cubicBezTo>
                      <a:pt x="14014" y="43356"/>
                      <a:pt x="14038" y="43142"/>
                      <a:pt x="14134" y="42963"/>
                    </a:cubicBezTo>
                    <a:cubicBezTo>
                      <a:pt x="14884" y="41547"/>
                      <a:pt x="15658" y="40142"/>
                      <a:pt x="16420" y="38725"/>
                    </a:cubicBezTo>
                    <a:cubicBezTo>
                      <a:pt x="17598" y="36510"/>
                      <a:pt x="18777" y="34284"/>
                      <a:pt x="19956" y="32057"/>
                    </a:cubicBezTo>
                    <a:cubicBezTo>
                      <a:pt x="20206" y="31605"/>
                      <a:pt x="20456" y="31152"/>
                      <a:pt x="20718" y="30676"/>
                    </a:cubicBezTo>
                    <a:cubicBezTo>
                      <a:pt x="20753" y="30760"/>
                      <a:pt x="20789" y="30795"/>
                      <a:pt x="20801" y="30831"/>
                    </a:cubicBezTo>
                    <a:cubicBezTo>
                      <a:pt x="21230" y="32129"/>
                      <a:pt x="21646" y="33427"/>
                      <a:pt x="22075" y="34724"/>
                    </a:cubicBezTo>
                    <a:cubicBezTo>
                      <a:pt x="22444" y="35855"/>
                      <a:pt x="22825" y="36986"/>
                      <a:pt x="23194" y="38118"/>
                    </a:cubicBezTo>
                    <a:cubicBezTo>
                      <a:pt x="23397" y="38772"/>
                      <a:pt x="23599" y="39427"/>
                      <a:pt x="23813" y="40070"/>
                    </a:cubicBezTo>
                    <a:cubicBezTo>
                      <a:pt x="24182" y="41201"/>
                      <a:pt x="24575" y="42332"/>
                      <a:pt x="24956" y="43463"/>
                    </a:cubicBezTo>
                    <a:cubicBezTo>
                      <a:pt x="25230" y="44285"/>
                      <a:pt x="25480" y="45107"/>
                      <a:pt x="25754" y="45928"/>
                    </a:cubicBezTo>
                    <a:cubicBezTo>
                      <a:pt x="25788" y="46020"/>
                      <a:pt x="25943" y="46155"/>
                      <a:pt x="26008" y="46155"/>
                    </a:cubicBezTo>
                    <a:cubicBezTo>
                      <a:pt x="26011" y="46155"/>
                      <a:pt x="26014" y="46155"/>
                      <a:pt x="26016" y="46154"/>
                    </a:cubicBezTo>
                    <a:cubicBezTo>
                      <a:pt x="26195" y="46095"/>
                      <a:pt x="26433" y="46011"/>
                      <a:pt x="26492" y="45880"/>
                    </a:cubicBezTo>
                    <a:cubicBezTo>
                      <a:pt x="26576" y="45666"/>
                      <a:pt x="26552" y="45404"/>
                      <a:pt x="26540" y="45178"/>
                    </a:cubicBezTo>
                    <a:cubicBezTo>
                      <a:pt x="26504" y="44666"/>
                      <a:pt x="26433" y="44166"/>
                      <a:pt x="26385" y="43666"/>
                    </a:cubicBezTo>
                    <a:cubicBezTo>
                      <a:pt x="26326" y="43154"/>
                      <a:pt x="26290" y="42630"/>
                      <a:pt x="26230" y="42118"/>
                    </a:cubicBezTo>
                    <a:cubicBezTo>
                      <a:pt x="26159" y="41380"/>
                      <a:pt x="26064" y="40654"/>
                      <a:pt x="25992" y="39915"/>
                    </a:cubicBezTo>
                    <a:cubicBezTo>
                      <a:pt x="25921" y="39261"/>
                      <a:pt x="25885" y="38594"/>
                      <a:pt x="25814" y="37939"/>
                    </a:cubicBezTo>
                    <a:cubicBezTo>
                      <a:pt x="25754" y="37356"/>
                      <a:pt x="25671" y="36784"/>
                      <a:pt x="25599" y="36201"/>
                    </a:cubicBezTo>
                    <a:cubicBezTo>
                      <a:pt x="25575" y="35986"/>
                      <a:pt x="25575" y="35784"/>
                      <a:pt x="25564" y="35570"/>
                    </a:cubicBezTo>
                    <a:cubicBezTo>
                      <a:pt x="25516" y="35093"/>
                      <a:pt x="25456" y="34629"/>
                      <a:pt x="25397" y="34153"/>
                    </a:cubicBezTo>
                    <a:cubicBezTo>
                      <a:pt x="25266" y="32938"/>
                      <a:pt x="25135" y="31724"/>
                      <a:pt x="25016" y="30510"/>
                    </a:cubicBezTo>
                    <a:cubicBezTo>
                      <a:pt x="25004" y="30402"/>
                      <a:pt x="25063" y="30283"/>
                      <a:pt x="25099" y="30176"/>
                    </a:cubicBezTo>
                    <a:cubicBezTo>
                      <a:pt x="25254" y="30224"/>
                      <a:pt x="25409" y="30259"/>
                      <a:pt x="25564" y="30331"/>
                    </a:cubicBezTo>
                    <a:cubicBezTo>
                      <a:pt x="25647" y="30379"/>
                      <a:pt x="25683" y="30486"/>
                      <a:pt x="25766" y="30545"/>
                    </a:cubicBezTo>
                    <a:cubicBezTo>
                      <a:pt x="26123" y="30783"/>
                      <a:pt x="26480" y="31021"/>
                      <a:pt x="26849" y="31236"/>
                    </a:cubicBezTo>
                    <a:cubicBezTo>
                      <a:pt x="26980" y="31319"/>
                      <a:pt x="27147" y="31343"/>
                      <a:pt x="27302" y="31402"/>
                    </a:cubicBezTo>
                    <a:cubicBezTo>
                      <a:pt x="27421" y="31462"/>
                      <a:pt x="27564" y="31510"/>
                      <a:pt x="27671" y="31593"/>
                    </a:cubicBezTo>
                    <a:cubicBezTo>
                      <a:pt x="27909" y="31772"/>
                      <a:pt x="28123" y="31974"/>
                      <a:pt x="28373" y="32141"/>
                    </a:cubicBezTo>
                    <a:cubicBezTo>
                      <a:pt x="28742" y="32379"/>
                      <a:pt x="29147" y="32581"/>
                      <a:pt x="29528" y="32807"/>
                    </a:cubicBezTo>
                    <a:cubicBezTo>
                      <a:pt x="29993" y="33093"/>
                      <a:pt x="30457" y="33391"/>
                      <a:pt x="30921" y="33665"/>
                    </a:cubicBezTo>
                    <a:cubicBezTo>
                      <a:pt x="31409" y="33950"/>
                      <a:pt x="31921" y="34200"/>
                      <a:pt x="32398" y="34486"/>
                    </a:cubicBezTo>
                    <a:cubicBezTo>
                      <a:pt x="33029" y="34867"/>
                      <a:pt x="33648" y="35272"/>
                      <a:pt x="34279" y="35641"/>
                    </a:cubicBezTo>
                    <a:cubicBezTo>
                      <a:pt x="34779" y="35939"/>
                      <a:pt x="35327" y="36165"/>
                      <a:pt x="35743" y="36605"/>
                    </a:cubicBezTo>
                    <a:cubicBezTo>
                      <a:pt x="35839" y="36701"/>
                      <a:pt x="35981" y="36760"/>
                      <a:pt x="36101" y="36820"/>
                    </a:cubicBezTo>
                    <a:cubicBezTo>
                      <a:pt x="36422" y="36975"/>
                      <a:pt x="36732" y="37117"/>
                      <a:pt x="37041" y="37272"/>
                    </a:cubicBezTo>
                    <a:cubicBezTo>
                      <a:pt x="37300" y="37407"/>
                      <a:pt x="37579" y="37680"/>
                      <a:pt x="37820" y="37680"/>
                    </a:cubicBezTo>
                    <a:cubicBezTo>
                      <a:pt x="37835" y="37680"/>
                      <a:pt x="37849" y="37679"/>
                      <a:pt x="37863" y="37677"/>
                    </a:cubicBezTo>
                    <a:cubicBezTo>
                      <a:pt x="37902" y="37673"/>
                      <a:pt x="37939" y="37671"/>
                      <a:pt x="37974" y="37671"/>
                    </a:cubicBezTo>
                    <a:cubicBezTo>
                      <a:pt x="38230" y="37671"/>
                      <a:pt x="38357" y="37784"/>
                      <a:pt x="38494" y="37963"/>
                    </a:cubicBezTo>
                    <a:cubicBezTo>
                      <a:pt x="38575" y="38068"/>
                      <a:pt x="38663" y="38104"/>
                      <a:pt x="38750" y="38104"/>
                    </a:cubicBezTo>
                    <a:cubicBezTo>
                      <a:pt x="38841" y="38104"/>
                      <a:pt x="38933" y="38065"/>
                      <a:pt x="39018" y="38022"/>
                    </a:cubicBezTo>
                    <a:cubicBezTo>
                      <a:pt x="39125" y="37963"/>
                      <a:pt x="39196" y="37844"/>
                      <a:pt x="39315" y="37713"/>
                    </a:cubicBezTo>
                    <a:cubicBezTo>
                      <a:pt x="35160" y="34105"/>
                      <a:pt x="31017" y="30510"/>
                      <a:pt x="26790" y="26854"/>
                    </a:cubicBezTo>
                    <a:cubicBezTo>
                      <a:pt x="27064" y="26795"/>
                      <a:pt x="27242" y="26759"/>
                      <a:pt x="27433" y="26723"/>
                    </a:cubicBezTo>
                    <a:cubicBezTo>
                      <a:pt x="28076" y="26604"/>
                      <a:pt x="28707" y="26497"/>
                      <a:pt x="29350" y="26366"/>
                    </a:cubicBezTo>
                    <a:cubicBezTo>
                      <a:pt x="30600" y="26104"/>
                      <a:pt x="31838" y="25818"/>
                      <a:pt x="33088" y="25557"/>
                    </a:cubicBezTo>
                    <a:cubicBezTo>
                      <a:pt x="34434" y="25259"/>
                      <a:pt x="35779" y="24973"/>
                      <a:pt x="37136" y="24687"/>
                    </a:cubicBezTo>
                    <a:cubicBezTo>
                      <a:pt x="38851" y="24330"/>
                      <a:pt x="40577" y="23973"/>
                      <a:pt x="42292" y="23604"/>
                    </a:cubicBezTo>
                    <a:cubicBezTo>
                      <a:pt x="42435" y="23580"/>
                      <a:pt x="42673" y="23604"/>
                      <a:pt x="42637" y="23354"/>
                    </a:cubicBezTo>
                    <a:cubicBezTo>
                      <a:pt x="42601" y="23140"/>
                      <a:pt x="42554" y="22901"/>
                      <a:pt x="42280" y="22878"/>
                    </a:cubicBezTo>
                    <a:cubicBezTo>
                      <a:pt x="41994" y="22842"/>
                      <a:pt x="41708" y="22842"/>
                      <a:pt x="41411" y="22830"/>
                    </a:cubicBezTo>
                    <a:cubicBezTo>
                      <a:pt x="41332" y="22830"/>
                      <a:pt x="41231" y="22734"/>
                      <a:pt x="41150" y="22734"/>
                    </a:cubicBezTo>
                    <a:cubicBezTo>
                      <a:pt x="41146" y="22734"/>
                      <a:pt x="41141" y="22734"/>
                      <a:pt x="41137" y="22735"/>
                    </a:cubicBezTo>
                    <a:cubicBezTo>
                      <a:pt x="41073" y="22742"/>
                      <a:pt x="41010" y="22746"/>
                      <a:pt x="40948" y="22746"/>
                    </a:cubicBezTo>
                    <a:cubicBezTo>
                      <a:pt x="40474" y="22746"/>
                      <a:pt x="40024" y="22557"/>
                      <a:pt x="39544" y="22557"/>
                    </a:cubicBezTo>
                    <a:cubicBezTo>
                      <a:pt x="39480" y="22557"/>
                      <a:pt x="39416" y="22561"/>
                      <a:pt x="39351" y="22568"/>
                    </a:cubicBezTo>
                    <a:cubicBezTo>
                      <a:pt x="39268" y="22576"/>
                      <a:pt x="39185" y="22580"/>
                      <a:pt x="39100" y="22580"/>
                    </a:cubicBezTo>
                    <a:cubicBezTo>
                      <a:pt x="38698" y="22580"/>
                      <a:pt x="38278" y="22498"/>
                      <a:pt x="37875" y="22449"/>
                    </a:cubicBezTo>
                    <a:cubicBezTo>
                      <a:pt x="37684" y="22437"/>
                      <a:pt x="37505" y="22306"/>
                      <a:pt x="37327" y="22294"/>
                    </a:cubicBezTo>
                    <a:cubicBezTo>
                      <a:pt x="37228" y="22285"/>
                      <a:pt x="37128" y="22282"/>
                      <a:pt x="37029" y="22282"/>
                    </a:cubicBezTo>
                    <a:cubicBezTo>
                      <a:pt x="36900" y="22282"/>
                      <a:pt x="36770" y="22287"/>
                      <a:pt x="36640" y="22287"/>
                    </a:cubicBezTo>
                    <a:cubicBezTo>
                      <a:pt x="36500" y="22287"/>
                      <a:pt x="36360" y="22281"/>
                      <a:pt x="36220" y="22258"/>
                    </a:cubicBezTo>
                    <a:cubicBezTo>
                      <a:pt x="35815" y="22187"/>
                      <a:pt x="35410" y="22211"/>
                      <a:pt x="35005" y="22199"/>
                    </a:cubicBezTo>
                    <a:cubicBezTo>
                      <a:pt x="34696" y="22187"/>
                      <a:pt x="34350" y="22223"/>
                      <a:pt x="34100" y="22080"/>
                    </a:cubicBezTo>
                    <a:cubicBezTo>
                      <a:pt x="33989" y="22019"/>
                      <a:pt x="33891" y="21999"/>
                      <a:pt x="33797" y="21999"/>
                    </a:cubicBezTo>
                    <a:cubicBezTo>
                      <a:pt x="33688" y="21999"/>
                      <a:pt x="33584" y="22025"/>
                      <a:pt x="33469" y="22044"/>
                    </a:cubicBezTo>
                    <a:cubicBezTo>
                      <a:pt x="33406" y="22058"/>
                      <a:pt x="33344" y="22064"/>
                      <a:pt x="33281" y="22064"/>
                    </a:cubicBezTo>
                    <a:cubicBezTo>
                      <a:pt x="33237" y="22064"/>
                      <a:pt x="33192" y="22061"/>
                      <a:pt x="33148" y="22056"/>
                    </a:cubicBezTo>
                    <a:cubicBezTo>
                      <a:pt x="32779" y="22020"/>
                      <a:pt x="32422" y="21973"/>
                      <a:pt x="32052" y="21937"/>
                    </a:cubicBezTo>
                    <a:cubicBezTo>
                      <a:pt x="31493" y="21877"/>
                      <a:pt x="30921" y="21830"/>
                      <a:pt x="30350" y="21770"/>
                    </a:cubicBezTo>
                    <a:cubicBezTo>
                      <a:pt x="29933" y="21723"/>
                      <a:pt x="29516" y="21627"/>
                      <a:pt x="29100" y="21592"/>
                    </a:cubicBezTo>
                    <a:cubicBezTo>
                      <a:pt x="28433" y="21532"/>
                      <a:pt x="27754" y="21508"/>
                      <a:pt x="27076" y="21461"/>
                    </a:cubicBezTo>
                    <a:cubicBezTo>
                      <a:pt x="27076" y="21461"/>
                      <a:pt x="27064" y="21449"/>
                      <a:pt x="27052" y="21413"/>
                    </a:cubicBezTo>
                    <a:cubicBezTo>
                      <a:pt x="27088" y="21354"/>
                      <a:pt x="27135" y="21282"/>
                      <a:pt x="27195" y="21223"/>
                    </a:cubicBezTo>
                    <a:cubicBezTo>
                      <a:pt x="27683" y="20687"/>
                      <a:pt x="28183" y="20163"/>
                      <a:pt x="28671" y="19615"/>
                    </a:cubicBezTo>
                    <a:cubicBezTo>
                      <a:pt x="29076" y="19163"/>
                      <a:pt x="29457" y="18675"/>
                      <a:pt x="29885" y="18234"/>
                    </a:cubicBezTo>
                    <a:cubicBezTo>
                      <a:pt x="30266" y="17829"/>
                      <a:pt x="30719" y="17484"/>
                      <a:pt x="31076" y="17032"/>
                    </a:cubicBezTo>
                    <a:cubicBezTo>
                      <a:pt x="31493" y="16484"/>
                      <a:pt x="32005" y="15996"/>
                      <a:pt x="32481" y="15484"/>
                    </a:cubicBezTo>
                    <a:cubicBezTo>
                      <a:pt x="33076" y="14841"/>
                      <a:pt x="33672" y="14198"/>
                      <a:pt x="34267" y="13555"/>
                    </a:cubicBezTo>
                    <a:cubicBezTo>
                      <a:pt x="34315" y="13496"/>
                      <a:pt x="34327" y="13400"/>
                      <a:pt x="34350" y="13317"/>
                    </a:cubicBezTo>
                    <a:cubicBezTo>
                      <a:pt x="34434" y="13031"/>
                      <a:pt x="34541" y="12769"/>
                      <a:pt x="34898" y="12734"/>
                    </a:cubicBezTo>
                    <a:cubicBezTo>
                      <a:pt x="34958" y="12722"/>
                      <a:pt x="35029" y="12698"/>
                      <a:pt x="35065" y="12662"/>
                    </a:cubicBezTo>
                    <a:cubicBezTo>
                      <a:pt x="35303" y="12412"/>
                      <a:pt x="35541" y="12174"/>
                      <a:pt x="35767" y="11924"/>
                    </a:cubicBezTo>
                    <a:cubicBezTo>
                      <a:pt x="36779" y="10817"/>
                      <a:pt x="37815" y="9697"/>
                      <a:pt x="38815" y="8566"/>
                    </a:cubicBezTo>
                    <a:cubicBezTo>
                      <a:pt x="39041" y="8316"/>
                      <a:pt x="39232" y="8031"/>
                      <a:pt x="39375" y="7721"/>
                    </a:cubicBezTo>
                    <a:cubicBezTo>
                      <a:pt x="39422" y="7626"/>
                      <a:pt x="39268" y="7400"/>
                      <a:pt x="39160" y="7280"/>
                    </a:cubicBezTo>
                    <a:cubicBezTo>
                      <a:pt x="39139" y="7254"/>
                      <a:pt x="39086" y="7241"/>
                      <a:pt x="39028" y="7241"/>
                    </a:cubicBezTo>
                    <a:cubicBezTo>
                      <a:pt x="38957" y="7241"/>
                      <a:pt x="38878" y="7260"/>
                      <a:pt x="38839" y="7292"/>
                    </a:cubicBezTo>
                    <a:cubicBezTo>
                      <a:pt x="38446" y="7614"/>
                      <a:pt x="37934" y="7757"/>
                      <a:pt x="37660" y="8209"/>
                    </a:cubicBezTo>
                    <a:cubicBezTo>
                      <a:pt x="37613" y="8269"/>
                      <a:pt x="37541" y="8316"/>
                      <a:pt x="37482" y="8352"/>
                    </a:cubicBezTo>
                    <a:cubicBezTo>
                      <a:pt x="37136" y="8626"/>
                      <a:pt x="36779" y="8900"/>
                      <a:pt x="36434" y="9174"/>
                    </a:cubicBezTo>
                    <a:cubicBezTo>
                      <a:pt x="35172" y="10233"/>
                      <a:pt x="33922" y="11305"/>
                      <a:pt x="32660" y="12353"/>
                    </a:cubicBezTo>
                    <a:cubicBezTo>
                      <a:pt x="31612" y="13222"/>
                      <a:pt x="30528" y="14043"/>
                      <a:pt x="29493" y="14900"/>
                    </a:cubicBezTo>
                    <a:cubicBezTo>
                      <a:pt x="28231" y="15924"/>
                      <a:pt x="27004" y="16984"/>
                      <a:pt x="25754" y="18032"/>
                    </a:cubicBezTo>
                    <a:cubicBezTo>
                      <a:pt x="25504" y="18246"/>
                      <a:pt x="25254" y="18460"/>
                      <a:pt x="24956" y="18710"/>
                    </a:cubicBezTo>
                    <a:cubicBezTo>
                      <a:pt x="24980" y="18377"/>
                      <a:pt x="24980" y="18103"/>
                      <a:pt x="25028" y="17853"/>
                    </a:cubicBezTo>
                    <a:cubicBezTo>
                      <a:pt x="25135" y="17186"/>
                      <a:pt x="25290" y="16520"/>
                      <a:pt x="25385" y="15853"/>
                    </a:cubicBezTo>
                    <a:cubicBezTo>
                      <a:pt x="25528" y="14924"/>
                      <a:pt x="25611" y="13984"/>
                      <a:pt x="25742" y="13055"/>
                    </a:cubicBezTo>
                    <a:cubicBezTo>
                      <a:pt x="25837" y="12353"/>
                      <a:pt x="25980" y="11674"/>
                      <a:pt x="26064" y="10971"/>
                    </a:cubicBezTo>
                    <a:cubicBezTo>
                      <a:pt x="26135" y="10305"/>
                      <a:pt x="26361" y="9662"/>
                      <a:pt x="26337" y="8959"/>
                    </a:cubicBezTo>
                    <a:cubicBezTo>
                      <a:pt x="26326" y="8471"/>
                      <a:pt x="26480" y="7983"/>
                      <a:pt x="26552" y="7495"/>
                    </a:cubicBezTo>
                    <a:cubicBezTo>
                      <a:pt x="26730" y="6245"/>
                      <a:pt x="26921" y="4994"/>
                      <a:pt x="27088" y="3744"/>
                    </a:cubicBezTo>
                    <a:cubicBezTo>
                      <a:pt x="27159" y="3220"/>
                      <a:pt x="27088" y="3137"/>
                      <a:pt x="26552" y="3030"/>
                    </a:cubicBezTo>
                    <a:cubicBezTo>
                      <a:pt x="26546" y="3029"/>
                      <a:pt x="26539" y="3029"/>
                      <a:pt x="26532" y="3029"/>
                    </a:cubicBezTo>
                    <a:cubicBezTo>
                      <a:pt x="26434" y="3029"/>
                      <a:pt x="26275" y="3107"/>
                      <a:pt x="26230" y="3185"/>
                    </a:cubicBezTo>
                    <a:cubicBezTo>
                      <a:pt x="26087" y="3447"/>
                      <a:pt x="25980" y="3720"/>
                      <a:pt x="25885" y="3994"/>
                    </a:cubicBezTo>
                    <a:cubicBezTo>
                      <a:pt x="25671" y="4637"/>
                      <a:pt x="25480" y="5292"/>
                      <a:pt x="25254" y="5935"/>
                    </a:cubicBezTo>
                    <a:cubicBezTo>
                      <a:pt x="24873" y="7066"/>
                      <a:pt x="24480" y="8197"/>
                      <a:pt x="24087" y="9328"/>
                    </a:cubicBezTo>
                    <a:cubicBezTo>
                      <a:pt x="23837" y="10019"/>
                      <a:pt x="23587" y="10709"/>
                      <a:pt x="23349" y="11412"/>
                    </a:cubicBezTo>
                    <a:cubicBezTo>
                      <a:pt x="23039" y="12281"/>
                      <a:pt x="22754" y="13162"/>
                      <a:pt x="22444" y="14043"/>
                    </a:cubicBezTo>
                    <a:cubicBezTo>
                      <a:pt x="22146" y="14900"/>
                      <a:pt x="21837" y="15746"/>
                      <a:pt x="21539" y="16603"/>
                    </a:cubicBezTo>
                    <a:cubicBezTo>
                      <a:pt x="21444" y="16865"/>
                      <a:pt x="21349" y="17139"/>
                      <a:pt x="21253" y="17401"/>
                    </a:cubicBezTo>
                    <a:cubicBezTo>
                      <a:pt x="21003" y="16651"/>
                      <a:pt x="20837" y="15901"/>
                      <a:pt x="20670" y="15162"/>
                    </a:cubicBezTo>
                    <a:cubicBezTo>
                      <a:pt x="20432" y="14103"/>
                      <a:pt x="20206" y="13043"/>
                      <a:pt x="19968" y="11983"/>
                    </a:cubicBezTo>
                    <a:cubicBezTo>
                      <a:pt x="19694" y="10721"/>
                      <a:pt x="19408" y="9459"/>
                      <a:pt x="19122" y="8209"/>
                    </a:cubicBezTo>
                    <a:cubicBezTo>
                      <a:pt x="18741" y="6471"/>
                      <a:pt x="18348" y="4733"/>
                      <a:pt x="17955" y="3006"/>
                    </a:cubicBezTo>
                    <a:cubicBezTo>
                      <a:pt x="17765" y="2173"/>
                      <a:pt x="17563" y="1351"/>
                      <a:pt x="17372" y="518"/>
                    </a:cubicBezTo>
                    <a:cubicBezTo>
                      <a:pt x="17336" y="363"/>
                      <a:pt x="17384" y="137"/>
                      <a:pt x="17289" y="65"/>
                    </a:cubicBezTo>
                    <a:cubicBezTo>
                      <a:pt x="17225" y="16"/>
                      <a:pt x="17121" y="0"/>
                      <a:pt x="170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4" name="Google Shape;344;p25"/>
              <p:cNvSpPr/>
              <p:nvPr/>
            </p:nvSpPr>
            <p:spPr>
              <a:xfrm>
                <a:off x="1202825" y="3747325"/>
                <a:ext cx="454825" cy="260550"/>
              </a:xfrm>
              <a:custGeom>
                <a:rect b="b" l="l" r="r" t="t"/>
                <a:pathLst>
                  <a:path extrusionOk="0" h="10422" w="18193">
                    <a:moveTo>
                      <a:pt x="17645" y="0"/>
                    </a:moveTo>
                    <a:cubicBezTo>
                      <a:pt x="17086" y="274"/>
                      <a:pt x="16538" y="536"/>
                      <a:pt x="16002" y="822"/>
                    </a:cubicBezTo>
                    <a:cubicBezTo>
                      <a:pt x="15240" y="1215"/>
                      <a:pt x="14490" y="1643"/>
                      <a:pt x="13728" y="2048"/>
                    </a:cubicBezTo>
                    <a:cubicBezTo>
                      <a:pt x="12930" y="2477"/>
                      <a:pt x="12133" y="2905"/>
                      <a:pt x="11323" y="3322"/>
                    </a:cubicBezTo>
                    <a:cubicBezTo>
                      <a:pt x="11144" y="3417"/>
                      <a:pt x="10966" y="3501"/>
                      <a:pt x="10787" y="3596"/>
                    </a:cubicBezTo>
                    <a:cubicBezTo>
                      <a:pt x="9990" y="4024"/>
                      <a:pt x="9192" y="4453"/>
                      <a:pt x="8406" y="4882"/>
                    </a:cubicBezTo>
                    <a:cubicBezTo>
                      <a:pt x="7299" y="5489"/>
                      <a:pt x="6191" y="6084"/>
                      <a:pt x="5096" y="6691"/>
                    </a:cubicBezTo>
                    <a:cubicBezTo>
                      <a:pt x="4358" y="7096"/>
                      <a:pt x="3620" y="7525"/>
                      <a:pt x="2870" y="7930"/>
                    </a:cubicBezTo>
                    <a:cubicBezTo>
                      <a:pt x="2334" y="8215"/>
                      <a:pt x="1798" y="8501"/>
                      <a:pt x="1250" y="8787"/>
                    </a:cubicBezTo>
                    <a:cubicBezTo>
                      <a:pt x="976" y="8966"/>
                      <a:pt x="691" y="9144"/>
                      <a:pt x="405" y="9311"/>
                    </a:cubicBezTo>
                    <a:cubicBezTo>
                      <a:pt x="107" y="9370"/>
                      <a:pt x="0" y="9501"/>
                      <a:pt x="179" y="9787"/>
                    </a:cubicBezTo>
                    <a:cubicBezTo>
                      <a:pt x="262" y="9894"/>
                      <a:pt x="334" y="10013"/>
                      <a:pt x="405" y="10144"/>
                    </a:cubicBezTo>
                    <a:cubicBezTo>
                      <a:pt x="504" y="10336"/>
                      <a:pt x="641" y="10421"/>
                      <a:pt x="787" y="10421"/>
                    </a:cubicBezTo>
                    <a:cubicBezTo>
                      <a:pt x="922" y="10421"/>
                      <a:pt x="1065" y="10348"/>
                      <a:pt x="1191" y="10216"/>
                    </a:cubicBezTo>
                    <a:cubicBezTo>
                      <a:pt x="1608" y="10001"/>
                      <a:pt x="2012" y="9787"/>
                      <a:pt x="2429" y="9573"/>
                    </a:cubicBezTo>
                    <a:cubicBezTo>
                      <a:pt x="3203" y="9180"/>
                      <a:pt x="3989" y="8787"/>
                      <a:pt x="4751" y="8382"/>
                    </a:cubicBezTo>
                    <a:cubicBezTo>
                      <a:pt x="5358" y="8061"/>
                      <a:pt x="5953" y="7715"/>
                      <a:pt x="6549" y="7382"/>
                    </a:cubicBezTo>
                    <a:cubicBezTo>
                      <a:pt x="7025" y="7108"/>
                      <a:pt x="7513" y="6858"/>
                      <a:pt x="8001" y="6584"/>
                    </a:cubicBezTo>
                    <a:cubicBezTo>
                      <a:pt x="8823" y="6132"/>
                      <a:pt x="9644" y="5668"/>
                      <a:pt x="10454" y="5191"/>
                    </a:cubicBezTo>
                    <a:cubicBezTo>
                      <a:pt x="10585" y="5120"/>
                      <a:pt x="10680" y="5013"/>
                      <a:pt x="10799" y="4929"/>
                    </a:cubicBezTo>
                    <a:cubicBezTo>
                      <a:pt x="10859" y="4882"/>
                      <a:pt x="10906" y="4834"/>
                      <a:pt x="10978" y="4810"/>
                    </a:cubicBezTo>
                    <a:cubicBezTo>
                      <a:pt x="11168" y="4739"/>
                      <a:pt x="11383" y="4703"/>
                      <a:pt x="11561" y="4596"/>
                    </a:cubicBezTo>
                    <a:cubicBezTo>
                      <a:pt x="12025" y="4358"/>
                      <a:pt x="12466" y="4072"/>
                      <a:pt x="12930" y="3822"/>
                    </a:cubicBezTo>
                    <a:cubicBezTo>
                      <a:pt x="13669" y="3429"/>
                      <a:pt x="14419" y="3060"/>
                      <a:pt x="15169" y="2679"/>
                    </a:cubicBezTo>
                    <a:cubicBezTo>
                      <a:pt x="15173" y="2675"/>
                      <a:pt x="15178" y="2674"/>
                      <a:pt x="15184" y="2674"/>
                    </a:cubicBezTo>
                    <a:cubicBezTo>
                      <a:pt x="15197" y="2674"/>
                      <a:pt x="15212" y="2679"/>
                      <a:pt x="15228" y="2679"/>
                    </a:cubicBezTo>
                    <a:cubicBezTo>
                      <a:pt x="16205" y="2131"/>
                      <a:pt x="17181" y="1596"/>
                      <a:pt x="18193" y="1048"/>
                    </a:cubicBezTo>
                    <a:cubicBezTo>
                      <a:pt x="18014" y="703"/>
                      <a:pt x="17848" y="381"/>
                      <a:pt x="176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45" name="Google Shape;345;p25"/>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46" name="Shape 346"/>
        <p:cNvGrpSpPr/>
        <p:nvPr/>
      </p:nvGrpSpPr>
      <p:grpSpPr>
        <a:xfrm>
          <a:off x="0" y="0"/>
          <a:ext cx="0" cy="0"/>
          <a:chOff x="0" y="0"/>
          <a:chExt cx="0" cy="0"/>
        </a:xfrm>
      </p:grpSpPr>
      <p:sp>
        <p:nvSpPr>
          <p:cNvPr id="347" name="Google Shape;347;p26"/>
          <p:cNvSpPr/>
          <p:nvPr/>
        </p:nvSpPr>
        <p:spPr>
          <a:xfrm>
            <a:off x="0" y="0"/>
            <a:ext cx="6354900" cy="1553700"/>
          </a:xfrm>
          <a:prstGeom prst="round2SameRect">
            <a:avLst>
              <a:gd fmla="val 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48" name="Google Shape;348;p26"/>
          <p:cNvGrpSpPr/>
          <p:nvPr/>
        </p:nvGrpSpPr>
        <p:grpSpPr>
          <a:xfrm>
            <a:off x="-653069" y="-781630"/>
            <a:ext cx="3049103" cy="8507494"/>
            <a:chOff x="-653069" y="-586237"/>
            <a:chExt cx="3049103" cy="6380780"/>
          </a:xfrm>
        </p:grpSpPr>
        <p:grpSp>
          <p:nvGrpSpPr>
            <p:cNvPr id="349" name="Google Shape;349;p26"/>
            <p:cNvGrpSpPr/>
            <p:nvPr/>
          </p:nvGrpSpPr>
          <p:grpSpPr>
            <a:xfrm>
              <a:off x="675032" y="-586237"/>
              <a:ext cx="1721002" cy="1861431"/>
              <a:chOff x="1165900" y="3072400"/>
              <a:chExt cx="1066825" cy="1153875"/>
            </a:xfrm>
          </p:grpSpPr>
          <p:sp>
            <p:nvSpPr>
              <p:cNvPr id="350" name="Google Shape;350;p26"/>
              <p:cNvSpPr/>
              <p:nvPr/>
            </p:nvSpPr>
            <p:spPr>
              <a:xfrm>
                <a:off x="1165900" y="3072400"/>
                <a:ext cx="1066825" cy="1153875"/>
              </a:xfrm>
              <a:custGeom>
                <a:rect b="b" l="l" r="r" t="t"/>
                <a:pathLst>
                  <a:path extrusionOk="0" h="46155" w="42673">
                    <a:moveTo>
                      <a:pt x="15300" y="21842"/>
                    </a:moveTo>
                    <a:cubicBezTo>
                      <a:pt x="15288" y="21854"/>
                      <a:pt x="15277" y="21854"/>
                      <a:pt x="15277" y="21854"/>
                    </a:cubicBezTo>
                    <a:cubicBezTo>
                      <a:pt x="15265" y="21854"/>
                      <a:pt x="15265" y="21842"/>
                      <a:pt x="15253" y="21842"/>
                    </a:cubicBezTo>
                    <a:close/>
                    <a:moveTo>
                      <a:pt x="17014" y="0"/>
                    </a:moveTo>
                    <a:cubicBezTo>
                      <a:pt x="16940" y="0"/>
                      <a:pt x="16864" y="8"/>
                      <a:pt x="16801" y="18"/>
                    </a:cubicBezTo>
                    <a:cubicBezTo>
                      <a:pt x="16717" y="30"/>
                      <a:pt x="16586" y="184"/>
                      <a:pt x="16598" y="256"/>
                    </a:cubicBezTo>
                    <a:cubicBezTo>
                      <a:pt x="16670" y="684"/>
                      <a:pt x="16729" y="1089"/>
                      <a:pt x="16658" y="1518"/>
                    </a:cubicBezTo>
                    <a:cubicBezTo>
                      <a:pt x="16610" y="1839"/>
                      <a:pt x="16705" y="2185"/>
                      <a:pt x="16705" y="2518"/>
                    </a:cubicBezTo>
                    <a:cubicBezTo>
                      <a:pt x="16741" y="3554"/>
                      <a:pt x="16753" y="4590"/>
                      <a:pt x="16777" y="5614"/>
                    </a:cubicBezTo>
                    <a:cubicBezTo>
                      <a:pt x="16789" y="5840"/>
                      <a:pt x="16836" y="6066"/>
                      <a:pt x="16848" y="6292"/>
                    </a:cubicBezTo>
                    <a:cubicBezTo>
                      <a:pt x="16860" y="6864"/>
                      <a:pt x="16848" y="7447"/>
                      <a:pt x="16872" y="8019"/>
                    </a:cubicBezTo>
                    <a:cubicBezTo>
                      <a:pt x="16896" y="8531"/>
                      <a:pt x="16967" y="9043"/>
                      <a:pt x="16991" y="9555"/>
                    </a:cubicBezTo>
                    <a:cubicBezTo>
                      <a:pt x="17015" y="9959"/>
                      <a:pt x="16967" y="10376"/>
                      <a:pt x="16979" y="10781"/>
                    </a:cubicBezTo>
                    <a:cubicBezTo>
                      <a:pt x="17015" y="12102"/>
                      <a:pt x="17062" y="13424"/>
                      <a:pt x="17098" y="14746"/>
                    </a:cubicBezTo>
                    <a:cubicBezTo>
                      <a:pt x="17134" y="15722"/>
                      <a:pt x="17146" y="16698"/>
                      <a:pt x="17170" y="17675"/>
                    </a:cubicBezTo>
                    <a:cubicBezTo>
                      <a:pt x="17182" y="17853"/>
                      <a:pt x="17217" y="18044"/>
                      <a:pt x="17241" y="18282"/>
                    </a:cubicBezTo>
                    <a:cubicBezTo>
                      <a:pt x="13669" y="15901"/>
                      <a:pt x="10157" y="13555"/>
                      <a:pt x="6644" y="11221"/>
                    </a:cubicBezTo>
                    <a:cubicBezTo>
                      <a:pt x="6252" y="11721"/>
                      <a:pt x="6252" y="11721"/>
                      <a:pt x="6573" y="12007"/>
                    </a:cubicBezTo>
                    <a:cubicBezTo>
                      <a:pt x="6383" y="12222"/>
                      <a:pt x="6478" y="12388"/>
                      <a:pt x="6644" y="12555"/>
                    </a:cubicBezTo>
                    <a:cubicBezTo>
                      <a:pt x="7085" y="13007"/>
                      <a:pt x="7502" y="13472"/>
                      <a:pt x="7930" y="13924"/>
                    </a:cubicBezTo>
                    <a:cubicBezTo>
                      <a:pt x="8168" y="14174"/>
                      <a:pt x="8407" y="14424"/>
                      <a:pt x="8645" y="14674"/>
                    </a:cubicBezTo>
                    <a:cubicBezTo>
                      <a:pt x="8919" y="14984"/>
                      <a:pt x="9169" y="15317"/>
                      <a:pt x="9466" y="15627"/>
                    </a:cubicBezTo>
                    <a:cubicBezTo>
                      <a:pt x="10062" y="16246"/>
                      <a:pt x="10705" y="16853"/>
                      <a:pt x="11300" y="17484"/>
                    </a:cubicBezTo>
                    <a:cubicBezTo>
                      <a:pt x="11943" y="18175"/>
                      <a:pt x="12562" y="18877"/>
                      <a:pt x="13205" y="19568"/>
                    </a:cubicBezTo>
                    <a:cubicBezTo>
                      <a:pt x="13800" y="20211"/>
                      <a:pt x="14407" y="20842"/>
                      <a:pt x="15003" y="21485"/>
                    </a:cubicBezTo>
                    <a:cubicBezTo>
                      <a:pt x="15050" y="21532"/>
                      <a:pt x="15074" y="21604"/>
                      <a:pt x="15146" y="21747"/>
                    </a:cubicBezTo>
                    <a:cubicBezTo>
                      <a:pt x="14515" y="21675"/>
                      <a:pt x="13967" y="21616"/>
                      <a:pt x="13407" y="21544"/>
                    </a:cubicBezTo>
                    <a:cubicBezTo>
                      <a:pt x="12669" y="21461"/>
                      <a:pt x="11931" y="21377"/>
                      <a:pt x="11193" y="21282"/>
                    </a:cubicBezTo>
                    <a:cubicBezTo>
                      <a:pt x="10347" y="21175"/>
                      <a:pt x="9514" y="21044"/>
                      <a:pt x="8669" y="20973"/>
                    </a:cubicBezTo>
                    <a:cubicBezTo>
                      <a:pt x="8090" y="20918"/>
                      <a:pt x="7551" y="20693"/>
                      <a:pt x="6969" y="20693"/>
                    </a:cubicBezTo>
                    <a:cubicBezTo>
                      <a:pt x="6917" y="20693"/>
                      <a:pt x="6864" y="20695"/>
                      <a:pt x="6811" y="20699"/>
                    </a:cubicBezTo>
                    <a:cubicBezTo>
                      <a:pt x="6764" y="20699"/>
                      <a:pt x="6716" y="20639"/>
                      <a:pt x="6668" y="20627"/>
                    </a:cubicBezTo>
                    <a:cubicBezTo>
                      <a:pt x="6597" y="20615"/>
                      <a:pt x="6525" y="20615"/>
                      <a:pt x="6466" y="20615"/>
                    </a:cubicBezTo>
                    <a:cubicBezTo>
                      <a:pt x="6347" y="20604"/>
                      <a:pt x="6228" y="20604"/>
                      <a:pt x="6121" y="20592"/>
                    </a:cubicBezTo>
                    <a:cubicBezTo>
                      <a:pt x="6061" y="20580"/>
                      <a:pt x="6002" y="20544"/>
                      <a:pt x="5942" y="20544"/>
                    </a:cubicBezTo>
                    <a:cubicBezTo>
                      <a:pt x="5573" y="20544"/>
                      <a:pt x="5204" y="20556"/>
                      <a:pt x="4835" y="20556"/>
                    </a:cubicBezTo>
                    <a:cubicBezTo>
                      <a:pt x="4824" y="20556"/>
                      <a:pt x="4814" y="20556"/>
                      <a:pt x="4803" y="20556"/>
                    </a:cubicBezTo>
                    <a:cubicBezTo>
                      <a:pt x="4263" y="20556"/>
                      <a:pt x="3767" y="20293"/>
                      <a:pt x="3218" y="20293"/>
                    </a:cubicBezTo>
                    <a:cubicBezTo>
                      <a:pt x="3151" y="20293"/>
                      <a:pt x="3082" y="20297"/>
                      <a:pt x="3013" y="20306"/>
                    </a:cubicBezTo>
                    <a:cubicBezTo>
                      <a:pt x="2971" y="20310"/>
                      <a:pt x="2930" y="20312"/>
                      <a:pt x="2888" y="20312"/>
                    </a:cubicBezTo>
                    <a:cubicBezTo>
                      <a:pt x="2544" y="20312"/>
                      <a:pt x="2183" y="20194"/>
                      <a:pt x="1822" y="20151"/>
                    </a:cubicBezTo>
                    <a:cubicBezTo>
                      <a:pt x="1310" y="20080"/>
                      <a:pt x="799" y="20032"/>
                      <a:pt x="275" y="19972"/>
                    </a:cubicBezTo>
                    <a:cubicBezTo>
                      <a:pt x="262" y="19971"/>
                      <a:pt x="249" y="19971"/>
                      <a:pt x="238" y="19971"/>
                    </a:cubicBezTo>
                    <a:cubicBezTo>
                      <a:pt x="34" y="19971"/>
                      <a:pt x="13" y="20159"/>
                      <a:pt x="13" y="20294"/>
                    </a:cubicBezTo>
                    <a:cubicBezTo>
                      <a:pt x="1" y="20413"/>
                      <a:pt x="72" y="20592"/>
                      <a:pt x="167" y="20627"/>
                    </a:cubicBezTo>
                    <a:cubicBezTo>
                      <a:pt x="941" y="20925"/>
                      <a:pt x="1715" y="21199"/>
                      <a:pt x="2501" y="21461"/>
                    </a:cubicBezTo>
                    <a:cubicBezTo>
                      <a:pt x="2668" y="21520"/>
                      <a:pt x="2870" y="21496"/>
                      <a:pt x="3037" y="21508"/>
                    </a:cubicBezTo>
                    <a:cubicBezTo>
                      <a:pt x="3251" y="21616"/>
                      <a:pt x="3454" y="21782"/>
                      <a:pt x="3692" y="21854"/>
                    </a:cubicBezTo>
                    <a:cubicBezTo>
                      <a:pt x="4644" y="22175"/>
                      <a:pt x="5632" y="22413"/>
                      <a:pt x="6585" y="22782"/>
                    </a:cubicBezTo>
                    <a:cubicBezTo>
                      <a:pt x="7383" y="23104"/>
                      <a:pt x="8228" y="23318"/>
                      <a:pt x="9014" y="23687"/>
                    </a:cubicBezTo>
                    <a:cubicBezTo>
                      <a:pt x="9502" y="23902"/>
                      <a:pt x="10038" y="24021"/>
                      <a:pt x="10550" y="24163"/>
                    </a:cubicBezTo>
                    <a:cubicBezTo>
                      <a:pt x="11038" y="24318"/>
                      <a:pt x="11562" y="24402"/>
                      <a:pt x="12026" y="24616"/>
                    </a:cubicBezTo>
                    <a:cubicBezTo>
                      <a:pt x="12144" y="24672"/>
                      <a:pt x="12236" y="24708"/>
                      <a:pt x="12323" y="24708"/>
                    </a:cubicBezTo>
                    <a:cubicBezTo>
                      <a:pt x="12402" y="24708"/>
                      <a:pt x="12477" y="24678"/>
                      <a:pt x="12562" y="24604"/>
                    </a:cubicBezTo>
                    <a:cubicBezTo>
                      <a:pt x="12633" y="25045"/>
                      <a:pt x="13050" y="24961"/>
                      <a:pt x="13312" y="25080"/>
                    </a:cubicBezTo>
                    <a:cubicBezTo>
                      <a:pt x="13610" y="25223"/>
                      <a:pt x="13919" y="25306"/>
                      <a:pt x="14300" y="25449"/>
                    </a:cubicBezTo>
                    <a:cubicBezTo>
                      <a:pt x="14134" y="25580"/>
                      <a:pt x="14014" y="25640"/>
                      <a:pt x="13919" y="25735"/>
                    </a:cubicBezTo>
                    <a:cubicBezTo>
                      <a:pt x="13121" y="26438"/>
                      <a:pt x="12348" y="27152"/>
                      <a:pt x="11562" y="27854"/>
                    </a:cubicBezTo>
                    <a:cubicBezTo>
                      <a:pt x="10669" y="28652"/>
                      <a:pt x="9764" y="29426"/>
                      <a:pt x="8871" y="30212"/>
                    </a:cubicBezTo>
                    <a:cubicBezTo>
                      <a:pt x="8240" y="30771"/>
                      <a:pt x="7621" y="31343"/>
                      <a:pt x="6990" y="31903"/>
                    </a:cubicBezTo>
                    <a:cubicBezTo>
                      <a:pt x="6263" y="32534"/>
                      <a:pt x="5525" y="33153"/>
                      <a:pt x="4811" y="33796"/>
                    </a:cubicBezTo>
                    <a:cubicBezTo>
                      <a:pt x="4323" y="34224"/>
                      <a:pt x="3847" y="34665"/>
                      <a:pt x="3382" y="35117"/>
                    </a:cubicBezTo>
                    <a:cubicBezTo>
                      <a:pt x="3156" y="35332"/>
                      <a:pt x="2942" y="35558"/>
                      <a:pt x="2727" y="35784"/>
                    </a:cubicBezTo>
                    <a:cubicBezTo>
                      <a:pt x="3275" y="35498"/>
                      <a:pt x="3811" y="35212"/>
                      <a:pt x="4358" y="34915"/>
                    </a:cubicBezTo>
                    <a:cubicBezTo>
                      <a:pt x="5097" y="34510"/>
                      <a:pt x="5835" y="34093"/>
                      <a:pt x="6573" y="33688"/>
                    </a:cubicBezTo>
                    <a:cubicBezTo>
                      <a:pt x="7680" y="33081"/>
                      <a:pt x="8776" y="32486"/>
                      <a:pt x="9883" y="31879"/>
                    </a:cubicBezTo>
                    <a:cubicBezTo>
                      <a:pt x="10681" y="31450"/>
                      <a:pt x="11478" y="31010"/>
                      <a:pt x="12276" y="30581"/>
                    </a:cubicBezTo>
                    <a:cubicBezTo>
                      <a:pt x="12443" y="30486"/>
                      <a:pt x="12633" y="30414"/>
                      <a:pt x="12812" y="30319"/>
                    </a:cubicBezTo>
                    <a:cubicBezTo>
                      <a:pt x="13610" y="29902"/>
                      <a:pt x="14407" y="29474"/>
                      <a:pt x="15205" y="29045"/>
                    </a:cubicBezTo>
                    <a:cubicBezTo>
                      <a:pt x="15967" y="28640"/>
                      <a:pt x="16717" y="28212"/>
                      <a:pt x="17479" y="27807"/>
                    </a:cubicBezTo>
                    <a:cubicBezTo>
                      <a:pt x="18015" y="27533"/>
                      <a:pt x="18575" y="27271"/>
                      <a:pt x="19134" y="26985"/>
                    </a:cubicBezTo>
                    <a:cubicBezTo>
                      <a:pt x="19325" y="27378"/>
                      <a:pt x="19491" y="27688"/>
                      <a:pt x="19670" y="28045"/>
                    </a:cubicBezTo>
                    <a:cubicBezTo>
                      <a:pt x="18670" y="28593"/>
                      <a:pt x="17693" y="29128"/>
                      <a:pt x="16717" y="29664"/>
                    </a:cubicBezTo>
                    <a:cubicBezTo>
                      <a:pt x="16455" y="30736"/>
                      <a:pt x="16205" y="31807"/>
                      <a:pt x="15943" y="32867"/>
                    </a:cubicBezTo>
                    <a:cubicBezTo>
                      <a:pt x="15669" y="33915"/>
                      <a:pt x="15372" y="34962"/>
                      <a:pt x="15110" y="36022"/>
                    </a:cubicBezTo>
                    <a:cubicBezTo>
                      <a:pt x="14657" y="37784"/>
                      <a:pt x="14217" y="39546"/>
                      <a:pt x="13776" y="41297"/>
                    </a:cubicBezTo>
                    <a:cubicBezTo>
                      <a:pt x="13610" y="41975"/>
                      <a:pt x="13467" y="42654"/>
                      <a:pt x="13276" y="43309"/>
                    </a:cubicBezTo>
                    <a:cubicBezTo>
                      <a:pt x="13241" y="43475"/>
                      <a:pt x="13074" y="43618"/>
                      <a:pt x="13336" y="43714"/>
                    </a:cubicBezTo>
                    <a:cubicBezTo>
                      <a:pt x="13511" y="43780"/>
                      <a:pt x="13626" y="43816"/>
                      <a:pt x="13708" y="43816"/>
                    </a:cubicBezTo>
                    <a:cubicBezTo>
                      <a:pt x="13831" y="43816"/>
                      <a:pt x="13878" y="43733"/>
                      <a:pt x="13943" y="43547"/>
                    </a:cubicBezTo>
                    <a:cubicBezTo>
                      <a:pt x="14014" y="43356"/>
                      <a:pt x="14038" y="43142"/>
                      <a:pt x="14134" y="42963"/>
                    </a:cubicBezTo>
                    <a:cubicBezTo>
                      <a:pt x="14884" y="41547"/>
                      <a:pt x="15658" y="40142"/>
                      <a:pt x="16420" y="38725"/>
                    </a:cubicBezTo>
                    <a:cubicBezTo>
                      <a:pt x="17598" y="36510"/>
                      <a:pt x="18777" y="34284"/>
                      <a:pt x="19956" y="32057"/>
                    </a:cubicBezTo>
                    <a:cubicBezTo>
                      <a:pt x="20206" y="31605"/>
                      <a:pt x="20456" y="31152"/>
                      <a:pt x="20718" y="30676"/>
                    </a:cubicBezTo>
                    <a:cubicBezTo>
                      <a:pt x="20753" y="30760"/>
                      <a:pt x="20789" y="30795"/>
                      <a:pt x="20801" y="30831"/>
                    </a:cubicBezTo>
                    <a:cubicBezTo>
                      <a:pt x="21230" y="32129"/>
                      <a:pt x="21646" y="33427"/>
                      <a:pt x="22075" y="34724"/>
                    </a:cubicBezTo>
                    <a:cubicBezTo>
                      <a:pt x="22444" y="35855"/>
                      <a:pt x="22825" y="36986"/>
                      <a:pt x="23194" y="38118"/>
                    </a:cubicBezTo>
                    <a:cubicBezTo>
                      <a:pt x="23397" y="38772"/>
                      <a:pt x="23599" y="39427"/>
                      <a:pt x="23813" y="40070"/>
                    </a:cubicBezTo>
                    <a:cubicBezTo>
                      <a:pt x="24182" y="41201"/>
                      <a:pt x="24575" y="42332"/>
                      <a:pt x="24956" y="43463"/>
                    </a:cubicBezTo>
                    <a:cubicBezTo>
                      <a:pt x="25230" y="44285"/>
                      <a:pt x="25480" y="45107"/>
                      <a:pt x="25754" y="45928"/>
                    </a:cubicBezTo>
                    <a:cubicBezTo>
                      <a:pt x="25788" y="46020"/>
                      <a:pt x="25943" y="46155"/>
                      <a:pt x="26008" y="46155"/>
                    </a:cubicBezTo>
                    <a:cubicBezTo>
                      <a:pt x="26011" y="46155"/>
                      <a:pt x="26014" y="46155"/>
                      <a:pt x="26016" y="46154"/>
                    </a:cubicBezTo>
                    <a:cubicBezTo>
                      <a:pt x="26195" y="46095"/>
                      <a:pt x="26433" y="46011"/>
                      <a:pt x="26492" y="45880"/>
                    </a:cubicBezTo>
                    <a:cubicBezTo>
                      <a:pt x="26576" y="45666"/>
                      <a:pt x="26552" y="45404"/>
                      <a:pt x="26540" y="45178"/>
                    </a:cubicBezTo>
                    <a:cubicBezTo>
                      <a:pt x="26504" y="44666"/>
                      <a:pt x="26433" y="44166"/>
                      <a:pt x="26385" y="43666"/>
                    </a:cubicBezTo>
                    <a:cubicBezTo>
                      <a:pt x="26326" y="43154"/>
                      <a:pt x="26290" y="42630"/>
                      <a:pt x="26230" y="42118"/>
                    </a:cubicBezTo>
                    <a:cubicBezTo>
                      <a:pt x="26159" y="41380"/>
                      <a:pt x="26064" y="40654"/>
                      <a:pt x="25992" y="39915"/>
                    </a:cubicBezTo>
                    <a:cubicBezTo>
                      <a:pt x="25921" y="39261"/>
                      <a:pt x="25885" y="38594"/>
                      <a:pt x="25814" y="37939"/>
                    </a:cubicBezTo>
                    <a:cubicBezTo>
                      <a:pt x="25754" y="37356"/>
                      <a:pt x="25671" y="36784"/>
                      <a:pt x="25599" y="36201"/>
                    </a:cubicBezTo>
                    <a:cubicBezTo>
                      <a:pt x="25575" y="35986"/>
                      <a:pt x="25575" y="35784"/>
                      <a:pt x="25564" y="35570"/>
                    </a:cubicBezTo>
                    <a:cubicBezTo>
                      <a:pt x="25516" y="35093"/>
                      <a:pt x="25456" y="34629"/>
                      <a:pt x="25397" y="34153"/>
                    </a:cubicBezTo>
                    <a:cubicBezTo>
                      <a:pt x="25266" y="32938"/>
                      <a:pt x="25135" y="31724"/>
                      <a:pt x="25016" y="30510"/>
                    </a:cubicBezTo>
                    <a:cubicBezTo>
                      <a:pt x="25004" y="30402"/>
                      <a:pt x="25063" y="30283"/>
                      <a:pt x="25099" y="30176"/>
                    </a:cubicBezTo>
                    <a:cubicBezTo>
                      <a:pt x="25254" y="30224"/>
                      <a:pt x="25409" y="30259"/>
                      <a:pt x="25564" y="30331"/>
                    </a:cubicBezTo>
                    <a:cubicBezTo>
                      <a:pt x="25647" y="30379"/>
                      <a:pt x="25683" y="30486"/>
                      <a:pt x="25766" y="30545"/>
                    </a:cubicBezTo>
                    <a:cubicBezTo>
                      <a:pt x="26123" y="30783"/>
                      <a:pt x="26480" y="31021"/>
                      <a:pt x="26849" y="31236"/>
                    </a:cubicBezTo>
                    <a:cubicBezTo>
                      <a:pt x="26980" y="31319"/>
                      <a:pt x="27147" y="31343"/>
                      <a:pt x="27302" y="31402"/>
                    </a:cubicBezTo>
                    <a:cubicBezTo>
                      <a:pt x="27421" y="31462"/>
                      <a:pt x="27564" y="31510"/>
                      <a:pt x="27671" y="31593"/>
                    </a:cubicBezTo>
                    <a:cubicBezTo>
                      <a:pt x="27909" y="31772"/>
                      <a:pt x="28123" y="31974"/>
                      <a:pt x="28373" y="32141"/>
                    </a:cubicBezTo>
                    <a:cubicBezTo>
                      <a:pt x="28742" y="32379"/>
                      <a:pt x="29147" y="32581"/>
                      <a:pt x="29528" y="32807"/>
                    </a:cubicBezTo>
                    <a:cubicBezTo>
                      <a:pt x="29993" y="33093"/>
                      <a:pt x="30457" y="33391"/>
                      <a:pt x="30921" y="33665"/>
                    </a:cubicBezTo>
                    <a:cubicBezTo>
                      <a:pt x="31409" y="33950"/>
                      <a:pt x="31921" y="34200"/>
                      <a:pt x="32398" y="34486"/>
                    </a:cubicBezTo>
                    <a:cubicBezTo>
                      <a:pt x="33029" y="34867"/>
                      <a:pt x="33648" y="35272"/>
                      <a:pt x="34279" y="35641"/>
                    </a:cubicBezTo>
                    <a:cubicBezTo>
                      <a:pt x="34779" y="35939"/>
                      <a:pt x="35327" y="36165"/>
                      <a:pt x="35743" y="36605"/>
                    </a:cubicBezTo>
                    <a:cubicBezTo>
                      <a:pt x="35839" y="36701"/>
                      <a:pt x="35981" y="36760"/>
                      <a:pt x="36101" y="36820"/>
                    </a:cubicBezTo>
                    <a:cubicBezTo>
                      <a:pt x="36422" y="36975"/>
                      <a:pt x="36732" y="37117"/>
                      <a:pt x="37041" y="37272"/>
                    </a:cubicBezTo>
                    <a:cubicBezTo>
                      <a:pt x="37300" y="37407"/>
                      <a:pt x="37579" y="37680"/>
                      <a:pt x="37820" y="37680"/>
                    </a:cubicBezTo>
                    <a:cubicBezTo>
                      <a:pt x="37835" y="37680"/>
                      <a:pt x="37849" y="37679"/>
                      <a:pt x="37863" y="37677"/>
                    </a:cubicBezTo>
                    <a:cubicBezTo>
                      <a:pt x="37902" y="37673"/>
                      <a:pt x="37939" y="37671"/>
                      <a:pt x="37974" y="37671"/>
                    </a:cubicBezTo>
                    <a:cubicBezTo>
                      <a:pt x="38230" y="37671"/>
                      <a:pt x="38357" y="37784"/>
                      <a:pt x="38494" y="37963"/>
                    </a:cubicBezTo>
                    <a:cubicBezTo>
                      <a:pt x="38575" y="38068"/>
                      <a:pt x="38663" y="38104"/>
                      <a:pt x="38750" y="38104"/>
                    </a:cubicBezTo>
                    <a:cubicBezTo>
                      <a:pt x="38841" y="38104"/>
                      <a:pt x="38933" y="38065"/>
                      <a:pt x="39018" y="38022"/>
                    </a:cubicBezTo>
                    <a:cubicBezTo>
                      <a:pt x="39125" y="37963"/>
                      <a:pt x="39196" y="37844"/>
                      <a:pt x="39315" y="37713"/>
                    </a:cubicBezTo>
                    <a:cubicBezTo>
                      <a:pt x="35160" y="34105"/>
                      <a:pt x="31017" y="30510"/>
                      <a:pt x="26790" y="26854"/>
                    </a:cubicBezTo>
                    <a:cubicBezTo>
                      <a:pt x="27064" y="26795"/>
                      <a:pt x="27242" y="26759"/>
                      <a:pt x="27433" y="26723"/>
                    </a:cubicBezTo>
                    <a:cubicBezTo>
                      <a:pt x="28076" y="26604"/>
                      <a:pt x="28707" y="26497"/>
                      <a:pt x="29350" y="26366"/>
                    </a:cubicBezTo>
                    <a:cubicBezTo>
                      <a:pt x="30600" y="26104"/>
                      <a:pt x="31838" y="25818"/>
                      <a:pt x="33088" y="25557"/>
                    </a:cubicBezTo>
                    <a:cubicBezTo>
                      <a:pt x="34434" y="25259"/>
                      <a:pt x="35779" y="24973"/>
                      <a:pt x="37136" y="24687"/>
                    </a:cubicBezTo>
                    <a:cubicBezTo>
                      <a:pt x="38851" y="24330"/>
                      <a:pt x="40577" y="23973"/>
                      <a:pt x="42292" y="23604"/>
                    </a:cubicBezTo>
                    <a:cubicBezTo>
                      <a:pt x="42435" y="23580"/>
                      <a:pt x="42673" y="23604"/>
                      <a:pt x="42637" y="23354"/>
                    </a:cubicBezTo>
                    <a:cubicBezTo>
                      <a:pt x="42601" y="23140"/>
                      <a:pt x="42554" y="22901"/>
                      <a:pt x="42280" y="22878"/>
                    </a:cubicBezTo>
                    <a:cubicBezTo>
                      <a:pt x="41994" y="22842"/>
                      <a:pt x="41708" y="22842"/>
                      <a:pt x="41411" y="22830"/>
                    </a:cubicBezTo>
                    <a:cubicBezTo>
                      <a:pt x="41332" y="22830"/>
                      <a:pt x="41231" y="22734"/>
                      <a:pt x="41150" y="22734"/>
                    </a:cubicBezTo>
                    <a:cubicBezTo>
                      <a:pt x="41146" y="22734"/>
                      <a:pt x="41141" y="22734"/>
                      <a:pt x="41137" y="22735"/>
                    </a:cubicBezTo>
                    <a:cubicBezTo>
                      <a:pt x="41073" y="22742"/>
                      <a:pt x="41010" y="22746"/>
                      <a:pt x="40948" y="22746"/>
                    </a:cubicBezTo>
                    <a:cubicBezTo>
                      <a:pt x="40474" y="22746"/>
                      <a:pt x="40024" y="22557"/>
                      <a:pt x="39544" y="22557"/>
                    </a:cubicBezTo>
                    <a:cubicBezTo>
                      <a:pt x="39480" y="22557"/>
                      <a:pt x="39416" y="22561"/>
                      <a:pt x="39351" y="22568"/>
                    </a:cubicBezTo>
                    <a:cubicBezTo>
                      <a:pt x="39268" y="22576"/>
                      <a:pt x="39185" y="22580"/>
                      <a:pt x="39100" y="22580"/>
                    </a:cubicBezTo>
                    <a:cubicBezTo>
                      <a:pt x="38698" y="22580"/>
                      <a:pt x="38278" y="22498"/>
                      <a:pt x="37875" y="22449"/>
                    </a:cubicBezTo>
                    <a:cubicBezTo>
                      <a:pt x="37684" y="22437"/>
                      <a:pt x="37505" y="22306"/>
                      <a:pt x="37327" y="22294"/>
                    </a:cubicBezTo>
                    <a:cubicBezTo>
                      <a:pt x="37228" y="22285"/>
                      <a:pt x="37128" y="22282"/>
                      <a:pt x="37029" y="22282"/>
                    </a:cubicBezTo>
                    <a:cubicBezTo>
                      <a:pt x="36900" y="22282"/>
                      <a:pt x="36770" y="22287"/>
                      <a:pt x="36640" y="22287"/>
                    </a:cubicBezTo>
                    <a:cubicBezTo>
                      <a:pt x="36500" y="22287"/>
                      <a:pt x="36360" y="22281"/>
                      <a:pt x="36220" y="22258"/>
                    </a:cubicBezTo>
                    <a:cubicBezTo>
                      <a:pt x="35815" y="22187"/>
                      <a:pt x="35410" y="22211"/>
                      <a:pt x="35005" y="22199"/>
                    </a:cubicBezTo>
                    <a:cubicBezTo>
                      <a:pt x="34696" y="22187"/>
                      <a:pt x="34350" y="22223"/>
                      <a:pt x="34100" y="22080"/>
                    </a:cubicBezTo>
                    <a:cubicBezTo>
                      <a:pt x="33989" y="22019"/>
                      <a:pt x="33891" y="21999"/>
                      <a:pt x="33797" y="21999"/>
                    </a:cubicBezTo>
                    <a:cubicBezTo>
                      <a:pt x="33688" y="21999"/>
                      <a:pt x="33584" y="22025"/>
                      <a:pt x="33469" y="22044"/>
                    </a:cubicBezTo>
                    <a:cubicBezTo>
                      <a:pt x="33406" y="22058"/>
                      <a:pt x="33344" y="22064"/>
                      <a:pt x="33281" y="22064"/>
                    </a:cubicBezTo>
                    <a:cubicBezTo>
                      <a:pt x="33237" y="22064"/>
                      <a:pt x="33192" y="22061"/>
                      <a:pt x="33148" y="22056"/>
                    </a:cubicBezTo>
                    <a:cubicBezTo>
                      <a:pt x="32779" y="22020"/>
                      <a:pt x="32422" y="21973"/>
                      <a:pt x="32052" y="21937"/>
                    </a:cubicBezTo>
                    <a:cubicBezTo>
                      <a:pt x="31493" y="21877"/>
                      <a:pt x="30921" y="21830"/>
                      <a:pt x="30350" y="21770"/>
                    </a:cubicBezTo>
                    <a:cubicBezTo>
                      <a:pt x="29933" y="21723"/>
                      <a:pt x="29516" y="21627"/>
                      <a:pt x="29100" y="21592"/>
                    </a:cubicBezTo>
                    <a:cubicBezTo>
                      <a:pt x="28433" y="21532"/>
                      <a:pt x="27754" y="21508"/>
                      <a:pt x="27076" y="21461"/>
                    </a:cubicBezTo>
                    <a:cubicBezTo>
                      <a:pt x="27076" y="21461"/>
                      <a:pt x="27064" y="21449"/>
                      <a:pt x="27052" y="21413"/>
                    </a:cubicBezTo>
                    <a:cubicBezTo>
                      <a:pt x="27088" y="21354"/>
                      <a:pt x="27135" y="21282"/>
                      <a:pt x="27195" y="21223"/>
                    </a:cubicBezTo>
                    <a:cubicBezTo>
                      <a:pt x="27683" y="20687"/>
                      <a:pt x="28183" y="20163"/>
                      <a:pt x="28671" y="19615"/>
                    </a:cubicBezTo>
                    <a:cubicBezTo>
                      <a:pt x="29076" y="19163"/>
                      <a:pt x="29457" y="18675"/>
                      <a:pt x="29885" y="18234"/>
                    </a:cubicBezTo>
                    <a:cubicBezTo>
                      <a:pt x="30266" y="17829"/>
                      <a:pt x="30719" y="17484"/>
                      <a:pt x="31076" y="17032"/>
                    </a:cubicBezTo>
                    <a:cubicBezTo>
                      <a:pt x="31493" y="16484"/>
                      <a:pt x="32005" y="15996"/>
                      <a:pt x="32481" y="15484"/>
                    </a:cubicBezTo>
                    <a:cubicBezTo>
                      <a:pt x="33076" y="14841"/>
                      <a:pt x="33672" y="14198"/>
                      <a:pt x="34267" y="13555"/>
                    </a:cubicBezTo>
                    <a:cubicBezTo>
                      <a:pt x="34315" y="13496"/>
                      <a:pt x="34327" y="13400"/>
                      <a:pt x="34350" y="13317"/>
                    </a:cubicBezTo>
                    <a:cubicBezTo>
                      <a:pt x="34434" y="13031"/>
                      <a:pt x="34541" y="12769"/>
                      <a:pt x="34898" y="12734"/>
                    </a:cubicBezTo>
                    <a:cubicBezTo>
                      <a:pt x="34958" y="12722"/>
                      <a:pt x="35029" y="12698"/>
                      <a:pt x="35065" y="12662"/>
                    </a:cubicBezTo>
                    <a:cubicBezTo>
                      <a:pt x="35303" y="12412"/>
                      <a:pt x="35541" y="12174"/>
                      <a:pt x="35767" y="11924"/>
                    </a:cubicBezTo>
                    <a:cubicBezTo>
                      <a:pt x="36779" y="10817"/>
                      <a:pt x="37815" y="9697"/>
                      <a:pt x="38815" y="8566"/>
                    </a:cubicBezTo>
                    <a:cubicBezTo>
                      <a:pt x="39041" y="8316"/>
                      <a:pt x="39232" y="8031"/>
                      <a:pt x="39375" y="7721"/>
                    </a:cubicBezTo>
                    <a:cubicBezTo>
                      <a:pt x="39422" y="7626"/>
                      <a:pt x="39268" y="7400"/>
                      <a:pt x="39160" y="7280"/>
                    </a:cubicBezTo>
                    <a:cubicBezTo>
                      <a:pt x="39139" y="7254"/>
                      <a:pt x="39086" y="7241"/>
                      <a:pt x="39028" y="7241"/>
                    </a:cubicBezTo>
                    <a:cubicBezTo>
                      <a:pt x="38957" y="7241"/>
                      <a:pt x="38878" y="7260"/>
                      <a:pt x="38839" y="7292"/>
                    </a:cubicBezTo>
                    <a:cubicBezTo>
                      <a:pt x="38446" y="7614"/>
                      <a:pt x="37934" y="7757"/>
                      <a:pt x="37660" y="8209"/>
                    </a:cubicBezTo>
                    <a:cubicBezTo>
                      <a:pt x="37613" y="8269"/>
                      <a:pt x="37541" y="8316"/>
                      <a:pt x="37482" y="8352"/>
                    </a:cubicBezTo>
                    <a:cubicBezTo>
                      <a:pt x="37136" y="8626"/>
                      <a:pt x="36779" y="8900"/>
                      <a:pt x="36434" y="9174"/>
                    </a:cubicBezTo>
                    <a:cubicBezTo>
                      <a:pt x="35172" y="10233"/>
                      <a:pt x="33922" y="11305"/>
                      <a:pt x="32660" y="12353"/>
                    </a:cubicBezTo>
                    <a:cubicBezTo>
                      <a:pt x="31612" y="13222"/>
                      <a:pt x="30528" y="14043"/>
                      <a:pt x="29493" y="14900"/>
                    </a:cubicBezTo>
                    <a:cubicBezTo>
                      <a:pt x="28231" y="15924"/>
                      <a:pt x="27004" y="16984"/>
                      <a:pt x="25754" y="18032"/>
                    </a:cubicBezTo>
                    <a:cubicBezTo>
                      <a:pt x="25504" y="18246"/>
                      <a:pt x="25254" y="18460"/>
                      <a:pt x="24956" y="18710"/>
                    </a:cubicBezTo>
                    <a:cubicBezTo>
                      <a:pt x="24980" y="18377"/>
                      <a:pt x="24980" y="18103"/>
                      <a:pt x="25028" y="17853"/>
                    </a:cubicBezTo>
                    <a:cubicBezTo>
                      <a:pt x="25135" y="17186"/>
                      <a:pt x="25290" y="16520"/>
                      <a:pt x="25385" y="15853"/>
                    </a:cubicBezTo>
                    <a:cubicBezTo>
                      <a:pt x="25528" y="14924"/>
                      <a:pt x="25611" y="13984"/>
                      <a:pt x="25742" y="13055"/>
                    </a:cubicBezTo>
                    <a:cubicBezTo>
                      <a:pt x="25837" y="12353"/>
                      <a:pt x="25980" y="11674"/>
                      <a:pt x="26064" y="10971"/>
                    </a:cubicBezTo>
                    <a:cubicBezTo>
                      <a:pt x="26135" y="10305"/>
                      <a:pt x="26361" y="9662"/>
                      <a:pt x="26337" y="8959"/>
                    </a:cubicBezTo>
                    <a:cubicBezTo>
                      <a:pt x="26326" y="8471"/>
                      <a:pt x="26480" y="7983"/>
                      <a:pt x="26552" y="7495"/>
                    </a:cubicBezTo>
                    <a:cubicBezTo>
                      <a:pt x="26730" y="6245"/>
                      <a:pt x="26921" y="4994"/>
                      <a:pt x="27088" y="3744"/>
                    </a:cubicBezTo>
                    <a:cubicBezTo>
                      <a:pt x="27159" y="3220"/>
                      <a:pt x="27088" y="3137"/>
                      <a:pt x="26552" y="3030"/>
                    </a:cubicBezTo>
                    <a:cubicBezTo>
                      <a:pt x="26546" y="3029"/>
                      <a:pt x="26539" y="3029"/>
                      <a:pt x="26532" y="3029"/>
                    </a:cubicBezTo>
                    <a:cubicBezTo>
                      <a:pt x="26434" y="3029"/>
                      <a:pt x="26275" y="3107"/>
                      <a:pt x="26230" y="3185"/>
                    </a:cubicBezTo>
                    <a:cubicBezTo>
                      <a:pt x="26087" y="3447"/>
                      <a:pt x="25980" y="3720"/>
                      <a:pt x="25885" y="3994"/>
                    </a:cubicBezTo>
                    <a:cubicBezTo>
                      <a:pt x="25671" y="4637"/>
                      <a:pt x="25480" y="5292"/>
                      <a:pt x="25254" y="5935"/>
                    </a:cubicBezTo>
                    <a:cubicBezTo>
                      <a:pt x="24873" y="7066"/>
                      <a:pt x="24480" y="8197"/>
                      <a:pt x="24087" y="9328"/>
                    </a:cubicBezTo>
                    <a:cubicBezTo>
                      <a:pt x="23837" y="10019"/>
                      <a:pt x="23587" y="10709"/>
                      <a:pt x="23349" y="11412"/>
                    </a:cubicBezTo>
                    <a:cubicBezTo>
                      <a:pt x="23039" y="12281"/>
                      <a:pt x="22754" y="13162"/>
                      <a:pt x="22444" y="14043"/>
                    </a:cubicBezTo>
                    <a:cubicBezTo>
                      <a:pt x="22146" y="14900"/>
                      <a:pt x="21837" y="15746"/>
                      <a:pt x="21539" y="16603"/>
                    </a:cubicBezTo>
                    <a:cubicBezTo>
                      <a:pt x="21444" y="16865"/>
                      <a:pt x="21349" y="17139"/>
                      <a:pt x="21253" y="17401"/>
                    </a:cubicBezTo>
                    <a:cubicBezTo>
                      <a:pt x="21003" y="16651"/>
                      <a:pt x="20837" y="15901"/>
                      <a:pt x="20670" y="15162"/>
                    </a:cubicBezTo>
                    <a:cubicBezTo>
                      <a:pt x="20432" y="14103"/>
                      <a:pt x="20206" y="13043"/>
                      <a:pt x="19968" y="11983"/>
                    </a:cubicBezTo>
                    <a:cubicBezTo>
                      <a:pt x="19694" y="10721"/>
                      <a:pt x="19408" y="9459"/>
                      <a:pt x="19122" y="8209"/>
                    </a:cubicBezTo>
                    <a:cubicBezTo>
                      <a:pt x="18741" y="6471"/>
                      <a:pt x="18348" y="4733"/>
                      <a:pt x="17955" y="3006"/>
                    </a:cubicBezTo>
                    <a:cubicBezTo>
                      <a:pt x="17765" y="2173"/>
                      <a:pt x="17563" y="1351"/>
                      <a:pt x="17372" y="518"/>
                    </a:cubicBezTo>
                    <a:cubicBezTo>
                      <a:pt x="17336" y="363"/>
                      <a:pt x="17384" y="137"/>
                      <a:pt x="17289" y="65"/>
                    </a:cubicBezTo>
                    <a:cubicBezTo>
                      <a:pt x="17225" y="16"/>
                      <a:pt x="17121" y="0"/>
                      <a:pt x="17014"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p26"/>
              <p:cNvSpPr/>
              <p:nvPr/>
            </p:nvSpPr>
            <p:spPr>
              <a:xfrm>
                <a:off x="1202825" y="3747325"/>
                <a:ext cx="454825" cy="260550"/>
              </a:xfrm>
              <a:custGeom>
                <a:rect b="b" l="l" r="r" t="t"/>
                <a:pathLst>
                  <a:path extrusionOk="0" h="10422" w="18193">
                    <a:moveTo>
                      <a:pt x="17645" y="0"/>
                    </a:moveTo>
                    <a:cubicBezTo>
                      <a:pt x="17086" y="274"/>
                      <a:pt x="16538" y="536"/>
                      <a:pt x="16002" y="822"/>
                    </a:cubicBezTo>
                    <a:cubicBezTo>
                      <a:pt x="15240" y="1215"/>
                      <a:pt x="14490" y="1643"/>
                      <a:pt x="13728" y="2048"/>
                    </a:cubicBezTo>
                    <a:cubicBezTo>
                      <a:pt x="12930" y="2477"/>
                      <a:pt x="12133" y="2905"/>
                      <a:pt x="11323" y="3322"/>
                    </a:cubicBezTo>
                    <a:cubicBezTo>
                      <a:pt x="11144" y="3417"/>
                      <a:pt x="10966" y="3501"/>
                      <a:pt x="10787" y="3596"/>
                    </a:cubicBezTo>
                    <a:cubicBezTo>
                      <a:pt x="9990" y="4024"/>
                      <a:pt x="9192" y="4453"/>
                      <a:pt x="8406" y="4882"/>
                    </a:cubicBezTo>
                    <a:cubicBezTo>
                      <a:pt x="7299" y="5489"/>
                      <a:pt x="6191" y="6084"/>
                      <a:pt x="5096" y="6691"/>
                    </a:cubicBezTo>
                    <a:cubicBezTo>
                      <a:pt x="4358" y="7096"/>
                      <a:pt x="3620" y="7525"/>
                      <a:pt x="2870" y="7930"/>
                    </a:cubicBezTo>
                    <a:cubicBezTo>
                      <a:pt x="2334" y="8215"/>
                      <a:pt x="1798" y="8501"/>
                      <a:pt x="1250" y="8787"/>
                    </a:cubicBezTo>
                    <a:cubicBezTo>
                      <a:pt x="976" y="8966"/>
                      <a:pt x="691" y="9144"/>
                      <a:pt x="405" y="9311"/>
                    </a:cubicBezTo>
                    <a:cubicBezTo>
                      <a:pt x="107" y="9370"/>
                      <a:pt x="0" y="9501"/>
                      <a:pt x="179" y="9787"/>
                    </a:cubicBezTo>
                    <a:cubicBezTo>
                      <a:pt x="262" y="9894"/>
                      <a:pt x="334" y="10013"/>
                      <a:pt x="405" y="10144"/>
                    </a:cubicBezTo>
                    <a:cubicBezTo>
                      <a:pt x="504" y="10336"/>
                      <a:pt x="641" y="10421"/>
                      <a:pt x="787" y="10421"/>
                    </a:cubicBezTo>
                    <a:cubicBezTo>
                      <a:pt x="922" y="10421"/>
                      <a:pt x="1065" y="10348"/>
                      <a:pt x="1191" y="10216"/>
                    </a:cubicBezTo>
                    <a:cubicBezTo>
                      <a:pt x="1608" y="10001"/>
                      <a:pt x="2012" y="9787"/>
                      <a:pt x="2429" y="9573"/>
                    </a:cubicBezTo>
                    <a:cubicBezTo>
                      <a:pt x="3203" y="9180"/>
                      <a:pt x="3989" y="8787"/>
                      <a:pt x="4751" y="8382"/>
                    </a:cubicBezTo>
                    <a:cubicBezTo>
                      <a:pt x="5358" y="8061"/>
                      <a:pt x="5953" y="7715"/>
                      <a:pt x="6549" y="7382"/>
                    </a:cubicBezTo>
                    <a:cubicBezTo>
                      <a:pt x="7025" y="7108"/>
                      <a:pt x="7513" y="6858"/>
                      <a:pt x="8001" y="6584"/>
                    </a:cubicBezTo>
                    <a:cubicBezTo>
                      <a:pt x="8823" y="6132"/>
                      <a:pt x="9644" y="5668"/>
                      <a:pt x="10454" y="5191"/>
                    </a:cubicBezTo>
                    <a:cubicBezTo>
                      <a:pt x="10585" y="5120"/>
                      <a:pt x="10680" y="5013"/>
                      <a:pt x="10799" y="4929"/>
                    </a:cubicBezTo>
                    <a:cubicBezTo>
                      <a:pt x="10859" y="4882"/>
                      <a:pt x="10906" y="4834"/>
                      <a:pt x="10978" y="4810"/>
                    </a:cubicBezTo>
                    <a:cubicBezTo>
                      <a:pt x="11168" y="4739"/>
                      <a:pt x="11383" y="4703"/>
                      <a:pt x="11561" y="4596"/>
                    </a:cubicBezTo>
                    <a:cubicBezTo>
                      <a:pt x="12025" y="4358"/>
                      <a:pt x="12466" y="4072"/>
                      <a:pt x="12930" y="3822"/>
                    </a:cubicBezTo>
                    <a:cubicBezTo>
                      <a:pt x="13669" y="3429"/>
                      <a:pt x="14419" y="3060"/>
                      <a:pt x="15169" y="2679"/>
                    </a:cubicBezTo>
                    <a:cubicBezTo>
                      <a:pt x="15173" y="2675"/>
                      <a:pt x="15178" y="2674"/>
                      <a:pt x="15184" y="2674"/>
                    </a:cubicBezTo>
                    <a:cubicBezTo>
                      <a:pt x="15197" y="2674"/>
                      <a:pt x="15212" y="2679"/>
                      <a:pt x="15228" y="2679"/>
                    </a:cubicBezTo>
                    <a:cubicBezTo>
                      <a:pt x="16205" y="2131"/>
                      <a:pt x="17181" y="1596"/>
                      <a:pt x="18193" y="1048"/>
                    </a:cubicBezTo>
                    <a:cubicBezTo>
                      <a:pt x="18014" y="703"/>
                      <a:pt x="17848" y="381"/>
                      <a:pt x="176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52" name="Google Shape;352;p26"/>
            <p:cNvGrpSpPr/>
            <p:nvPr/>
          </p:nvGrpSpPr>
          <p:grpSpPr>
            <a:xfrm rot="-3067024">
              <a:off x="-227943" y="4126977"/>
              <a:ext cx="1000230" cy="1570604"/>
              <a:chOff x="4411550" y="3089200"/>
              <a:chExt cx="569450" cy="894175"/>
            </a:xfrm>
          </p:grpSpPr>
          <p:sp>
            <p:nvSpPr>
              <p:cNvPr id="353" name="Google Shape;353;p26"/>
              <p:cNvSpPr/>
              <p:nvPr/>
            </p:nvSpPr>
            <p:spPr>
              <a:xfrm>
                <a:off x="4411550" y="3413575"/>
                <a:ext cx="246475" cy="293200"/>
              </a:xfrm>
              <a:custGeom>
                <a:rect b="b" l="l" r="r" t="t"/>
                <a:pathLst>
                  <a:path extrusionOk="0" h="11728" w="9859">
                    <a:moveTo>
                      <a:pt x="84" y="5194"/>
                    </a:moveTo>
                    <a:cubicBezTo>
                      <a:pt x="132" y="5206"/>
                      <a:pt x="215" y="5218"/>
                      <a:pt x="215" y="5242"/>
                    </a:cubicBezTo>
                    <a:cubicBezTo>
                      <a:pt x="227" y="5313"/>
                      <a:pt x="203" y="5385"/>
                      <a:pt x="191" y="5444"/>
                    </a:cubicBezTo>
                    <a:lnTo>
                      <a:pt x="120" y="5444"/>
                    </a:lnTo>
                    <a:cubicBezTo>
                      <a:pt x="96" y="5373"/>
                      <a:pt x="72" y="5302"/>
                      <a:pt x="48" y="5218"/>
                    </a:cubicBezTo>
                    <a:cubicBezTo>
                      <a:pt x="60" y="5206"/>
                      <a:pt x="72" y="5194"/>
                      <a:pt x="84" y="5194"/>
                    </a:cubicBezTo>
                    <a:close/>
                    <a:moveTo>
                      <a:pt x="4553" y="0"/>
                    </a:moveTo>
                    <a:cubicBezTo>
                      <a:pt x="4517" y="0"/>
                      <a:pt x="4484" y="8"/>
                      <a:pt x="4465" y="27"/>
                    </a:cubicBezTo>
                    <a:cubicBezTo>
                      <a:pt x="4375" y="101"/>
                      <a:pt x="4278" y="113"/>
                      <a:pt x="4180" y="113"/>
                    </a:cubicBezTo>
                    <a:cubicBezTo>
                      <a:pt x="4137" y="113"/>
                      <a:pt x="4093" y="110"/>
                      <a:pt x="4049" y="110"/>
                    </a:cubicBezTo>
                    <a:cubicBezTo>
                      <a:pt x="3930" y="110"/>
                      <a:pt x="3787" y="110"/>
                      <a:pt x="3703" y="182"/>
                    </a:cubicBezTo>
                    <a:cubicBezTo>
                      <a:pt x="3575" y="289"/>
                      <a:pt x="3436" y="338"/>
                      <a:pt x="3279" y="338"/>
                    </a:cubicBezTo>
                    <a:cubicBezTo>
                      <a:pt x="3262" y="338"/>
                      <a:pt x="3245" y="338"/>
                      <a:pt x="3227" y="337"/>
                    </a:cubicBezTo>
                    <a:cubicBezTo>
                      <a:pt x="3132" y="337"/>
                      <a:pt x="3084" y="360"/>
                      <a:pt x="3025" y="444"/>
                    </a:cubicBezTo>
                    <a:cubicBezTo>
                      <a:pt x="2965" y="527"/>
                      <a:pt x="2846" y="599"/>
                      <a:pt x="2739" y="622"/>
                    </a:cubicBezTo>
                    <a:cubicBezTo>
                      <a:pt x="2608" y="634"/>
                      <a:pt x="2537" y="694"/>
                      <a:pt x="2441" y="777"/>
                    </a:cubicBezTo>
                    <a:cubicBezTo>
                      <a:pt x="2275" y="932"/>
                      <a:pt x="2120" y="1146"/>
                      <a:pt x="1846" y="1146"/>
                    </a:cubicBezTo>
                    <a:cubicBezTo>
                      <a:pt x="1751" y="1146"/>
                      <a:pt x="1703" y="1194"/>
                      <a:pt x="1691" y="1301"/>
                    </a:cubicBezTo>
                    <a:cubicBezTo>
                      <a:pt x="1691" y="1492"/>
                      <a:pt x="1572" y="1611"/>
                      <a:pt x="1405" y="1706"/>
                    </a:cubicBezTo>
                    <a:cubicBezTo>
                      <a:pt x="1358" y="1742"/>
                      <a:pt x="1334" y="1813"/>
                      <a:pt x="1298" y="1873"/>
                    </a:cubicBezTo>
                    <a:cubicBezTo>
                      <a:pt x="1275" y="1932"/>
                      <a:pt x="1275" y="2015"/>
                      <a:pt x="1227" y="2051"/>
                    </a:cubicBezTo>
                    <a:cubicBezTo>
                      <a:pt x="1132" y="2123"/>
                      <a:pt x="1013" y="2158"/>
                      <a:pt x="905" y="2218"/>
                    </a:cubicBezTo>
                    <a:cubicBezTo>
                      <a:pt x="870" y="2230"/>
                      <a:pt x="846" y="2277"/>
                      <a:pt x="834" y="2301"/>
                    </a:cubicBezTo>
                    <a:cubicBezTo>
                      <a:pt x="822" y="2492"/>
                      <a:pt x="763" y="2670"/>
                      <a:pt x="632" y="2813"/>
                    </a:cubicBezTo>
                    <a:cubicBezTo>
                      <a:pt x="584" y="2849"/>
                      <a:pt x="584" y="2932"/>
                      <a:pt x="584" y="3004"/>
                    </a:cubicBezTo>
                    <a:cubicBezTo>
                      <a:pt x="596" y="3099"/>
                      <a:pt x="596" y="3182"/>
                      <a:pt x="489" y="3254"/>
                    </a:cubicBezTo>
                    <a:cubicBezTo>
                      <a:pt x="453" y="3266"/>
                      <a:pt x="429" y="3373"/>
                      <a:pt x="453" y="3397"/>
                    </a:cubicBezTo>
                    <a:cubicBezTo>
                      <a:pt x="513" y="3492"/>
                      <a:pt x="477" y="3563"/>
                      <a:pt x="405" y="3611"/>
                    </a:cubicBezTo>
                    <a:cubicBezTo>
                      <a:pt x="251" y="3730"/>
                      <a:pt x="132" y="3849"/>
                      <a:pt x="167" y="4087"/>
                    </a:cubicBezTo>
                    <a:cubicBezTo>
                      <a:pt x="203" y="4254"/>
                      <a:pt x="155" y="4432"/>
                      <a:pt x="132" y="4611"/>
                    </a:cubicBezTo>
                    <a:cubicBezTo>
                      <a:pt x="120" y="4671"/>
                      <a:pt x="84" y="4730"/>
                      <a:pt x="60" y="4790"/>
                    </a:cubicBezTo>
                    <a:cubicBezTo>
                      <a:pt x="48" y="4837"/>
                      <a:pt x="1" y="4885"/>
                      <a:pt x="1" y="4932"/>
                    </a:cubicBezTo>
                    <a:cubicBezTo>
                      <a:pt x="12" y="5135"/>
                      <a:pt x="24" y="5337"/>
                      <a:pt x="24" y="5540"/>
                    </a:cubicBezTo>
                    <a:cubicBezTo>
                      <a:pt x="24" y="5766"/>
                      <a:pt x="1" y="5980"/>
                      <a:pt x="1" y="6195"/>
                    </a:cubicBezTo>
                    <a:cubicBezTo>
                      <a:pt x="1" y="6254"/>
                      <a:pt x="48" y="6325"/>
                      <a:pt x="84" y="6349"/>
                    </a:cubicBezTo>
                    <a:cubicBezTo>
                      <a:pt x="191" y="6385"/>
                      <a:pt x="215" y="6456"/>
                      <a:pt x="203" y="6564"/>
                    </a:cubicBezTo>
                    <a:cubicBezTo>
                      <a:pt x="203" y="6599"/>
                      <a:pt x="191" y="6635"/>
                      <a:pt x="203" y="6671"/>
                    </a:cubicBezTo>
                    <a:cubicBezTo>
                      <a:pt x="239" y="6826"/>
                      <a:pt x="274" y="6992"/>
                      <a:pt x="310" y="7147"/>
                    </a:cubicBezTo>
                    <a:cubicBezTo>
                      <a:pt x="358" y="7349"/>
                      <a:pt x="286" y="7576"/>
                      <a:pt x="441" y="7754"/>
                    </a:cubicBezTo>
                    <a:cubicBezTo>
                      <a:pt x="453" y="7766"/>
                      <a:pt x="453" y="7790"/>
                      <a:pt x="441" y="7814"/>
                    </a:cubicBezTo>
                    <a:cubicBezTo>
                      <a:pt x="358" y="8028"/>
                      <a:pt x="536" y="8183"/>
                      <a:pt x="584" y="8361"/>
                    </a:cubicBezTo>
                    <a:cubicBezTo>
                      <a:pt x="655" y="8623"/>
                      <a:pt x="858" y="8838"/>
                      <a:pt x="965" y="9100"/>
                    </a:cubicBezTo>
                    <a:cubicBezTo>
                      <a:pt x="1060" y="9302"/>
                      <a:pt x="1227" y="9481"/>
                      <a:pt x="1346" y="9671"/>
                    </a:cubicBezTo>
                    <a:cubicBezTo>
                      <a:pt x="1405" y="9802"/>
                      <a:pt x="1489" y="9874"/>
                      <a:pt x="1632" y="9897"/>
                    </a:cubicBezTo>
                    <a:cubicBezTo>
                      <a:pt x="1715" y="9897"/>
                      <a:pt x="1751" y="9945"/>
                      <a:pt x="1751" y="10040"/>
                    </a:cubicBezTo>
                    <a:cubicBezTo>
                      <a:pt x="1763" y="10112"/>
                      <a:pt x="1798" y="10207"/>
                      <a:pt x="1846" y="10266"/>
                    </a:cubicBezTo>
                    <a:cubicBezTo>
                      <a:pt x="2144" y="10576"/>
                      <a:pt x="2465" y="10886"/>
                      <a:pt x="2775" y="11195"/>
                    </a:cubicBezTo>
                    <a:cubicBezTo>
                      <a:pt x="2846" y="11267"/>
                      <a:pt x="2906" y="11374"/>
                      <a:pt x="2989" y="11409"/>
                    </a:cubicBezTo>
                    <a:cubicBezTo>
                      <a:pt x="3120" y="11453"/>
                      <a:pt x="3256" y="11497"/>
                      <a:pt x="3396" y="11497"/>
                    </a:cubicBezTo>
                    <a:cubicBezTo>
                      <a:pt x="3485" y="11497"/>
                      <a:pt x="3575" y="11479"/>
                      <a:pt x="3668" y="11433"/>
                    </a:cubicBezTo>
                    <a:cubicBezTo>
                      <a:pt x="3699" y="11415"/>
                      <a:pt x="3737" y="11409"/>
                      <a:pt x="3779" y="11409"/>
                    </a:cubicBezTo>
                    <a:cubicBezTo>
                      <a:pt x="3848" y="11409"/>
                      <a:pt x="3927" y="11426"/>
                      <a:pt x="4001" y="11433"/>
                    </a:cubicBezTo>
                    <a:cubicBezTo>
                      <a:pt x="4096" y="11445"/>
                      <a:pt x="4192" y="11481"/>
                      <a:pt x="4299" y="11493"/>
                    </a:cubicBezTo>
                    <a:cubicBezTo>
                      <a:pt x="4501" y="11529"/>
                      <a:pt x="4704" y="11564"/>
                      <a:pt x="4894" y="11600"/>
                    </a:cubicBezTo>
                    <a:cubicBezTo>
                      <a:pt x="4930" y="11600"/>
                      <a:pt x="4965" y="11624"/>
                      <a:pt x="4977" y="11648"/>
                    </a:cubicBezTo>
                    <a:cubicBezTo>
                      <a:pt x="5019" y="11707"/>
                      <a:pt x="5058" y="11728"/>
                      <a:pt x="5101" y="11728"/>
                    </a:cubicBezTo>
                    <a:cubicBezTo>
                      <a:pt x="5144" y="11728"/>
                      <a:pt x="5192" y="11707"/>
                      <a:pt x="5251" y="11683"/>
                    </a:cubicBezTo>
                    <a:cubicBezTo>
                      <a:pt x="5314" y="11660"/>
                      <a:pt x="5391" y="11637"/>
                      <a:pt x="5461" y="11637"/>
                    </a:cubicBezTo>
                    <a:cubicBezTo>
                      <a:pt x="5498" y="11637"/>
                      <a:pt x="5532" y="11643"/>
                      <a:pt x="5561" y="11659"/>
                    </a:cubicBezTo>
                    <a:cubicBezTo>
                      <a:pt x="5623" y="11691"/>
                      <a:pt x="5682" y="11704"/>
                      <a:pt x="5737" y="11704"/>
                    </a:cubicBezTo>
                    <a:cubicBezTo>
                      <a:pt x="5850" y="11704"/>
                      <a:pt x="5949" y="11648"/>
                      <a:pt x="6037" y="11576"/>
                    </a:cubicBezTo>
                    <a:cubicBezTo>
                      <a:pt x="6120" y="11517"/>
                      <a:pt x="6180" y="11505"/>
                      <a:pt x="6275" y="11505"/>
                    </a:cubicBezTo>
                    <a:cubicBezTo>
                      <a:pt x="6288" y="11503"/>
                      <a:pt x="6303" y="11502"/>
                      <a:pt x="6317" y="11502"/>
                    </a:cubicBezTo>
                    <a:cubicBezTo>
                      <a:pt x="6355" y="11502"/>
                      <a:pt x="6395" y="11507"/>
                      <a:pt x="6430" y="11507"/>
                    </a:cubicBezTo>
                    <a:cubicBezTo>
                      <a:pt x="6467" y="11507"/>
                      <a:pt x="6498" y="11502"/>
                      <a:pt x="6513" y="11481"/>
                    </a:cubicBezTo>
                    <a:cubicBezTo>
                      <a:pt x="6607" y="11381"/>
                      <a:pt x="6707" y="11352"/>
                      <a:pt x="6809" y="11352"/>
                    </a:cubicBezTo>
                    <a:cubicBezTo>
                      <a:pt x="6889" y="11352"/>
                      <a:pt x="6970" y="11370"/>
                      <a:pt x="7049" y="11386"/>
                    </a:cubicBezTo>
                    <a:cubicBezTo>
                      <a:pt x="7071" y="11387"/>
                      <a:pt x="7091" y="11388"/>
                      <a:pt x="7109" y="11388"/>
                    </a:cubicBezTo>
                    <a:cubicBezTo>
                      <a:pt x="7220" y="11388"/>
                      <a:pt x="7265" y="11352"/>
                      <a:pt x="7275" y="11219"/>
                    </a:cubicBezTo>
                    <a:cubicBezTo>
                      <a:pt x="7287" y="11100"/>
                      <a:pt x="7359" y="11028"/>
                      <a:pt x="7466" y="10981"/>
                    </a:cubicBezTo>
                    <a:cubicBezTo>
                      <a:pt x="7597" y="10921"/>
                      <a:pt x="7740" y="10874"/>
                      <a:pt x="7859" y="10790"/>
                    </a:cubicBezTo>
                    <a:cubicBezTo>
                      <a:pt x="7966" y="10719"/>
                      <a:pt x="8073" y="10624"/>
                      <a:pt x="8085" y="10469"/>
                    </a:cubicBezTo>
                    <a:cubicBezTo>
                      <a:pt x="8085" y="10433"/>
                      <a:pt x="8156" y="10386"/>
                      <a:pt x="8204" y="10386"/>
                    </a:cubicBezTo>
                    <a:cubicBezTo>
                      <a:pt x="8359" y="10374"/>
                      <a:pt x="8549" y="10231"/>
                      <a:pt x="8585" y="10076"/>
                    </a:cubicBezTo>
                    <a:cubicBezTo>
                      <a:pt x="8609" y="9874"/>
                      <a:pt x="8775" y="9778"/>
                      <a:pt x="8918" y="9707"/>
                    </a:cubicBezTo>
                    <a:cubicBezTo>
                      <a:pt x="9025" y="9647"/>
                      <a:pt x="9085" y="9588"/>
                      <a:pt x="9073" y="9469"/>
                    </a:cubicBezTo>
                    <a:cubicBezTo>
                      <a:pt x="9037" y="9290"/>
                      <a:pt x="9133" y="9159"/>
                      <a:pt x="9240" y="9028"/>
                    </a:cubicBezTo>
                    <a:cubicBezTo>
                      <a:pt x="9311" y="8957"/>
                      <a:pt x="9347" y="8838"/>
                      <a:pt x="9359" y="8731"/>
                    </a:cubicBezTo>
                    <a:cubicBezTo>
                      <a:pt x="9383" y="8600"/>
                      <a:pt x="9371" y="8457"/>
                      <a:pt x="9371" y="8302"/>
                    </a:cubicBezTo>
                    <a:lnTo>
                      <a:pt x="9371" y="8302"/>
                    </a:lnTo>
                    <a:cubicBezTo>
                      <a:pt x="9442" y="8373"/>
                      <a:pt x="9490" y="8409"/>
                      <a:pt x="9537" y="8457"/>
                    </a:cubicBezTo>
                    <a:cubicBezTo>
                      <a:pt x="9561" y="8445"/>
                      <a:pt x="9585" y="8433"/>
                      <a:pt x="9597" y="8433"/>
                    </a:cubicBezTo>
                    <a:cubicBezTo>
                      <a:pt x="9573" y="8314"/>
                      <a:pt x="9537" y="8195"/>
                      <a:pt x="9526" y="8076"/>
                    </a:cubicBezTo>
                    <a:cubicBezTo>
                      <a:pt x="9514" y="8040"/>
                      <a:pt x="9537" y="7969"/>
                      <a:pt x="9561" y="7957"/>
                    </a:cubicBezTo>
                    <a:cubicBezTo>
                      <a:pt x="9704" y="7861"/>
                      <a:pt x="9740" y="7730"/>
                      <a:pt x="9716" y="7576"/>
                    </a:cubicBezTo>
                    <a:cubicBezTo>
                      <a:pt x="9692" y="7504"/>
                      <a:pt x="9645" y="7433"/>
                      <a:pt x="9597" y="7361"/>
                    </a:cubicBezTo>
                    <a:cubicBezTo>
                      <a:pt x="9609" y="7361"/>
                      <a:pt x="9621" y="7338"/>
                      <a:pt x="9633" y="7338"/>
                    </a:cubicBezTo>
                    <a:cubicBezTo>
                      <a:pt x="9787" y="7326"/>
                      <a:pt x="9847" y="7266"/>
                      <a:pt x="9764" y="7087"/>
                    </a:cubicBezTo>
                    <a:cubicBezTo>
                      <a:pt x="9728" y="7004"/>
                      <a:pt x="9692" y="6861"/>
                      <a:pt x="9835" y="6778"/>
                    </a:cubicBezTo>
                    <a:cubicBezTo>
                      <a:pt x="9859" y="6766"/>
                      <a:pt x="9847" y="6683"/>
                      <a:pt x="9835" y="6635"/>
                    </a:cubicBezTo>
                    <a:cubicBezTo>
                      <a:pt x="9823" y="6564"/>
                      <a:pt x="9776" y="6504"/>
                      <a:pt x="9764" y="6433"/>
                    </a:cubicBezTo>
                    <a:cubicBezTo>
                      <a:pt x="9740" y="5944"/>
                      <a:pt x="9764" y="5456"/>
                      <a:pt x="9704" y="4968"/>
                    </a:cubicBezTo>
                    <a:cubicBezTo>
                      <a:pt x="9657" y="4611"/>
                      <a:pt x="9514" y="4266"/>
                      <a:pt x="9395" y="3920"/>
                    </a:cubicBezTo>
                    <a:cubicBezTo>
                      <a:pt x="9359" y="3789"/>
                      <a:pt x="9240" y="3682"/>
                      <a:pt x="9216" y="3551"/>
                    </a:cubicBezTo>
                    <a:cubicBezTo>
                      <a:pt x="9156" y="3289"/>
                      <a:pt x="9049" y="3051"/>
                      <a:pt x="8871" y="2897"/>
                    </a:cubicBezTo>
                    <a:cubicBezTo>
                      <a:pt x="8895" y="2801"/>
                      <a:pt x="8930" y="2718"/>
                      <a:pt x="8918" y="2682"/>
                    </a:cubicBezTo>
                    <a:cubicBezTo>
                      <a:pt x="8811" y="2504"/>
                      <a:pt x="8704" y="2337"/>
                      <a:pt x="8585" y="2182"/>
                    </a:cubicBezTo>
                    <a:cubicBezTo>
                      <a:pt x="8490" y="2039"/>
                      <a:pt x="8394" y="1908"/>
                      <a:pt x="8275" y="1789"/>
                    </a:cubicBezTo>
                    <a:cubicBezTo>
                      <a:pt x="8144" y="1646"/>
                      <a:pt x="8037" y="1468"/>
                      <a:pt x="7835" y="1396"/>
                    </a:cubicBezTo>
                    <a:cubicBezTo>
                      <a:pt x="7775" y="1373"/>
                      <a:pt x="7740" y="1265"/>
                      <a:pt x="7692" y="1206"/>
                    </a:cubicBezTo>
                    <a:cubicBezTo>
                      <a:pt x="7656" y="1146"/>
                      <a:pt x="7621" y="1075"/>
                      <a:pt x="7573" y="1039"/>
                    </a:cubicBezTo>
                    <a:cubicBezTo>
                      <a:pt x="7359" y="884"/>
                      <a:pt x="7156" y="741"/>
                      <a:pt x="6942" y="611"/>
                    </a:cubicBezTo>
                    <a:cubicBezTo>
                      <a:pt x="6882" y="575"/>
                      <a:pt x="6823" y="539"/>
                      <a:pt x="6763" y="539"/>
                    </a:cubicBezTo>
                    <a:cubicBezTo>
                      <a:pt x="6632" y="539"/>
                      <a:pt x="6513" y="539"/>
                      <a:pt x="6454" y="384"/>
                    </a:cubicBezTo>
                    <a:cubicBezTo>
                      <a:pt x="6442" y="360"/>
                      <a:pt x="6382" y="337"/>
                      <a:pt x="6335" y="325"/>
                    </a:cubicBezTo>
                    <a:cubicBezTo>
                      <a:pt x="6216" y="277"/>
                      <a:pt x="6073" y="265"/>
                      <a:pt x="5966" y="206"/>
                    </a:cubicBezTo>
                    <a:cubicBezTo>
                      <a:pt x="5887" y="163"/>
                      <a:pt x="5817" y="154"/>
                      <a:pt x="5745" y="154"/>
                    </a:cubicBezTo>
                    <a:cubicBezTo>
                      <a:pt x="5697" y="154"/>
                      <a:pt x="5649" y="158"/>
                      <a:pt x="5596" y="158"/>
                    </a:cubicBezTo>
                    <a:cubicBezTo>
                      <a:pt x="5587" y="159"/>
                      <a:pt x="5577" y="160"/>
                      <a:pt x="5568" y="160"/>
                    </a:cubicBezTo>
                    <a:cubicBezTo>
                      <a:pt x="5468" y="160"/>
                      <a:pt x="5360" y="107"/>
                      <a:pt x="5251" y="75"/>
                    </a:cubicBezTo>
                    <a:cubicBezTo>
                      <a:pt x="5213" y="65"/>
                      <a:pt x="5166" y="48"/>
                      <a:pt x="5125" y="48"/>
                    </a:cubicBezTo>
                    <a:cubicBezTo>
                      <a:pt x="5115" y="48"/>
                      <a:pt x="5106" y="49"/>
                      <a:pt x="5096" y="51"/>
                    </a:cubicBezTo>
                    <a:cubicBezTo>
                      <a:pt x="5031" y="69"/>
                      <a:pt x="4968" y="81"/>
                      <a:pt x="4906" y="81"/>
                    </a:cubicBezTo>
                    <a:cubicBezTo>
                      <a:pt x="4843" y="81"/>
                      <a:pt x="4781" y="69"/>
                      <a:pt x="4715" y="39"/>
                    </a:cubicBezTo>
                    <a:cubicBezTo>
                      <a:pt x="4673" y="18"/>
                      <a:pt x="4608" y="0"/>
                      <a:pt x="455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26"/>
              <p:cNvSpPr/>
              <p:nvPr/>
            </p:nvSpPr>
            <p:spPr>
              <a:xfrm>
                <a:off x="4744625" y="3356500"/>
                <a:ext cx="236375" cy="272200"/>
              </a:xfrm>
              <a:custGeom>
                <a:rect b="b" l="l" r="r" t="t"/>
                <a:pathLst>
                  <a:path extrusionOk="0" h="10888" w="9455">
                    <a:moveTo>
                      <a:pt x="5501" y="1"/>
                    </a:moveTo>
                    <a:cubicBezTo>
                      <a:pt x="5474" y="1"/>
                      <a:pt x="5447" y="11"/>
                      <a:pt x="5418" y="36"/>
                    </a:cubicBezTo>
                    <a:cubicBezTo>
                      <a:pt x="5299" y="155"/>
                      <a:pt x="5168" y="215"/>
                      <a:pt x="5001" y="238"/>
                    </a:cubicBezTo>
                    <a:cubicBezTo>
                      <a:pt x="4966" y="238"/>
                      <a:pt x="4942" y="274"/>
                      <a:pt x="4918" y="286"/>
                    </a:cubicBezTo>
                    <a:lnTo>
                      <a:pt x="4918" y="441"/>
                    </a:lnTo>
                    <a:cubicBezTo>
                      <a:pt x="4825" y="449"/>
                      <a:pt x="4739" y="458"/>
                      <a:pt x="4654" y="458"/>
                    </a:cubicBezTo>
                    <a:cubicBezTo>
                      <a:pt x="4619" y="458"/>
                      <a:pt x="4584" y="456"/>
                      <a:pt x="4549" y="453"/>
                    </a:cubicBezTo>
                    <a:cubicBezTo>
                      <a:pt x="4513" y="453"/>
                      <a:pt x="4477" y="393"/>
                      <a:pt x="4454" y="357"/>
                    </a:cubicBezTo>
                    <a:cubicBezTo>
                      <a:pt x="4477" y="334"/>
                      <a:pt x="4513" y="286"/>
                      <a:pt x="4549" y="274"/>
                    </a:cubicBezTo>
                    <a:cubicBezTo>
                      <a:pt x="4556" y="272"/>
                      <a:pt x="4563" y="272"/>
                      <a:pt x="4570" y="272"/>
                    </a:cubicBezTo>
                    <a:cubicBezTo>
                      <a:pt x="4613" y="272"/>
                      <a:pt x="4663" y="298"/>
                      <a:pt x="4704" y="298"/>
                    </a:cubicBezTo>
                    <a:cubicBezTo>
                      <a:pt x="4719" y="302"/>
                      <a:pt x="4735" y="303"/>
                      <a:pt x="4753" y="303"/>
                    </a:cubicBezTo>
                    <a:cubicBezTo>
                      <a:pt x="4787" y="303"/>
                      <a:pt x="4827" y="298"/>
                      <a:pt x="4882" y="298"/>
                    </a:cubicBezTo>
                    <a:cubicBezTo>
                      <a:pt x="4775" y="107"/>
                      <a:pt x="4620" y="119"/>
                      <a:pt x="4489" y="84"/>
                    </a:cubicBezTo>
                    <a:cubicBezTo>
                      <a:pt x="4454" y="84"/>
                      <a:pt x="4394" y="119"/>
                      <a:pt x="4394" y="143"/>
                    </a:cubicBezTo>
                    <a:cubicBezTo>
                      <a:pt x="4357" y="290"/>
                      <a:pt x="4236" y="331"/>
                      <a:pt x="4138" y="331"/>
                    </a:cubicBezTo>
                    <a:cubicBezTo>
                      <a:pt x="4109" y="331"/>
                      <a:pt x="4082" y="327"/>
                      <a:pt x="4061" y="322"/>
                    </a:cubicBezTo>
                    <a:cubicBezTo>
                      <a:pt x="4017" y="313"/>
                      <a:pt x="3974" y="309"/>
                      <a:pt x="3933" y="309"/>
                    </a:cubicBezTo>
                    <a:cubicBezTo>
                      <a:pt x="3705" y="309"/>
                      <a:pt x="3510" y="432"/>
                      <a:pt x="3299" y="512"/>
                    </a:cubicBezTo>
                    <a:cubicBezTo>
                      <a:pt x="3287" y="524"/>
                      <a:pt x="3263" y="548"/>
                      <a:pt x="3251" y="572"/>
                    </a:cubicBezTo>
                    <a:cubicBezTo>
                      <a:pt x="3194" y="679"/>
                      <a:pt x="3125" y="746"/>
                      <a:pt x="3029" y="746"/>
                    </a:cubicBezTo>
                    <a:cubicBezTo>
                      <a:pt x="2986" y="746"/>
                      <a:pt x="2937" y="732"/>
                      <a:pt x="2882" y="703"/>
                    </a:cubicBezTo>
                    <a:cubicBezTo>
                      <a:pt x="2875" y="700"/>
                      <a:pt x="2867" y="700"/>
                      <a:pt x="2858" y="700"/>
                    </a:cubicBezTo>
                    <a:cubicBezTo>
                      <a:pt x="2819" y="700"/>
                      <a:pt x="2759" y="717"/>
                      <a:pt x="2691" y="727"/>
                    </a:cubicBezTo>
                    <a:cubicBezTo>
                      <a:pt x="2763" y="774"/>
                      <a:pt x="2787" y="798"/>
                      <a:pt x="2822" y="834"/>
                    </a:cubicBezTo>
                    <a:cubicBezTo>
                      <a:pt x="2799" y="858"/>
                      <a:pt x="2787" y="869"/>
                      <a:pt x="2787" y="869"/>
                    </a:cubicBezTo>
                    <a:cubicBezTo>
                      <a:pt x="2745" y="859"/>
                      <a:pt x="2707" y="853"/>
                      <a:pt x="2673" y="853"/>
                    </a:cubicBezTo>
                    <a:cubicBezTo>
                      <a:pt x="2484" y="853"/>
                      <a:pt x="2405" y="1009"/>
                      <a:pt x="2334" y="1191"/>
                    </a:cubicBezTo>
                    <a:cubicBezTo>
                      <a:pt x="2322" y="1227"/>
                      <a:pt x="2275" y="1239"/>
                      <a:pt x="2239" y="1262"/>
                    </a:cubicBezTo>
                    <a:cubicBezTo>
                      <a:pt x="2156" y="1346"/>
                      <a:pt x="2060" y="1417"/>
                      <a:pt x="1965" y="1500"/>
                    </a:cubicBezTo>
                    <a:cubicBezTo>
                      <a:pt x="1929" y="1536"/>
                      <a:pt x="1929" y="1608"/>
                      <a:pt x="1882" y="1631"/>
                    </a:cubicBezTo>
                    <a:cubicBezTo>
                      <a:pt x="1787" y="1691"/>
                      <a:pt x="1763" y="1774"/>
                      <a:pt x="1763" y="1870"/>
                    </a:cubicBezTo>
                    <a:cubicBezTo>
                      <a:pt x="1763" y="2036"/>
                      <a:pt x="1679" y="2060"/>
                      <a:pt x="1537" y="2072"/>
                    </a:cubicBezTo>
                    <a:cubicBezTo>
                      <a:pt x="1417" y="2084"/>
                      <a:pt x="1298" y="2132"/>
                      <a:pt x="1167" y="2179"/>
                    </a:cubicBezTo>
                    <a:cubicBezTo>
                      <a:pt x="1156" y="2179"/>
                      <a:pt x="1144" y="2251"/>
                      <a:pt x="1156" y="2286"/>
                    </a:cubicBezTo>
                    <a:cubicBezTo>
                      <a:pt x="1203" y="2465"/>
                      <a:pt x="1132" y="2632"/>
                      <a:pt x="941" y="2727"/>
                    </a:cubicBezTo>
                    <a:cubicBezTo>
                      <a:pt x="894" y="2751"/>
                      <a:pt x="858" y="2786"/>
                      <a:pt x="834" y="2834"/>
                    </a:cubicBezTo>
                    <a:cubicBezTo>
                      <a:pt x="751" y="2953"/>
                      <a:pt x="679" y="3084"/>
                      <a:pt x="608" y="3227"/>
                    </a:cubicBezTo>
                    <a:cubicBezTo>
                      <a:pt x="513" y="3417"/>
                      <a:pt x="417" y="3608"/>
                      <a:pt x="298" y="3846"/>
                    </a:cubicBezTo>
                    <a:cubicBezTo>
                      <a:pt x="453" y="3882"/>
                      <a:pt x="608" y="3929"/>
                      <a:pt x="763" y="3977"/>
                    </a:cubicBezTo>
                    <a:cubicBezTo>
                      <a:pt x="703" y="4013"/>
                      <a:pt x="667" y="4025"/>
                      <a:pt x="620" y="4025"/>
                    </a:cubicBezTo>
                    <a:cubicBezTo>
                      <a:pt x="382" y="4025"/>
                      <a:pt x="251" y="4144"/>
                      <a:pt x="215" y="4370"/>
                    </a:cubicBezTo>
                    <a:cubicBezTo>
                      <a:pt x="155" y="4691"/>
                      <a:pt x="84" y="5001"/>
                      <a:pt x="48" y="5310"/>
                    </a:cubicBezTo>
                    <a:cubicBezTo>
                      <a:pt x="13" y="5561"/>
                      <a:pt x="13" y="5822"/>
                      <a:pt x="13" y="6072"/>
                    </a:cubicBezTo>
                    <a:cubicBezTo>
                      <a:pt x="13" y="6239"/>
                      <a:pt x="84" y="6418"/>
                      <a:pt x="36" y="6561"/>
                    </a:cubicBezTo>
                    <a:cubicBezTo>
                      <a:pt x="1" y="6680"/>
                      <a:pt x="13" y="6751"/>
                      <a:pt x="36" y="6846"/>
                    </a:cubicBezTo>
                    <a:cubicBezTo>
                      <a:pt x="60" y="6954"/>
                      <a:pt x="108" y="7049"/>
                      <a:pt x="132" y="7144"/>
                    </a:cubicBezTo>
                    <a:cubicBezTo>
                      <a:pt x="286" y="7775"/>
                      <a:pt x="465" y="8394"/>
                      <a:pt x="882" y="8906"/>
                    </a:cubicBezTo>
                    <a:cubicBezTo>
                      <a:pt x="906" y="8942"/>
                      <a:pt x="917" y="8989"/>
                      <a:pt x="941" y="9025"/>
                    </a:cubicBezTo>
                    <a:cubicBezTo>
                      <a:pt x="1001" y="9132"/>
                      <a:pt x="1072" y="9240"/>
                      <a:pt x="1144" y="9347"/>
                    </a:cubicBezTo>
                    <a:cubicBezTo>
                      <a:pt x="1322" y="9609"/>
                      <a:pt x="1525" y="9871"/>
                      <a:pt x="1691" y="10144"/>
                    </a:cubicBezTo>
                    <a:cubicBezTo>
                      <a:pt x="1756" y="10252"/>
                      <a:pt x="1820" y="10301"/>
                      <a:pt x="1937" y="10301"/>
                    </a:cubicBezTo>
                    <a:cubicBezTo>
                      <a:pt x="1949" y="10301"/>
                      <a:pt x="1963" y="10300"/>
                      <a:pt x="1977" y="10299"/>
                    </a:cubicBezTo>
                    <a:cubicBezTo>
                      <a:pt x="2005" y="10295"/>
                      <a:pt x="2035" y="10293"/>
                      <a:pt x="2065" y="10293"/>
                    </a:cubicBezTo>
                    <a:cubicBezTo>
                      <a:pt x="2124" y="10293"/>
                      <a:pt x="2179" y="10303"/>
                      <a:pt x="2203" y="10335"/>
                    </a:cubicBezTo>
                    <a:cubicBezTo>
                      <a:pt x="2300" y="10451"/>
                      <a:pt x="2405" y="10496"/>
                      <a:pt x="2530" y="10496"/>
                    </a:cubicBezTo>
                    <a:cubicBezTo>
                      <a:pt x="2559" y="10496"/>
                      <a:pt x="2589" y="10494"/>
                      <a:pt x="2620" y="10490"/>
                    </a:cubicBezTo>
                    <a:cubicBezTo>
                      <a:pt x="2634" y="10488"/>
                      <a:pt x="2648" y="10488"/>
                      <a:pt x="2661" y="10488"/>
                    </a:cubicBezTo>
                    <a:cubicBezTo>
                      <a:pt x="2761" y="10488"/>
                      <a:pt x="2840" y="10529"/>
                      <a:pt x="2882" y="10644"/>
                    </a:cubicBezTo>
                    <a:cubicBezTo>
                      <a:pt x="2912" y="10705"/>
                      <a:pt x="2947" y="10736"/>
                      <a:pt x="2996" y="10736"/>
                    </a:cubicBezTo>
                    <a:cubicBezTo>
                      <a:pt x="3024" y="10736"/>
                      <a:pt x="3057" y="10726"/>
                      <a:pt x="3096" y="10704"/>
                    </a:cubicBezTo>
                    <a:cubicBezTo>
                      <a:pt x="3142" y="10676"/>
                      <a:pt x="3203" y="10649"/>
                      <a:pt x="3255" y="10649"/>
                    </a:cubicBezTo>
                    <a:cubicBezTo>
                      <a:pt x="3271" y="10649"/>
                      <a:pt x="3285" y="10651"/>
                      <a:pt x="3299" y="10656"/>
                    </a:cubicBezTo>
                    <a:cubicBezTo>
                      <a:pt x="3537" y="10716"/>
                      <a:pt x="3763" y="10799"/>
                      <a:pt x="3942" y="10859"/>
                    </a:cubicBezTo>
                    <a:cubicBezTo>
                      <a:pt x="4042" y="10803"/>
                      <a:pt x="4100" y="10727"/>
                      <a:pt x="4166" y="10727"/>
                    </a:cubicBezTo>
                    <a:cubicBezTo>
                      <a:pt x="4170" y="10727"/>
                      <a:pt x="4175" y="10727"/>
                      <a:pt x="4180" y="10728"/>
                    </a:cubicBezTo>
                    <a:cubicBezTo>
                      <a:pt x="4287" y="10728"/>
                      <a:pt x="4394" y="10764"/>
                      <a:pt x="4477" y="10823"/>
                    </a:cubicBezTo>
                    <a:cubicBezTo>
                      <a:pt x="4545" y="10866"/>
                      <a:pt x="4617" y="10887"/>
                      <a:pt x="4689" y="10887"/>
                    </a:cubicBezTo>
                    <a:cubicBezTo>
                      <a:pt x="4757" y="10887"/>
                      <a:pt x="4825" y="10869"/>
                      <a:pt x="4894" y="10835"/>
                    </a:cubicBezTo>
                    <a:cubicBezTo>
                      <a:pt x="5073" y="10740"/>
                      <a:pt x="5275" y="10644"/>
                      <a:pt x="5466" y="10609"/>
                    </a:cubicBezTo>
                    <a:cubicBezTo>
                      <a:pt x="5775" y="10561"/>
                      <a:pt x="6085" y="10573"/>
                      <a:pt x="6430" y="10549"/>
                    </a:cubicBezTo>
                    <a:cubicBezTo>
                      <a:pt x="6382" y="10502"/>
                      <a:pt x="6347" y="10466"/>
                      <a:pt x="6299" y="10406"/>
                    </a:cubicBezTo>
                    <a:cubicBezTo>
                      <a:pt x="6490" y="10371"/>
                      <a:pt x="6680" y="10335"/>
                      <a:pt x="6835" y="10311"/>
                    </a:cubicBezTo>
                    <a:cubicBezTo>
                      <a:pt x="6906" y="10216"/>
                      <a:pt x="6942" y="10132"/>
                      <a:pt x="7013" y="10097"/>
                    </a:cubicBezTo>
                    <a:cubicBezTo>
                      <a:pt x="7121" y="10025"/>
                      <a:pt x="7240" y="10002"/>
                      <a:pt x="7347" y="9942"/>
                    </a:cubicBezTo>
                    <a:cubicBezTo>
                      <a:pt x="7454" y="9882"/>
                      <a:pt x="7597" y="9811"/>
                      <a:pt x="7633" y="9704"/>
                    </a:cubicBezTo>
                    <a:cubicBezTo>
                      <a:pt x="7704" y="9561"/>
                      <a:pt x="7764" y="9454"/>
                      <a:pt x="7906" y="9370"/>
                    </a:cubicBezTo>
                    <a:cubicBezTo>
                      <a:pt x="7954" y="9347"/>
                      <a:pt x="7978" y="9263"/>
                      <a:pt x="8014" y="9204"/>
                    </a:cubicBezTo>
                    <a:cubicBezTo>
                      <a:pt x="8085" y="9097"/>
                      <a:pt x="8145" y="8989"/>
                      <a:pt x="8204" y="8882"/>
                    </a:cubicBezTo>
                    <a:cubicBezTo>
                      <a:pt x="8240" y="8823"/>
                      <a:pt x="8299" y="8775"/>
                      <a:pt x="8299" y="8716"/>
                    </a:cubicBezTo>
                    <a:cubicBezTo>
                      <a:pt x="8299" y="8608"/>
                      <a:pt x="8323" y="8549"/>
                      <a:pt x="8418" y="8513"/>
                    </a:cubicBezTo>
                    <a:cubicBezTo>
                      <a:pt x="8478" y="8489"/>
                      <a:pt x="8526" y="8466"/>
                      <a:pt x="8573" y="8430"/>
                    </a:cubicBezTo>
                    <a:cubicBezTo>
                      <a:pt x="8776" y="8323"/>
                      <a:pt x="8799" y="8251"/>
                      <a:pt x="8752" y="8025"/>
                    </a:cubicBezTo>
                    <a:cubicBezTo>
                      <a:pt x="8752" y="7966"/>
                      <a:pt x="8764" y="7882"/>
                      <a:pt x="8799" y="7835"/>
                    </a:cubicBezTo>
                    <a:cubicBezTo>
                      <a:pt x="8859" y="7739"/>
                      <a:pt x="8942" y="7656"/>
                      <a:pt x="9026" y="7573"/>
                    </a:cubicBezTo>
                    <a:lnTo>
                      <a:pt x="8978" y="7573"/>
                    </a:lnTo>
                    <a:cubicBezTo>
                      <a:pt x="8978" y="7394"/>
                      <a:pt x="8978" y="7204"/>
                      <a:pt x="8978" y="7025"/>
                    </a:cubicBezTo>
                    <a:cubicBezTo>
                      <a:pt x="8966" y="6799"/>
                      <a:pt x="8942" y="6584"/>
                      <a:pt x="9192" y="6537"/>
                    </a:cubicBezTo>
                    <a:cubicBezTo>
                      <a:pt x="9252" y="6192"/>
                      <a:pt x="9299" y="5882"/>
                      <a:pt x="9359" y="5572"/>
                    </a:cubicBezTo>
                    <a:lnTo>
                      <a:pt x="9359" y="5572"/>
                    </a:lnTo>
                    <a:cubicBezTo>
                      <a:pt x="9321" y="5621"/>
                      <a:pt x="9272" y="5645"/>
                      <a:pt x="9217" y="5645"/>
                    </a:cubicBezTo>
                    <a:cubicBezTo>
                      <a:pt x="9149" y="5645"/>
                      <a:pt x="9074" y="5609"/>
                      <a:pt x="9002" y="5537"/>
                    </a:cubicBezTo>
                    <a:cubicBezTo>
                      <a:pt x="9204" y="5489"/>
                      <a:pt x="9192" y="5489"/>
                      <a:pt x="9240" y="5263"/>
                    </a:cubicBezTo>
                    <a:cubicBezTo>
                      <a:pt x="9252" y="5251"/>
                      <a:pt x="9252" y="5227"/>
                      <a:pt x="9264" y="5203"/>
                    </a:cubicBezTo>
                    <a:cubicBezTo>
                      <a:pt x="9454" y="4953"/>
                      <a:pt x="9359" y="4668"/>
                      <a:pt x="9335" y="4406"/>
                    </a:cubicBezTo>
                    <a:cubicBezTo>
                      <a:pt x="9311" y="4120"/>
                      <a:pt x="9264" y="3846"/>
                      <a:pt x="9192" y="3572"/>
                    </a:cubicBezTo>
                    <a:cubicBezTo>
                      <a:pt x="9157" y="3429"/>
                      <a:pt x="9228" y="3227"/>
                      <a:pt x="9014" y="3155"/>
                    </a:cubicBezTo>
                    <a:cubicBezTo>
                      <a:pt x="9002" y="3155"/>
                      <a:pt x="8990" y="3072"/>
                      <a:pt x="9002" y="3036"/>
                    </a:cubicBezTo>
                    <a:cubicBezTo>
                      <a:pt x="9061" y="2941"/>
                      <a:pt x="9037" y="2870"/>
                      <a:pt x="8954" y="2810"/>
                    </a:cubicBezTo>
                    <a:cubicBezTo>
                      <a:pt x="8930" y="2786"/>
                      <a:pt x="8895" y="2739"/>
                      <a:pt x="8907" y="2715"/>
                    </a:cubicBezTo>
                    <a:cubicBezTo>
                      <a:pt x="8954" y="2429"/>
                      <a:pt x="8597" y="2322"/>
                      <a:pt x="8621" y="2060"/>
                    </a:cubicBezTo>
                    <a:cubicBezTo>
                      <a:pt x="8621" y="2036"/>
                      <a:pt x="8573" y="2012"/>
                      <a:pt x="8537" y="1977"/>
                    </a:cubicBezTo>
                    <a:cubicBezTo>
                      <a:pt x="8466" y="1905"/>
                      <a:pt x="8371" y="1834"/>
                      <a:pt x="8395" y="1703"/>
                    </a:cubicBezTo>
                    <a:cubicBezTo>
                      <a:pt x="8395" y="1667"/>
                      <a:pt x="8359" y="1608"/>
                      <a:pt x="8323" y="1596"/>
                    </a:cubicBezTo>
                    <a:cubicBezTo>
                      <a:pt x="8049" y="1512"/>
                      <a:pt x="8014" y="1155"/>
                      <a:pt x="7752" y="1060"/>
                    </a:cubicBezTo>
                    <a:cubicBezTo>
                      <a:pt x="7704" y="1048"/>
                      <a:pt x="7692" y="977"/>
                      <a:pt x="7656" y="929"/>
                    </a:cubicBezTo>
                    <a:cubicBezTo>
                      <a:pt x="7633" y="893"/>
                      <a:pt x="7585" y="834"/>
                      <a:pt x="7549" y="822"/>
                    </a:cubicBezTo>
                    <a:cubicBezTo>
                      <a:pt x="7347" y="798"/>
                      <a:pt x="7216" y="691"/>
                      <a:pt x="7121" y="512"/>
                    </a:cubicBezTo>
                    <a:cubicBezTo>
                      <a:pt x="7097" y="465"/>
                      <a:pt x="7025" y="417"/>
                      <a:pt x="6978" y="417"/>
                    </a:cubicBezTo>
                    <a:cubicBezTo>
                      <a:pt x="6939" y="424"/>
                      <a:pt x="6902" y="427"/>
                      <a:pt x="6866" y="427"/>
                    </a:cubicBezTo>
                    <a:cubicBezTo>
                      <a:pt x="6660" y="427"/>
                      <a:pt x="6501" y="314"/>
                      <a:pt x="6359" y="131"/>
                    </a:cubicBezTo>
                    <a:cubicBezTo>
                      <a:pt x="6299" y="155"/>
                      <a:pt x="6228" y="179"/>
                      <a:pt x="6144" y="203"/>
                    </a:cubicBezTo>
                    <a:cubicBezTo>
                      <a:pt x="6096" y="219"/>
                      <a:pt x="6050" y="226"/>
                      <a:pt x="6006" y="226"/>
                    </a:cubicBezTo>
                    <a:cubicBezTo>
                      <a:pt x="5888" y="226"/>
                      <a:pt x="5784" y="174"/>
                      <a:pt x="5680" y="96"/>
                    </a:cubicBezTo>
                    <a:cubicBezTo>
                      <a:pt x="5622" y="54"/>
                      <a:pt x="5564" y="1"/>
                      <a:pt x="550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26"/>
              <p:cNvSpPr/>
              <p:nvPr/>
            </p:nvSpPr>
            <p:spPr>
              <a:xfrm>
                <a:off x="4640450" y="3707800"/>
                <a:ext cx="238450" cy="275575"/>
              </a:xfrm>
              <a:custGeom>
                <a:rect b="b" l="l" r="r" t="t"/>
                <a:pathLst>
                  <a:path extrusionOk="0" h="11023" w="9538">
                    <a:moveTo>
                      <a:pt x="4963" y="0"/>
                    </a:moveTo>
                    <a:cubicBezTo>
                      <a:pt x="4902" y="0"/>
                      <a:pt x="4851" y="29"/>
                      <a:pt x="4799" y="81"/>
                    </a:cubicBezTo>
                    <a:cubicBezTo>
                      <a:pt x="4727" y="129"/>
                      <a:pt x="4644" y="176"/>
                      <a:pt x="4561" y="188"/>
                    </a:cubicBezTo>
                    <a:cubicBezTo>
                      <a:pt x="4382" y="188"/>
                      <a:pt x="4203" y="164"/>
                      <a:pt x="4037" y="164"/>
                    </a:cubicBezTo>
                    <a:cubicBezTo>
                      <a:pt x="3977" y="164"/>
                      <a:pt x="3894" y="200"/>
                      <a:pt x="3870" y="248"/>
                    </a:cubicBezTo>
                    <a:cubicBezTo>
                      <a:pt x="3810" y="391"/>
                      <a:pt x="3679" y="462"/>
                      <a:pt x="3560" y="462"/>
                    </a:cubicBezTo>
                    <a:cubicBezTo>
                      <a:pt x="3553" y="462"/>
                      <a:pt x="3545" y="461"/>
                      <a:pt x="3538" y="461"/>
                    </a:cubicBezTo>
                    <a:cubicBezTo>
                      <a:pt x="3302" y="461"/>
                      <a:pt x="3162" y="643"/>
                      <a:pt x="2977" y="724"/>
                    </a:cubicBezTo>
                    <a:cubicBezTo>
                      <a:pt x="2787" y="795"/>
                      <a:pt x="2608" y="891"/>
                      <a:pt x="2417" y="962"/>
                    </a:cubicBezTo>
                    <a:cubicBezTo>
                      <a:pt x="2310" y="998"/>
                      <a:pt x="2203" y="998"/>
                      <a:pt x="2191" y="1153"/>
                    </a:cubicBezTo>
                    <a:cubicBezTo>
                      <a:pt x="2191" y="1236"/>
                      <a:pt x="2108" y="1319"/>
                      <a:pt x="2036" y="1379"/>
                    </a:cubicBezTo>
                    <a:cubicBezTo>
                      <a:pt x="1929" y="1450"/>
                      <a:pt x="1798" y="1510"/>
                      <a:pt x="1679" y="1569"/>
                    </a:cubicBezTo>
                    <a:cubicBezTo>
                      <a:pt x="1608" y="1605"/>
                      <a:pt x="1584" y="1653"/>
                      <a:pt x="1584" y="1736"/>
                    </a:cubicBezTo>
                    <a:cubicBezTo>
                      <a:pt x="1584" y="1819"/>
                      <a:pt x="1536" y="1926"/>
                      <a:pt x="1477" y="1974"/>
                    </a:cubicBezTo>
                    <a:cubicBezTo>
                      <a:pt x="1370" y="2081"/>
                      <a:pt x="1239" y="2165"/>
                      <a:pt x="1096" y="2272"/>
                    </a:cubicBezTo>
                    <a:cubicBezTo>
                      <a:pt x="1286" y="2367"/>
                      <a:pt x="1191" y="2462"/>
                      <a:pt x="1120" y="2569"/>
                    </a:cubicBezTo>
                    <a:cubicBezTo>
                      <a:pt x="1012" y="2748"/>
                      <a:pt x="905" y="2927"/>
                      <a:pt x="822" y="3105"/>
                    </a:cubicBezTo>
                    <a:cubicBezTo>
                      <a:pt x="762" y="3236"/>
                      <a:pt x="715" y="3355"/>
                      <a:pt x="584" y="3427"/>
                    </a:cubicBezTo>
                    <a:cubicBezTo>
                      <a:pt x="548" y="3450"/>
                      <a:pt x="524" y="3498"/>
                      <a:pt x="512" y="3546"/>
                    </a:cubicBezTo>
                    <a:cubicBezTo>
                      <a:pt x="477" y="3629"/>
                      <a:pt x="453" y="3712"/>
                      <a:pt x="429" y="3796"/>
                    </a:cubicBezTo>
                    <a:cubicBezTo>
                      <a:pt x="381" y="3962"/>
                      <a:pt x="358" y="4129"/>
                      <a:pt x="298" y="4296"/>
                    </a:cubicBezTo>
                    <a:cubicBezTo>
                      <a:pt x="262" y="4403"/>
                      <a:pt x="286" y="4534"/>
                      <a:pt x="167" y="4617"/>
                    </a:cubicBezTo>
                    <a:cubicBezTo>
                      <a:pt x="84" y="4677"/>
                      <a:pt x="0" y="4808"/>
                      <a:pt x="96" y="4867"/>
                    </a:cubicBezTo>
                    <a:cubicBezTo>
                      <a:pt x="250" y="4963"/>
                      <a:pt x="191" y="5058"/>
                      <a:pt x="191" y="5177"/>
                    </a:cubicBezTo>
                    <a:cubicBezTo>
                      <a:pt x="179" y="5415"/>
                      <a:pt x="191" y="5641"/>
                      <a:pt x="191" y="5867"/>
                    </a:cubicBezTo>
                    <a:cubicBezTo>
                      <a:pt x="179" y="6117"/>
                      <a:pt x="167" y="6367"/>
                      <a:pt x="298" y="6594"/>
                    </a:cubicBezTo>
                    <a:cubicBezTo>
                      <a:pt x="310" y="6617"/>
                      <a:pt x="298" y="6653"/>
                      <a:pt x="310" y="6677"/>
                    </a:cubicBezTo>
                    <a:cubicBezTo>
                      <a:pt x="346" y="6903"/>
                      <a:pt x="370" y="7129"/>
                      <a:pt x="441" y="7344"/>
                    </a:cubicBezTo>
                    <a:cubicBezTo>
                      <a:pt x="512" y="7558"/>
                      <a:pt x="631" y="7749"/>
                      <a:pt x="727" y="7951"/>
                    </a:cubicBezTo>
                    <a:cubicBezTo>
                      <a:pt x="739" y="7987"/>
                      <a:pt x="739" y="8034"/>
                      <a:pt x="739" y="8070"/>
                    </a:cubicBezTo>
                    <a:cubicBezTo>
                      <a:pt x="762" y="8130"/>
                      <a:pt x="762" y="8201"/>
                      <a:pt x="798" y="8237"/>
                    </a:cubicBezTo>
                    <a:cubicBezTo>
                      <a:pt x="882" y="8332"/>
                      <a:pt x="965" y="8403"/>
                      <a:pt x="953" y="8546"/>
                    </a:cubicBezTo>
                    <a:cubicBezTo>
                      <a:pt x="953" y="8570"/>
                      <a:pt x="989" y="8618"/>
                      <a:pt x="1024" y="8630"/>
                    </a:cubicBezTo>
                    <a:cubicBezTo>
                      <a:pt x="1227" y="8653"/>
                      <a:pt x="1227" y="8642"/>
                      <a:pt x="1143" y="8844"/>
                    </a:cubicBezTo>
                    <a:cubicBezTo>
                      <a:pt x="1405" y="8963"/>
                      <a:pt x="1393" y="9332"/>
                      <a:pt x="1691" y="9427"/>
                    </a:cubicBezTo>
                    <a:cubicBezTo>
                      <a:pt x="1727" y="9427"/>
                      <a:pt x="1751" y="9499"/>
                      <a:pt x="1751" y="9535"/>
                    </a:cubicBezTo>
                    <a:cubicBezTo>
                      <a:pt x="1739" y="9642"/>
                      <a:pt x="1822" y="9665"/>
                      <a:pt x="1905" y="9701"/>
                    </a:cubicBezTo>
                    <a:cubicBezTo>
                      <a:pt x="1989" y="9749"/>
                      <a:pt x="2072" y="9808"/>
                      <a:pt x="2155" y="9880"/>
                    </a:cubicBezTo>
                    <a:cubicBezTo>
                      <a:pt x="2215" y="9916"/>
                      <a:pt x="2263" y="9975"/>
                      <a:pt x="2322" y="10023"/>
                    </a:cubicBezTo>
                    <a:cubicBezTo>
                      <a:pt x="2406" y="10070"/>
                      <a:pt x="2525" y="10070"/>
                      <a:pt x="2536" y="10189"/>
                    </a:cubicBezTo>
                    <a:cubicBezTo>
                      <a:pt x="2560" y="10297"/>
                      <a:pt x="2608" y="10308"/>
                      <a:pt x="2703" y="10308"/>
                    </a:cubicBezTo>
                    <a:cubicBezTo>
                      <a:pt x="2751" y="10308"/>
                      <a:pt x="2858" y="10344"/>
                      <a:pt x="2858" y="10368"/>
                    </a:cubicBezTo>
                    <a:cubicBezTo>
                      <a:pt x="2870" y="10558"/>
                      <a:pt x="3013" y="10558"/>
                      <a:pt x="3132" y="10558"/>
                    </a:cubicBezTo>
                    <a:cubicBezTo>
                      <a:pt x="3310" y="10558"/>
                      <a:pt x="3465" y="10558"/>
                      <a:pt x="3596" y="10713"/>
                    </a:cubicBezTo>
                    <a:cubicBezTo>
                      <a:pt x="3608" y="10737"/>
                      <a:pt x="3656" y="10749"/>
                      <a:pt x="3691" y="10749"/>
                    </a:cubicBezTo>
                    <a:cubicBezTo>
                      <a:pt x="3858" y="10797"/>
                      <a:pt x="4037" y="10832"/>
                      <a:pt x="4215" y="10880"/>
                    </a:cubicBezTo>
                    <a:cubicBezTo>
                      <a:pt x="4236" y="10722"/>
                      <a:pt x="4341" y="10713"/>
                      <a:pt x="4496" y="10713"/>
                    </a:cubicBezTo>
                    <a:cubicBezTo>
                      <a:pt x="4517" y="10713"/>
                      <a:pt x="4538" y="10713"/>
                      <a:pt x="4561" y="10713"/>
                    </a:cubicBezTo>
                    <a:cubicBezTo>
                      <a:pt x="4787" y="10713"/>
                      <a:pt x="4787" y="10916"/>
                      <a:pt x="4906" y="11023"/>
                    </a:cubicBezTo>
                    <a:cubicBezTo>
                      <a:pt x="5015" y="10939"/>
                      <a:pt x="5128" y="10908"/>
                      <a:pt x="5244" y="10908"/>
                    </a:cubicBezTo>
                    <a:cubicBezTo>
                      <a:pt x="5343" y="10908"/>
                      <a:pt x="5445" y="10930"/>
                      <a:pt x="5549" y="10963"/>
                    </a:cubicBezTo>
                    <a:cubicBezTo>
                      <a:pt x="5611" y="10981"/>
                      <a:pt x="5659" y="10990"/>
                      <a:pt x="5698" y="10990"/>
                    </a:cubicBezTo>
                    <a:cubicBezTo>
                      <a:pt x="5791" y="10990"/>
                      <a:pt x="5825" y="10935"/>
                      <a:pt x="5858" y="10808"/>
                    </a:cubicBezTo>
                    <a:cubicBezTo>
                      <a:pt x="6096" y="10761"/>
                      <a:pt x="6323" y="10713"/>
                      <a:pt x="6537" y="10654"/>
                    </a:cubicBezTo>
                    <a:cubicBezTo>
                      <a:pt x="6585" y="10642"/>
                      <a:pt x="6656" y="10594"/>
                      <a:pt x="6680" y="10547"/>
                    </a:cubicBezTo>
                    <a:cubicBezTo>
                      <a:pt x="6767" y="10333"/>
                      <a:pt x="6934" y="10277"/>
                      <a:pt x="7122" y="10277"/>
                    </a:cubicBezTo>
                    <a:cubicBezTo>
                      <a:pt x="7165" y="10277"/>
                      <a:pt x="7208" y="10280"/>
                      <a:pt x="7251" y="10285"/>
                    </a:cubicBezTo>
                    <a:cubicBezTo>
                      <a:pt x="7271" y="10288"/>
                      <a:pt x="7289" y="10289"/>
                      <a:pt x="7306" y="10289"/>
                    </a:cubicBezTo>
                    <a:cubicBezTo>
                      <a:pt x="7418" y="10289"/>
                      <a:pt x="7454" y="10220"/>
                      <a:pt x="7454" y="10106"/>
                    </a:cubicBezTo>
                    <a:cubicBezTo>
                      <a:pt x="7454" y="9975"/>
                      <a:pt x="7501" y="9904"/>
                      <a:pt x="7632" y="9868"/>
                    </a:cubicBezTo>
                    <a:cubicBezTo>
                      <a:pt x="7870" y="9785"/>
                      <a:pt x="8049" y="9642"/>
                      <a:pt x="8109" y="9380"/>
                    </a:cubicBezTo>
                    <a:cubicBezTo>
                      <a:pt x="8109" y="9344"/>
                      <a:pt x="8156" y="9296"/>
                      <a:pt x="8192" y="9284"/>
                    </a:cubicBezTo>
                    <a:cubicBezTo>
                      <a:pt x="8326" y="9262"/>
                      <a:pt x="8377" y="9092"/>
                      <a:pt x="8521" y="9092"/>
                    </a:cubicBezTo>
                    <a:cubicBezTo>
                      <a:pt x="8530" y="9092"/>
                      <a:pt x="8539" y="9093"/>
                      <a:pt x="8549" y="9094"/>
                    </a:cubicBezTo>
                    <a:cubicBezTo>
                      <a:pt x="8549" y="9058"/>
                      <a:pt x="8561" y="9023"/>
                      <a:pt x="8561" y="8975"/>
                    </a:cubicBezTo>
                    <a:cubicBezTo>
                      <a:pt x="8537" y="8808"/>
                      <a:pt x="8525" y="8653"/>
                      <a:pt x="8716" y="8534"/>
                    </a:cubicBezTo>
                    <a:cubicBezTo>
                      <a:pt x="8859" y="8451"/>
                      <a:pt x="8906" y="8284"/>
                      <a:pt x="8930" y="8106"/>
                    </a:cubicBezTo>
                    <a:cubicBezTo>
                      <a:pt x="8954" y="7999"/>
                      <a:pt x="8954" y="7891"/>
                      <a:pt x="9085" y="7832"/>
                    </a:cubicBezTo>
                    <a:cubicBezTo>
                      <a:pt x="9109" y="7832"/>
                      <a:pt x="9133" y="7772"/>
                      <a:pt x="9133" y="7749"/>
                    </a:cubicBezTo>
                    <a:cubicBezTo>
                      <a:pt x="9097" y="7558"/>
                      <a:pt x="9144" y="7427"/>
                      <a:pt x="9323" y="7332"/>
                    </a:cubicBezTo>
                    <a:cubicBezTo>
                      <a:pt x="9347" y="7308"/>
                      <a:pt x="9371" y="7237"/>
                      <a:pt x="9359" y="7189"/>
                    </a:cubicBezTo>
                    <a:cubicBezTo>
                      <a:pt x="9335" y="7046"/>
                      <a:pt x="9264" y="6915"/>
                      <a:pt x="9418" y="6796"/>
                    </a:cubicBezTo>
                    <a:cubicBezTo>
                      <a:pt x="9430" y="6784"/>
                      <a:pt x="9418" y="6737"/>
                      <a:pt x="9418" y="6701"/>
                    </a:cubicBezTo>
                    <a:cubicBezTo>
                      <a:pt x="9430" y="6522"/>
                      <a:pt x="9430" y="6344"/>
                      <a:pt x="9454" y="6153"/>
                    </a:cubicBezTo>
                    <a:cubicBezTo>
                      <a:pt x="9466" y="5986"/>
                      <a:pt x="9514" y="5820"/>
                      <a:pt x="9502" y="5653"/>
                    </a:cubicBezTo>
                    <a:cubicBezTo>
                      <a:pt x="9502" y="5546"/>
                      <a:pt x="9406" y="5427"/>
                      <a:pt x="9514" y="5320"/>
                    </a:cubicBezTo>
                    <a:cubicBezTo>
                      <a:pt x="9537" y="5296"/>
                      <a:pt x="9514" y="5248"/>
                      <a:pt x="9502" y="5213"/>
                    </a:cubicBezTo>
                    <a:cubicBezTo>
                      <a:pt x="9490" y="5141"/>
                      <a:pt x="9466" y="5070"/>
                      <a:pt x="9454" y="4998"/>
                    </a:cubicBezTo>
                    <a:cubicBezTo>
                      <a:pt x="9418" y="4736"/>
                      <a:pt x="9490" y="4462"/>
                      <a:pt x="9359" y="4201"/>
                    </a:cubicBezTo>
                    <a:cubicBezTo>
                      <a:pt x="9264" y="4022"/>
                      <a:pt x="9275" y="3796"/>
                      <a:pt x="9216" y="3593"/>
                    </a:cubicBezTo>
                    <a:cubicBezTo>
                      <a:pt x="9133" y="3308"/>
                      <a:pt x="9037" y="3022"/>
                      <a:pt x="8906" y="2748"/>
                    </a:cubicBezTo>
                    <a:cubicBezTo>
                      <a:pt x="8823" y="2569"/>
                      <a:pt x="8668" y="2427"/>
                      <a:pt x="8561" y="2260"/>
                    </a:cubicBezTo>
                    <a:cubicBezTo>
                      <a:pt x="8502" y="2165"/>
                      <a:pt x="8502" y="2046"/>
                      <a:pt x="8430" y="1962"/>
                    </a:cubicBezTo>
                    <a:cubicBezTo>
                      <a:pt x="8287" y="1772"/>
                      <a:pt x="8132" y="1605"/>
                      <a:pt x="7978" y="1426"/>
                    </a:cubicBezTo>
                    <a:cubicBezTo>
                      <a:pt x="7966" y="1403"/>
                      <a:pt x="7954" y="1379"/>
                      <a:pt x="7930" y="1355"/>
                    </a:cubicBezTo>
                    <a:cubicBezTo>
                      <a:pt x="7787" y="1212"/>
                      <a:pt x="7644" y="1057"/>
                      <a:pt x="7489" y="914"/>
                    </a:cubicBezTo>
                    <a:cubicBezTo>
                      <a:pt x="7478" y="903"/>
                      <a:pt x="7454" y="903"/>
                      <a:pt x="7430" y="891"/>
                    </a:cubicBezTo>
                    <a:cubicBezTo>
                      <a:pt x="7287" y="831"/>
                      <a:pt x="7132" y="795"/>
                      <a:pt x="7073" y="617"/>
                    </a:cubicBezTo>
                    <a:cubicBezTo>
                      <a:pt x="7061" y="593"/>
                      <a:pt x="7013" y="569"/>
                      <a:pt x="6989" y="569"/>
                    </a:cubicBezTo>
                    <a:cubicBezTo>
                      <a:pt x="6946" y="585"/>
                      <a:pt x="6907" y="592"/>
                      <a:pt x="6871" y="592"/>
                    </a:cubicBezTo>
                    <a:cubicBezTo>
                      <a:pt x="6717" y="592"/>
                      <a:pt x="6617" y="468"/>
                      <a:pt x="6501" y="391"/>
                    </a:cubicBezTo>
                    <a:cubicBezTo>
                      <a:pt x="6430" y="343"/>
                      <a:pt x="6335" y="331"/>
                      <a:pt x="6251" y="319"/>
                    </a:cubicBezTo>
                    <a:cubicBezTo>
                      <a:pt x="6156" y="295"/>
                      <a:pt x="6061" y="295"/>
                      <a:pt x="5965" y="260"/>
                    </a:cubicBezTo>
                    <a:cubicBezTo>
                      <a:pt x="5880" y="217"/>
                      <a:pt x="5801" y="125"/>
                      <a:pt x="5701" y="125"/>
                    </a:cubicBezTo>
                    <a:cubicBezTo>
                      <a:pt x="5662" y="125"/>
                      <a:pt x="5620" y="139"/>
                      <a:pt x="5573" y="176"/>
                    </a:cubicBezTo>
                    <a:cubicBezTo>
                      <a:pt x="5561" y="184"/>
                      <a:pt x="5547" y="186"/>
                      <a:pt x="5531" y="186"/>
                    </a:cubicBezTo>
                    <a:cubicBezTo>
                      <a:pt x="5495" y="186"/>
                      <a:pt x="5451" y="173"/>
                      <a:pt x="5418" y="164"/>
                    </a:cubicBezTo>
                    <a:cubicBezTo>
                      <a:pt x="5299" y="129"/>
                      <a:pt x="5192" y="93"/>
                      <a:pt x="5084" y="33"/>
                    </a:cubicBezTo>
                    <a:cubicBezTo>
                      <a:pt x="5039" y="11"/>
                      <a:pt x="5000" y="0"/>
                      <a:pt x="4963"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6" name="Google Shape;356;p26"/>
              <p:cNvSpPr/>
              <p:nvPr/>
            </p:nvSpPr>
            <p:spPr>
              <a:xfrm>
                <a:off x="4563050" y="3089200"/>
                <a:ext cx="226250" cy="275525"/>
              </a:xfrm>
              <a:custGeom>
                <a:rect b="b" l="l" r="r" t="t"/>
                <a:pathLst>
                  <a:path extrusionOk="0" h="11021" w="9050">
                    <a:moveTo>
                      <a:pt x="6597" y="7142"/>
                    </a:moveTo>
                    <a:cubicBezTo>
                      <a:pt x="6631" y="7142"/>
                      <a:pt x="6677" y="7185"/>
                      <a:pt x="6752" y="7228"/>
                    </a:cubicBezTo>
                    <a:cubicBezTo>
                      <a:pt x="6686" y="7293"/>
                      <a:pt x="6631" y="7348"/>
                      <a:pt x="6604" y="7348"/>
                    </a:cubicBezTo>
                    <a:cubicBezTo>
                      <a:pt x="6601" y="7348"/>
                      <a:pt x="6599" y="7348"/>
                      <a:pt x="6597" y="7347"/>
                    </a:cubicBezTo>
                    <a:cubicBezTo>
                      <a:pt x="6537" y="7335"/>
                      <a:pt x="6502" y="7275"/>
                      <a:pt x="6454" y="7228"/>
                    </a:cubicBezTo>
                    <a:cubicBezTo>
                      <a:pt x="6502" y="7204"/>
                      <a:pt x="6537" y="7144"/>
                      <a:pt x="6585" y="7144"/>
                    </a:cubicBezTo>
                    <a:cubicBezTo>
                      <a:pt x="6589" y="7143"/>
                      <a:pt x="6593" y="7142"/>
                      <a:pt x="6597" y="7142"/>
                    </a:cubicBezTo>
                    <a:close/>
                    <a:moveTo>
                      <a:pt x="4387" y="0"/>
                    </a:moveTo>
                    <a:cubicBezTo>
                      <a:pt x="4344" y="0"/>
                      <a:pt x="4302" y="22"/>
                      <a:pt x="4263" y="72"/>
                    </a:cubicBezTo>
                    <a:cubicBezTo>
                      <a:pt x="4182" y="171"/>
                      <a:pt x="4101" y="256"/>
                      <a:pt x="3985" y="256"/>
                    </a:cubicBezTo>
                    <a:cubicBezTo>
                      <a:pt x="3947" y="256"/>
                      <a:pt x="3905" y="247"/>
                      <a:pt x="3858" y="227"/>
                    </a:cubicBezTo>
                    <a:cubicBezTo>
                      <a:pt x="3836" y="302"/>
                      <a:pt x="3818" y="354"/>
                      <a:pt x="3774" y="354"/>
                    </a:cubicBezTo>
                    <a:cubicBezTo>
                      <a:pt x="3749" y="354"/>
                      <a:pt x="3716" y="337"/>
                      <a:pt x="3668" y="298"/>
                    </a:cubicBezTo>
                    <a:cubicBezTo>
                      <a:pt x="3618" y="255"/>
                      <a:pt x="3542" y="247"/>
                      <a:pt x="3464" y="247"/>
                    </a:cubicBezTo>
                    <a:cubicBezTo>
                      <a:pt x="3412" y="247"/>
                      <a:pt x="3358" y="251"/>
                      <a:pt x="3311" y="251"/>
                    </a:cubicBezTo>
                    <a:cubicBezTo>
                      <a:pt x="3287" y="251"/>
                      <a:pt x="3263" y="358"/>
                      <a:pt x="3263" y="405"/>
                    </a:cubicBezTo>
                    <a:cubicBezTo>
                      <a:pt x="3263" y="465"/>
                      <a:pt x="3311" y="512"/>
                      <a:pt x="3335" y="560"/>
                    </a:cubicBezTo>
                    <a:cubicBezTo>
                      <a:pt x="3275" y="584"/>
                      <a:pt x="3216" y="632"/>
                      <a:pt x="3156" y="632"/>
                    </a:cubicBezTo>
                    <a:cubicBezTo>
                      <a:pt x="3085" y="632"/>
                      <a:pt x="3025" y="596"/>
                      <a:pt x="2954" y="584"/>
                    </a:cubicBezTo>
                    <a:cubicBezTo>
                      <a:pt x="2905" y="574"/>
                      <a:pt x="2865" y="557"/>
                      <a:pt x="2820" y="557"/>
                    </a:cubicBezTo>
                    <a:cubicBezTo>
                      <a:pt x="2809" y="557"/>
                      <a:pt x="2798" y="558"/>
                      <a:pt x="2787" y="560"/>
                    </a:cubicBezTo>
                    <a:cubicBezTo>
                      <a:pt x="2692" y="572"/>
                      <a:pt x="2596" y="596"/>
                      <a:pt x="2501" y="620"/>
                    </a:cubicBezTo>
                    <a:cubicBezTo>
                      <a:pt x="2382" y="643"/>
                      <a:pt x="2311" y="667"/>
                      <a:pt x="2299" y="822"/>
                    </a:cubicBezTo>
                    <a:cubicBezTo>
                      <a:pt x="2287" y="905"/>
                      <a:pt x="2203" y="1013"/>
                      <a:pt x="2120" y="1060"/>
                    </a:cubicBezTo>
                    <a:cubicBezTo>
                      <a:pt x="1977" y="1143"/>
                      <a:pt x="1822" y="1191"/>
                      <a:pt x="1668" y="1263"/>
                    </a:cubicBezTo>
                    <a:cubicBezTo>
                      <a:pt x="1584" y="1286"/>
                      <a:pt x="1525" y="1310"/>
                      <a:pt x="1561" y="1429"/>
                    </a:cubicBezTo>
                    <a:cubicBezTo>
                      <a:pt x="1620" y="1679"/>
                      <a:pt x="1489" y="1870"/>
                      <a:pt x="1251" y="1965"/>
                    </a:cubicBezTo>
                    <a:cubicBezTo>
                      <a:pt x="1191" y="1989"/>
                      <a:pt x="1144" y="2036"/>
                      <a:pt x="1120" y="2084"/>
                    </a:cubicBezTo>
                    <a:cubicBezTo>
                      <a:pt x="1072" y="2203"/>
                      <a:pt x="1060" y="2334"/>
                      <a:pt x="1001" y="2429"/>
                    </a:cubicBezTo>
                    <a:cubicBezTo>
                      <a:pt x="882" y="2632"/>
                      <a:pt x="691" y="2798"/>
                      <a:pt x="656" y="3060"/>
                    </a:cubicBezTo>
                    <a:cubicBezTo>
                      <a:pt x="644" y="3096"/>
                      <a:pt x="584" y="3132"/>
                      <a:pt x="549" y="3168"/>
                    </a:cubicBezTo>
                    <a:cubicBezTo>
                      <a:pt x="501" y="3203"/>
                      <a:pt x="429" y="3227"/>
                      <a:pt x="429" y="3263"/>
                    </a:cubicBezTo>
                    <a:cubicBezTo>
                      <a:pt x="394" y="3418"/>
                      <a:pt x="322" y="3608"/>
                      <a:pt x="382" y="3727"/>
                    </a:cubicBezTo>
                    <a:cubicBezTo>
                      <a:pt x="453" y="3870"/>
                      <a:pt x="406" y="3906"/>
                      <a:pt x="310" y="3953"/>
                    </a:cubicBezTo>
                    <a:cubicBezTo>
                      <a:pt x="418" y="4180"/>
                      <a:pt x="406" y="4203"/>
                      <a:pt x="215" y="4370"/>
                    </a:cubicBezTo>
                    <a:cubicBezTo>
                      <a:pt x="191" y="4394"/>
                      <a:pt x="156" y="4430"/>
                      <a:pt x="156" y="4453"/>
                    </a:cubicBezTo>
                    <a:cubicBezTo>
                      <a:pt x="179" y="4620"/>
                      <a:pt x="168" y="4787"/>
                      <a:pt x="132" y="4953"/>
                    </a:cubicBezTo>
                    <a:cubicBezTo>
                      <a:pt x="84" y="5239"/>
                      <a:pt x="96" y="5549"/>
                      <a:pt x="108" y="5846"/>
                    </a:cubicBezTo>
                    <a:cubicBezTo>
                      <a:pt x="132" y="6132"/>
                      <a:pt x="1" y="6418"/>
                      <a:pt x="108" y="6704"/>
                    </a:cubicBezTo>
                    <a:cubicBezTo>
                      <a:pt x="120" y="6739"/>
                      <a:pt x="84" y="6787"/>
                      <a:pt x="72" y="6823"/>
                    </a:cubicBezTo>
                    <a:cubicBezTo>
                      <a:pt x="72" y="6858"/>
                      <a:pt x="48" y="6894"/>
                      <a:pt x="48" y="6930"/>
                    </a:cubicBezTo>
                    <a:cubicBezTo>
                      <a:pt x="60" y="7109"/>
                      <a:pt x="72" y="7275"/>
                      <a:pt x="84" y="7442"/>
                    </a:cubicBezTo>
                    <a:cubicBezTo>
                      <a:pt x="96" y="7490"/>
                      <a:pt x="84" y="7549"/>
                      <a:pt x="108" y="7561"/>
                    </a:cubicBezTo>
                    <a:cubicBezTo>
                      <a:pt x="263" y="7668"/>
                      <a:pt x="239" y="7835"/>
                      <a:pt x="287" y="7978"/>
                    </a:cubicBezTo>
                    <a:cubicBezTo>
                      <a:pt x="358" y="8180"/>
                      <a:pt x="501" y="8347"/>
                      <a:pt x="537" y="8561"/>
                    </a:cubicBezTo>
                    <a:cubicBezTo>
                      <a:pt x="560" y="8668"/>
                      <a:pt x="644" y="8775"/>
                      <a:pt x="703" y="8883"/>
                    </a:cubicBezTo>
                    <a:cubicBezTo>
                      <a:pt x="775" y="8966"/>
                      <a:pt x="858" y="9037"/>
                      <a:pt x="930" y="9121"/>
                    </a:cubicBezTo>
                    <a:cubicBezTo>
                      <a:pt x="965" y="9168"/>
                      <a:pt x="1013" y="9216"/>
                      <a:pt x="1013" y="9264"/>
                    </a:cubicBezTo>
                    <a:cubicBezTo>
                      <a:pt x="1001" y="9371"/>
                      <a:pt x="1025" y="9454"/>
                      <a:pt x="1156" y="9490"/>
                    </a:cubicBezTo>
                    <a:cubicBezTo>
                      <a:pt x="1215" y="9514"/>
                      <a:pt x="1275" y="9561"/>
                      <a:pt x="1311" y="9609"/>
                    </a:cubicBezTo>
                    <a:cubicBezTo>
                      <a:pt x="1394" y="9728"/>
                      <a:pt x="1465" y="9859"/>
                      <a:pt x="1620" y="9918"/>
                    </a:cubicBezTo>
                    <a:cubicBezTo>
                      <a:pt x="1680" y="9942"/>
                      <a:pt x="1751" y="10037"/>
                      <a:pt x="1763" y="10109"/>
                    </a:cubicBezTo>
                    <a:cubicBezTo>
                      <a:pt x="1775" y="10228"/>
                      <a:pt x="1834" y="10252"/>
                      <a:pt x="1942" y="10287"/>
                    </a:cubicBezTo>
                    <a:cubicBezTo>
                      <a:pt x="2049" y="10323"/>
                      <a:pt x="2192" y="10371"/>
                      <a:pt x="2263" y="10454"/>
                    </a:cubicBezTo>
                    <a:cubicBezTo>
                      <a:pt x="2323" y="10538"/>
                      <a:pt x="2382" y="10573"/>
                      <a:pt x="2477" y="10585"/>
                    </a:cubicBezTo>
                    <a:cubicBezTo>
                      <a:pt x="2632" y="10621"/>
                      <a:pt x="2823" y="10585"/>
                      <a:pt x="2942" y="10776"/>
                    </a:cubicBezTo>
                    <a:cubicBezTo>
                      <a:pt x="2965" y="10823"/>
                      <a:pt x="3049" y="10859"/>
                      <a:pt x="3108" y="10871"/>
                    </a:cubicBezTo>
                    <a:cubicBezTo>
                      <a:pt x="3311" y="10871"/>
                      <a:pt x="3513" y="10847"/>
                      <a:pt x="3716" y="10847"/>
                    </a:cubicBezTo>
                    <a:cubicBezTo>
                      <a:pt x="3818" y="10847"/>
                      <a:pt x="3928" y="10873"/>
                      <a:pt x="4040" y="10873"/>
                    </a:cubicBezTo>
                    <a:cubicBezTo>
                      <a:pt x="4059" y="10873"/>
                      <a:pt x="4078" y="10873"/>
                      <a:pt x="4097" y="10871"/>
                    </a:cubicBezTo>
                    <a:cubicBezTo>
                      <a:pt x="4155" y="10864"/>
                      <a:pt x="4210" y="10857"/>
                      <a:pt x="4263" y="10857"/>
                    </a:cubicBezTo>
                    <a:cubicBezTo>
                      <a:pt x="4383" y="10857"/>
                      <a:pt x="4486" y="10890"/>
                      <a:pt x="4561" y="11014"/>
                    </a:cubicBezTo>
                    <a:cubicBezTo>
                      <a:pt x="4668" y="10990"/>
                      <a:pt x="4763" y="10966"/>
                      <a:pt x="4847" y="10966"/>
                    </a:cubicBezTo>
                    <a:cubicBezTo>
                      <a:pt x="4978" y="10966"/>
                      <a:pt x="5109" y="11002"/>
                      <a:pt x="5240" y="11014"/>
                    </a:cubicBezTo>
                    <a:cubicBezTo>
                      <a:pt x="5268" y="11017"/>
                      <a:pt x="5297" y="11020"/>
                      <a:pt x="5323" y="11020"/>
                    </a:cubicBezTo>
                    <a:cubicBezTo>
                      <a:pt x="5396" y="11020"/>
                      <a:pt x="5454" y="10996"/>
                      <a:pt x="5454" y="10883"/>
                    </a:cubicBezTo>
                    <a:cubicBezTo>
                      <a:pt x="5466" y="10847"/>
                      <a:pt x="5513" y="10799"/>
                      <a:pt x="5549" y="10788"/>
                    </a:cubicBezTo>
                    <a:cubicBezTo>
                      <a:pt x="5728" y="10740"/>
                      <a:pt x="5894" y="10680"/>
                      <a:pt x="6073" y="10657"/>
                    </a:cubicBezTo>
                    <a:cubicBezTo>
                      <a:pt x="6216" y="10633"/>
                      <a:pt x="6394" y="10502"/>
                      <a:pt x="6418" y="10371"/>
                    </a:cubicBezTo>
                    <a:cubicBezTo>
                      <a:pt x="6435" y="10244"/>
                      <a:pt x="6476" y="10189"/>
                      <a:pt x="6558" y="10189"/>
                    </a:cubicBezTo>
                    <a:cubicBezTo>
                      <a:pt x="6591" y="10189"/>
                      <a:pt x="6632" y="10199"/>
                      <a:pt x="6680" y="10216"/>
                    </a:cubicBezTo>
                    <a:cubicBezTo>
                      <a:pt x="6764" y="10240"/>
                      <a:pt x="6847" y="10252"/>
                      <a:pt x="6918" y="10276"/>
                    </a:cubicBezTo>
                    <a:cubicBezTo>
                      <a:pt x="6978" y="10157"/>
                      <a:pt x="7037" y="10073"/>
                      <a:pt x="7061" y="9978"/>
                    </a:cubicBezTo>
                    <a:cubicBezTo>
                      <a:pt x="7092" y="9834"/>
                      <a:pt x="7176" y="9797"/>
                      <a:pt x="7282" y="9797"/>
                    </a:cubicBezTo>
                    <a:cubicBezTo>
                      <a:pt x="7299" y="9797"/>
                      <a:pt x="7317" y="9798"/>
                      <a:pt x="7335" y="9799"/>
                    </a:cubicBezTo>
                    <a:cubicBezTo>
                      <a:pt x="7344" y="9800"/>
                      <a:pt x="7354" y="9800"/>
                      <a:pt x="7363" y="9800"/>
                    </a:cubicBezTo>
                    <a:cubicBezTo>
                      <a:pt x="7516" y="9800"/>
                      <a:pt x="7633" y="9707"/>
                      <a:pt x="7633" y="9549"/>
                    </a:cubicBezTo>
                    <a:cubicBezTo>
                      <a:pt x="7633" y="9490"/>
                      <a:pt x="7633" y="9406"/>
                      <a:pt x="7668" y="9383"/>
                    </a:cubicBezTo>
                    <a:cubicBezTo>
                      <a:pt x="7764" y="9311"/>
                      <a:pt x="7871" y="9228"/>
                      <a:pt x="7990" y="9204"/>
                    </a:cubicBezTo>
                    <a:cubicBezTo>
                      <a:pt x="8121" y="9168"/>
                      <a:pt x="8169" y="9085"/>
                      <a:pt x="8133" y="8990"/>
                    </a:cubicBezTo>
                    <a:cubicBezTo>
                      <a:pt x="8061" y="8752"/>
                      <a:pt x="8240" y="8609"/>
                      <a:pt x="8347" y="8442"/>
                    </a:cubicBezTo>
                    <a:cubicBezTo>
                      <a:pt x="8407" y="8359"/>
                      <a:pt x="8430" y="8275"/>
                      <a:pt x="8442" y="8180"/>
                    </a:cubicBezTo>
                    <a:cubicBezTo>
                      <a:pt x="8466" y="8061"/>
                      <a:pt x="8538" y="7966"/>
                      <a:pt x="8573" y="7847"/>
                    </a:cubicBezTo>
                    <a:cubicBezTo>
                      <a:pt x="8597" y="7787"/>
                      <a:pt x="8633" y="7716"/>
                      <a:pt x="8621" y="7668"/>
                    </a:cubicBezTo>
                    <a:cubicBezTo>
                      <a:pt x="8597" y="7513"/>
                      <a:pt x="8621" y="7406"/>
                      <a:pt x="8752" y="7323"/>
                    </a:cubicBezTo>
                    <a:cubicBezTo>
                      <a:pt x="8835" y="7263"/>
                      <a:pt x="8859" y="7204"/>
                      <a:pt x="8776" y="7120"/>
                    </a:cubicBezTo>
                    <a:cubicBezTo>
                      <a:pt x="8704" y="7049"/>
                      <a:pt x="8680" y="6966"/>
                      <a:pt x="8752" y="6894"/>
                    </a:cubicBezTo>
                    <a:cubicBezTo>
                      <a:pt x="8871" y="6787"/>
                      <a:pt x="8871" y="6644"/>
                      <a:pt x="8871" y="6501"/>
                    </a:cubicBezTo>
                    <a:cubicBezTo>
                      <a:pt x="8859" y="6418"/>
                      <a:pt x="8871" y="6335"/>
                      <a:pt x="8871" y="6251"/>
                    </a:cubicBezTo>
                    <a:cubicBezTo>
                      <a:pt x="8931" y="6239"/>
                      <a:pt x="8978" y="6227"/>
                      <a:pt x="9050" y="6216"/>
                    </a:cubicBezTo>
                    <a:cubicBezTo>
                      <a:pt x="9002" y="6108"/>
                      <a:pt x="8954" y="6025"/>
                      <a:pt x="8919" y="5918"/>
                    </a:cubicBezTo>
                    <a:cubicBezTo>
                      <a:pt x="8907" y="5870"/>
                      <a:pt x="8919" y="5775"/>
                      <a:pt x="8954" y="5751"/>
                    </a:cubicBezTo>
                    <a:cubicBezTo>
                      <a:pt x="9050" y="5704"/>
                      <a:pt x="9014" y="5656"/>
                      <a:pt x="8966" y="5596"/>
                    </a:cubicBezTo>
                    <a:cubicBezTo>
                      <a:pt x="8931" y="5537"/>
                      <a:pt x="8871" y="5442"/>
                      <a:pt x="8883" y="5418"/>
                    </a:cubicBezTo>
                    <a:cubicBezTo>
                      <a:pt x="8990" y="5251"/>
                      <a:pt x="8907" y="5084"/>
                      <a:pt x="8907" y="4930"/>
                    </a:cubicBezTo>
                    <a:cubicBezTo>
                      <a:pt x="8895" y="4692"/>
                      <a:pt x="8847" y="4442"/>
                      <a:pt x="8800" y="4203"/>
                    </a:cubicBezTo>
                    <a:cubicBezTo>
                      <a:pt x="8740" y="3918"/>
                      <a:pt x="8657" y="3632"/>
                      <a:pt x="8585" y="3334"/>
                    </a:cubicBezTo>
                    <a:cubicBezTo>
                      <a:pt x="8502" y="2965"/>
                      <a:pt x="8383" y="2608"/>
                      <a:pt x="8133" y="2298"/>
                    </a:cubicBezTo>
                    <a:cubicBezTo>
                      <a:pt x="8026" y="2144"/>
                      <a:pt x="7907" y="1989"/>
                      <a:pt x="7823" y="1822"/>
                    </a:cubicBezTo>
                    <a:cubicBezTo>
                      <a:pt x="7764" y="1739"/>
                      <a:pt x="7728" y="1655"/>
                      <a:pt x="7609" y="1620"/>
                    </a:cubicBezTo>
                    <a:cubicBezTo>
                      <a:pt x="7526" y="1596"/>
                      <a:pt x="7395" y="1536"/>
                      <a:pt x="7395" y="1501"/>
                    </a:cubicBezTo>
                    <a:cubicBezTo>
                      <a:pt x="7407" y="1298"/>
                      <a:pt x="7252" y="1215"/>
                      <a:pt x="7156" y="1084"/>
                    </a:cubicBezTo>
                    <a:cubicBezTo>
                      <a:pt x="7097" y="1001"/>
                      <a:pt x="7037" y="965"/>
                      <a:pt x="6942" y="953"/>
                    </a:cubicBezTo>
                    <a:cubicBezTo>
                      <a:pt x="6823" y="929"/>
                      <a:pt x="6692" y="893"/>
                      <a:pt x="6692" y="727"/>
                    </a:cubicBezTo>
                    <a:cubicBezTo>
                      <a:pt x="6692" y="691"/>
                      <a:pt x="6633" y="643"/>
                      <a:pt x="6597" y="643"/>
                    </a:cubicBezTo>
                    <a:cubicBezTo>
                      <a:pt x="6394" y="643"/>
                      <a:pt x="6228" y="536"/>
                      <a:pt x="6097" y="381"/>
                    </a:cubicBezTo>
                    <a:cubicBezTo>
                      <a:pt x="6077" y="362"/>
                      <a:pt x="6042" y="343"/>
                      <a:pt x="6017" y="343"/>
                    </a:cubicBezTo>
                    <a:cubicBezTo>
                      <a:pt x="6011" y="343"/>
                      <a:pt x="6006" y="344"/>
                      <a:pt x="6002" y="346"/>
                    </a:cubicBezTo>
                    <a:cubicBezTo>
                      <a:pt x="5968" y="351"/>
                      <a:pt x="5936" y="353"/>
                      <a:pt x="5904" y="353"/>
                    </a:cubicBezTo>
                    <a:cubicBezTo>
                      <a:pt x="5714" y="353"/>
                      <a:pt x="5565" y="263"/>
                      <a:pt x="5442" y="120"/>
                    </a:cubicBezTo>
                    <a:cubicBezTo>
                      <a:pt x="5419" y="96"/>
                      <a:pt x="5376" y="83"/>
                      <a:pt x="5339" y="83"/>
                    </a:cubicBezTo>
                    <a:cubicBezTo>
                      <a:pt x="5318" y="83"/>
                      <a:pt x="5300" y="87"/>
                      <a:pt x="5287" y="96"/>
                    </a:cubicBezTo>
                    <a:cubicBezTo>
                      <a:pt x="5132" y="143"/>
                      <a:pt x="4978" y="215"/>
                      <a:pt x="4847" y="274"/>
                    </a:cubicBezTo>
                    <a:cubicBezTo>
                      <a:pt x="4728" y="203"/>
                      <a:pt x="4620" y="155"/>
                      <a:pt x="4537" y="72"/>
                    </a:cubicBezTo>
                    <a:cubicBezTo>
                      <a:pt x="4487" y="28"/>
                      <a:pt x="4436" y="0"/>
                      <a:pt x="4387"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357" name="Google Shape;357;p26"/>
          <p:cNvSpPr txBox="1"/>
          <p:nvPr>
            <p:ph type="title"/>
          </p:nvPr>
        </p:nvSpPr>
        <p:spPr>
          <a:xfrm>
            <a:off x="713225" y="1888767"/>
            <a:ext cx="52632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58" name="Google Shape;358;p26"/>
          <p:cNvSpPr txBox="1"/>
          <p:nvPr>
            <p:ph idx="1" type="subTitle"/>
          </p:nvPr>
        </p:nvSpPr>
        <p:spPr>
          <a:xfrm>
            <a:off x="1197425" y="3029067"/>
            <a:ext cx="4294800" cy="28173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Font typeface="Nunito Light"/>
              <a:buChar char="●"/>
              <a:defRPr/>
            </a:lvl1pPr>
            <a:lvl2pPr lvl="1" rtl="0" algn="ctr">
              <a:lnSpc>
                <a:spcPct val="100000"/>
              </a:lnSpc>
              <a:spcBef>
                <a:spcPts val="0"/>
              </a:spcBef>
              <a:spcAft>
                <a:spcPts val="0"/>
              </a:spcAft>
              <a:buClr>
                <a:srgbClr val="E76A28"/>
              </a:buClr>
              <a:buSzPts val="1600"/>
              <a:buFont typeface="Nunito Light"/>
              <a:buChar char="○"/>
              <a:defRPr/>
            </a:lvl2pPr>
            <a:lvl3pPr lvl="2" rtl="0" algn="ctr">
              <a:lnSpc>
                <a:spcPct val="100000"/>
              </a:lnSpc>
              <a:spcBef>
                <a:spcPts val="0"/>
              </a:spcBef>
              <a:spcAft>
                <a:spcPts val="0"/>
              </a:spcAft>
              <a:buClr>
                <a:srgbClr val="E76A28"/>
              </a:buClr>
              <a:buSzPts val="1500"/>
              <a:buFont typeface="Nunito Light"/>
              <a:buChar char="■"/>
              <a:defRPr/>
            </a:lvl3pPr>
            <a:lvl4pPr lvl="3" rtl="0" algn="ctr">
              <a:lnSpc>
                <a:spcPct val="100000"/>
              </a:lnSpc>
              <a:spcBef>
                <a:spcPts val="0"/>
              </a:spcBef>
              <a:spcAft>
                <a:spcPts val="0"/>
              </a:spcAft>
              <a:buClr>
                <a:srgbClr val="E76A28"/>
              </a:buClr>
              <a:buSzPts val="1500"/>
              <a:buFont typeface="Nunito Light"/>
              <a:buChar char="●"/>
              <a:defRPr/>
            </a:lvl4pPr>
            <a:lvl5pPr lvl="4" rtl="0" algn="ctr">
              <a:lnSpc>
                <a:spcPct val="100000"/>
              </a:lnSpc>
              <a:spcBef>
                <a:spcPts val="0"/>
              </a:spcBef>
              <a:spcAft>
                <a:spcPts val="0"/>
              </a:spcAft>
              <a:buClr>
                <a:srgbClr val="E76A28"/>
              </a:buClr>
              <a:buSzPts val="1400"/>
              <a:buFont typeface="Nunito Light"/>
              <a:buChar char="○"/>
              <a:defRPr/>
            </a:lvl5pPr>
            <a:lvl6pPr lvl="5" rtl="0" algn="ctr">
              <a:lnSpc>
                <a:spcPct val="100000"/>
              </a:lnSpc>
              <a:spcBef>
                <a:spcPts val="0"/>
              </a:spcBef>
              <a:spcAft>
                <a:spcPts val="0"/>
              </a:spcAft>
              <a:buClr>
                <a:srgbClr val="999999"/>
              </a:buClr>
              <a:buSzPts val="1400"/>
              <a:buFont typeface="Nunito Light"/>
              <a:buChar char="■"/>
              <a:defRPr/>
            </a:lvl6pPr>
            <a:lvl7pPr lvl="6" rtl="0" algn="ctr">
              <a:lnSpc>
                <a:spcPct val="100000"/>
              </a:lnSpc>
              <a:spcBef>
                <a:spcPts val="0"/>
              </a:spcBef>
              <a:spcAft>
                <a:spcPts val="0"/>
              </a:spcAft>
              <a:buClr>
                <a:srgbClr val="999999"/>
              </a:buClr>
              <a:buSzPts val="1300"/>
              <a:buFont typeface="Nunito Light"/>
              <a:buChar char="●"/>
              <a:defRPr/>
            </a:lvl7pPr>
            <a:lvl8pPr lvl="7" rtl="0" algn="ctr">
              <a:lnSpc>
                <a:spcPct val="100000"/>
              </a:lnSpc>
              <a:spcBef>
                <a:spcPts val="0"/>
              </a:spcBef>
              <a:spcAft>
                <a:spcPts val="0"/>
              </a:spcAft>
              <a:buClr>
                <a:srgbClr val="999999"/>
              </a:buClr>
              <a:buSzPts val="1300"/>
              <a:buFont typeface="Nunito Light"/>
              <a:buChar char="○"/>
              <a:defRPr/>
            </a:lvl8pPr>
            <a:lvl9pPr lvl="8" rtl="0" algn="ctr">
              <a:lnSpc>
                <a:spcPct val="100000"/>
              </a:lnSpc>
              <a:spcBef>
                <a:spcPts val="0"/>
              </a:spcBef>
              <a:spcAft>
                <a:spcPts val="0"/>
              </a:spcAft>
              <a:buClr>
                <a:srgbClr val="999999"/>
              </a:buClr>
              <a:buSzPts val="1400"/>
              <a:buFont typeface="Nunito Light"/>
              <a:buChar char="■"/>
              <a:defRPr/>
            </a:lvl9pPr>
          </a:lstStyle>
          <a:p/>
        </p:txBody>
      </p:sp>
      <p:sp>
        <p:nvSpPr>
          <p:cNvPr id="359" name="Google Shape;359;p26"/>
          <p:cNvSpPr/>
          <p:nvPr>
            <p:ph idx="2" type="pic"/>
          </p:nvPr>
        </p:nvSpPr>
        <p:spPr>
          <a:xfrm>
            <a:off x="6354775" y="0"/>
            <a:ext cx="3505200" cy="6858000"/>
          </a:xfrm>
          <a:prstGeom prst="roundRect">
            <a:avLst>
              <a:gd fmla="val 0" name="adj"/>
            </a:avLst>
          </a:prstGeom>
          <a:noFill/>
          <a:ln>
            <a:noFill/>
          </a:ln>
        </p:spPr>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60" name="Shape 360"/>
        <p:cNvGrpSpPr/>
        <p:nvPr/>
      </p:nvGrpSpPr>
      <p:grpSpPr>
        <a:xfrm>
          <a:off x="0" y="0"/>
          <a:ext cx="0" cy="0"/>
          <a:chOff x="0" y="0"/>
          <a:chExt cx="0" cy="0"/>
        </a:xfrm>
      </p:grpSpPr>
      <p:sp>
        <p:nvSpPr>
          <p:cNvPr id="361" name="Google Shape;361;p27"/>
          <p:cNvSpPr txBox="1"/>
          <p:nvPr>
            <p:ph type="title"/>
          </p:nvPr>
        </p:nvSpPr>
        <p:spPr>
          <a:xfrm>
            <a:off x="3609975" y="2149800"/>
            <a:ext cx="4267200" cy="25584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4800"/>
              <a:buNone/>
              <a:defRPr sz="60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62" name="Google Shape;362;p27"/>
          <p:cNvSpPr/>
          <p:nvPr>
            <p:ph idx="2" type="pic"/>
          </p:nvPr>
        </p:nvSpPr>
        <p:spPr>
          <a:xfrm flipH="1">
            <a:off x="-6850" y="-7000"/>
            <a:ext cx="2108700" cy="6864900"/>
          </a:xfrm>
          <a:prstGeom prst="roundRect">
            <a:avLst>
              <a:gd fmla="val 1775" name="adj"/>
            </a:avLst>
          </a:prstGeom>
          <a:noFill/>
          <a:ln>
            <a:noFill/>
          </a:ln>
        </p:spPr>
      </p:sp>
      <p:grpSp>
        <p:nvGrpSpPr>
          <p:cNvPr id="363" name="Google Shape;363;p27"/>
          <p:cNvGrpSpPr/>
          <p:nvPr/>
        </p:nvGrpSpPr>
        <p:grpSpPr>
          <a:xfrm>
            <a:off x="1945041" y="-1613925"/>
            <a:ext cx="8461274" cy="9739832"/>
            <a:chOff x="1945041" y="-1210474"/>
            <a:chExt cx="8461274" cy="7305057"/>
          </a:xfrm>
        </p:grpSpPr>
        <p:grpSp>
          <p:nvGrpSpPr>
            <p:cNvPr id="364" name="Google Shape;364;p27"/>
            <p:cNvGrpSpPr/>
            <p:nvPr/>
          </p:nvGrpSpPr>
          <p:grpSpPr>
            <a:xfrm rot="-1524675">
              <a:off x="7108934" y="-708526"/>
              <a:ext cx="2902235" cy="2496032"/>
              <a:chOff x="3230450" y="1038350"/>
              <a:chExt cx="1799950" cy="1548025"/>
            </a:xfrm>
          </p:grpSpPr>
          <p:sp>
            <p:nvSpPr>
              <p:cNvPr id="365" name="Google Shape;365;p27"/>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6" name="Google Shape;366;p27"/>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27"/>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68" name="Google Shape;368;p27"/>
            <p:cNvGrpSpPr/>
            <p:nvPr/>
          </p:nvGrpSpPr>
          <p:grpSpPr>
            <a:xfrm flipH="1" rot="3217236">
              <a:off x="7450190" y="3492734"/>
              <a:ext cx="1961153" cy="1746293"/>
              <a:chOff x="5256000" y="3243125"/>
              <a:chExt cx="1598925" cy="1423750"/>
            </a:xfrm>
          </p:grpSpPr>
          <p:sp>
            <p:nvSpPr>
              <p:cNvPr id="369" name="Google Shape;369;p27"/>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27"/>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27"/>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2" name="Google Shape;372;p27"/>
            <p:cNvGrpSpPr/>
            <p:nvPr/>
          </p:nvGrpSpPr>
          <p:grpSpPr>
            <a:xfrm rot="-3368413">
              <a:off x="2397274" y="3858075"/>
              <a:ext cx="1050365" cy="1649328"/>
              <a:chOff x="4411550" y="3089200"/>
              <a:chExt cx="569450" cy="894175"/>
            </a:xfrm>
          </p:grpSpPr>
          <p:sp>
            <p:nvSpPr>
              <p:cNvPr id="373" name="Google Shape;373;p27"/>
              <p:cNvSpPr/>
              <p:nvPr/>
            </p:nvSpPr>
            <p:spPr>
              <a:xfrm>
                <a:off x="4411550" y="3413575"/>
                <a:ext cx="246475" cy="293200"/>
              </a:xfrm>
              <a:custGeom>
                <a:rect b="b" l="l" r="r" t="t"/>
                <a:pathLst>
                  <a:path extrusionOk="0" h="11728" w="9859">
                    <a:moveTo>
                      <a:pt x="84" y="5194"/>
                    </a:moveTo>
                    <a:cubicBezTo>
                      <a:pt x="132" y="5206"/>
                      <a:pt x="215" y="5218"/>
                      <a:pt x="215" y="5242"/>
                    </a:cubicBezTo>
                    <a:cubicBezTo>
                      <a:pt x="227" y="5313"/>
                      <a:pt x="203" y="5385"/>
                      <a:pt x="191" y="5444"/>
                    </a:cubicBezTo>
                    <a:lnTo>
                      <a:pt x="120" y="5444"/>
                    </a:lnTo>
                    <a:cubicBezTo>
                      <a:pt x="96" y="5373"/>
                      <a:pt x="72" y="5302"/>
                      <a:pt x="48" y="5218"/>
                    </a:cubicBezTo>
                    <a:cubicBezTo>
                      <a:pt x="60" y="5206"/>
                      <a:pt x="72" y="5194"/>
                      <a:pt x="84" y="5194"/>
                    </a:cubicBezTo>
                    <a:close/>
                    <a:moveTo>
                      <a:pt x="4553" y="0"/>
                    </a:moveTo>
                    <a:cubicBezTo>
                      <a:pt x="4517" y="0"/>
                      <a:pt x="4484" y="8"/>
                      <a:pt x="4465" y="27"/>
                    </a:cubicBezTo>
                    <a:cubicBezTo>
                      <a:pt x="4375" y="101"/>
                      <a:pt x="4278" y="113"/>
                      <a:pt x="4180" y="113"/>
                    </a:cubicBezTo>
                    <a:cubicBezTo>
                      <a:pt x="4137" y="113"/>
                      <a:pt x="4093" y="110"/>
                      <a:pt x="4049" y="110"/>
                    </a:cubicBezTo>
                    <a:cubicBezTo>
                      <a:pt x="3930" y="110"/>
                      <a:pt x="3787" y="110"/>
                      <a:pt x="3703" y="182"/>
                    </a:cubicBezTo>
                    <a:cubicBezTo>
                      <a:pt x="3575" y="289"/>
                      <a:pt x="3436" y="338"/>
                      <a:pt x="3279" y="338"/>
                    </a:cubicBezTo>
                    <a:cubicBezTo>
                      <a:pt x="3262" y="338"/>
                      <a:pt x="3245" y="338"/>
                      <a:pt x="3227" y="337"/>
                    </a:cubicBezTo>
                    <a:cubicBezTo>
                      <a:pt x="3132" y="337"/>
                      <a:pt x="3084" y="360"/>
                      <a:pt x="3025" y="444"/>
                    </a:cubicBezTo>
                    <a:cubicBezTo>
                      <a:pt x="2965" y="527"/>
                      <a:pt x="2846" y="599"/>
                      <a:pt x="2739" y="622"/>
                    </a:cubicBezTo>
                    <a:cubicBezTo>
                      <a:pt x="2608" y="634"/>
                      <a:pt x="2537" y="694"/>
                      <a:pt x="2441" y="777"/>
                    </a:cubicBezTo>
                    <a:cubicBezTo>
                      <a:pt x="2275" y="932"/>
                      <a:pt x="2120" y="1146"/>
                      <a:pt x="1846" y="1146"/>
                    </a:cubicBezTo>
                    <a:cubicBezTo>
                      <a:pt x="1751" y="1146"/>
                      <a:pt x="1703" y="1194"/>
                      <a:pt x="1691" y="1301"/>
                    </a:cubicBezTo>
                    <a:cubicBezTo>
                      <a:pt x="1691" y="1492"/>
                      <a:pt x="1572" y="1611"/>
                      <a:pt x="1405" y="1706"/>
                    </a:cubicBezTo>
                    <a:cubicBezTo>
                      <a:pt x="1358" y="1742"/>
                      <a:pt x="1334" y="1813"/>
                      <a:pt x="1298" y="1873"/>
                    </a:cubicBezTo>
                    <a:cubicBezTo>
                      <a:pt x="1275" y="1932"/>
                      <a:pt x="1275" y="2015"/>
                      <a:pt x="1227" y="2051"/>
                    </a:cubicBezTo>
                    <a:cubicBezTo>
                      <a:pt x="1132" y="2123"/>
                      <a:pt x="1013" y="2158"/>
                      <a:pt x="905" y="2218"/>
                    </a:cubicBezTo>
                    <a:cubicBezTo>
                      <a:pt x="870" y="2230"/>
                      <a:pt x="846" y="2277"/>
                      <a:pt x="834" y="2301"/>
                    </a:cubicBezTo>
                    <a:cubicBezTo>
                      <a:pt x="822" y="2492"/>
                      <a:pt x="763" y="2670"/>
                      <a:pt x="632" y="2813"/>
                    </a:cubicBezTo>
                    <a:cubicBezTo>
                      <a:pt x="584" y="2849"/>
                      <a:pt x="584" y="2932"/>
                      <a:pt x="584" y="3004"/>
                    </a:cubicBezTo>
                    <a:cubicBezTo>
                      <a:pt x="596" y="3099"/>
                      <a:pt x="596" y="3182"/>
                      <a:pt x="489" y="3254"/>
                    </a:cubicBezTo>
                    <a:cubicBezTo>
                      <a:pt x="453" y="3266"/>
                      <a:pt x="429" y="3373"/>
                      <a:pt x="453" y="3397"/>
                    </a:cubicBezTo>
                    <a:cubicBezTo>
                      <a:pt x="513" y="3492"/>
                      <a:pt x="477" y="3563"/>
                      <a:pt x="405" y="3611"/>
                    </a:cubicBezTo>
                    <a:cubicBezTo>
                      <a:pt x="251" y="3730"/>
                      <a:pt x="132" y="3849"/>
                      <a:pt x="167" y="4087"/>
                    </a:cubicBezTo>
                    <a:cubicBezTo>
                      <a:pt x="203" y="4254"/>
                      <a:pt x="155" y="4432"/>
                      <a:pt x="132" y="4611"/>
                    </a:cubicBezTo>
                    <a:cubicBezTo>
                      <a:pt x="120" y="4671"/>
                      <a:pt x="84" y="4730"/>
                      <a:pt x="60" y="4790"/>
                    </a:cubicBezTo>
                    <a:cubicBezTo>
                      <a:pt x="48" y="4837"/>
                      <a:pt x="1" y="4885"/>
                      <a:pt x="1" y="4932"/>
                    </a:cubicBezTo>
                    <a:cubicBezTo>
                      <a:pt x="12" y="5135"/>
                      <a:pt x="24" y="5337"/>
                      <a:pt x="24" y="5540"/>
                    </a:cubicBezTo>
                    <a:cubicBezTo>
                      <a:pt x="24" y="5766"/>
                      <a:pt x="1" y="5980"/>
                      <a:pt x="1" y="6195"/>
                    </a:cubicBezTo>
                    <a:cubicBezTo>
                      <a:pt x="1" y="6254"/>
                      <a:pt x="48" y="6325"/>
                      <a:pt x="84" y="6349"/>
                    </a:cubicBezTo>
                    <a:cubicBezTo>
                      <a:pt x="191" y="6385"/>
                      <a:pt x="215" y="6456"/>
                      <a:pt x="203" y="6564"/>
                    </a:cubicBezTo>
                    <a:cubicBezTo>
                      <a:pt x="203" y="6599"/>
                      <a:pt x="191" y="6635"/>
                      <a:pt x="203" y="6671"/>
                    </a:cubicBezTo>
                    <a:cubicBezTo>
                      <a:pt x="239" y="6826"/>
                      <a:pt x="274" y="6992"/>
                      <a:pt x="310" y="7147"/>
                    </a:cubicBezTo>
                    <a:cubicBezTo>
                      <a:pt x="358" y="7349"/>
                      <a:pt x="286" y="7576"/>
                      <a:pt x="441" y="7754"/>
                    </a:cubicBezTo>
                    <a:cubicBezTo>
                      <a:pt x="453" y="7766"/>
                      <a:pt x="453" y="7790"/>
                      <a:pt x="441" y="7814"/>
                    </a:cubicBezTo>
                    <a:cubicBezTo>
                      <a:pt x="358" y="8028"/>
                      <a:pt x="536" y="8183"/>
                      <a:pt x="584" y="8361"/>
                    </a:cubicBezTo>
                    <a:cubicBezTo>
                      <a:pt x="655" y="8623"/>
                      <a:pt x="858" y="8838"/>
                      <a:pt x="965" y="9100"/>
                    </a:cubicBezTo>
                    <a:cubicBezTo>
                      <a:pt x="1060" y="9302"/>
                      <a:pt x="1227" y="9481"/>
                      <a:pt x="1346" y="9671"/>
                    </a:cubicBezTo>
                    <a:cubicBezTo>
                      <a:pt x="1405" y="9802"/>
                      <a:pt x="1489" y="9874"/>
                      <a:pt x="1632" y="9897"/>
                    </a:cubicBezTo>
                    <a:cubicBezTo>
                      <a:pt x="1715" y="9897"/>
                      <a:pt x="1751" y="9945"/>
                      <a:pt x="1751" y="10040"/>
                    </a:cubicBezTo>
                    <a:cubicBezTo>
                      <a:pt x="1763" y="10112"/>
                      <a:pt x="1798" y="10207"/>
                      <a:pt x="1846" y="10266"/>
                    </a:cubicBezTo>
                    <a:cubicBezTo>
                      <a:pt x="2144" y="10576"/>
                      <a:pt x="2465" y="10886"/>
                      <a:pt x="2775" y="11195"/>
                    </a:cubicBezTo>
                    <a:cubicBezTo>
                      <a:pt x="2846" y="11267"/>
                      <a:pt x="2906" y="11374"/>
                      <a:pt x="2989" y="11409"/>
                    </a:cubicBezTo>
                    <a:cubicBezTo>
                      <a:pt x="3120" y="11453"/>
                      <a:pt x="3256" y="11497"/>
                      <a:pt x="3396" y="11497"/>
                    </a:cubicBezTo>
                    <a:cubicBezTo>
                      <a:pt x="3485" y="11497"/>
                      <a:pt x="3575" y="11479"/>
                      <a:pt x="3668" y="11433"/>
                    </a:cubicBezTo>
                    <a:cubicBezTo>
                      <a:pt x="3699" y="11415"/>
                      <a:pt x="3737" y="11409"/>
                      <a:pt x="3779" y="11409"/>
                    </a:cubicBezTo>
                    <a:cubicBezTo>
                      <a:pt x="3848" y="11409"/>
                      <a:pt x="3927" y="11426"/>
                      <a:pt x="4001" y="11433"/>
                    </a:cubicBezTo>
                    <a:cubicBezTo>
                      <a:pt x="4096" y="11445"/>
                      <a:pt x="4192" y="11481"/>
                      <a:pt x="4299" y="11493"/>
                    </a:cubicBezTo>
                    <a:cubicBezTo>
                      <a:pt x="4501" y="11529"/>
                      <a:pt x="4704" y="11564"/>
                      <a:pt x="4894" y="11600"/>
                    </a:cubicBezTo>
                    <a:cubicBezTo>
                      <a:pt x="4930" y="11600"/>
                      <a:pt x="4965" y="11624"/>
                      <a:pt x="4977" y="11648"/>
                    </a:cubicBezTo>
                    <a:cubicBezTo>
                      <a:pt x="5019" y="11707"/>
                      <a:pt x="5058" y="11728"/>
                      <a:pt x="5101" y="11728"/>
                    </a:cubicBezTo>
                    <a:cubicBezTo>
                      <a:pt x="5144" y="11728"/>
                      <a:pt x="5192" y="11707"/>
                      <a:pt x="5251" y="11683"/>
                    </a:cubicBezTo>
                    <a:cubicBezTo>
                      <a:pt x="5314" y="11660"/>
                      <a:pt x="5391" y="11637"/>
                      <a:pt x="5461" y="11637"/>
                    </a:cubicBezTo>
                    <a:cubicBezTo>
                      <a:pt x="5498" y="11637"/>
                      <a:pt x="5532" y="11643"/>
                      <a:pt x="5561" y="11659"/>
                    </a:cubicBezTo>
                    <a:cubicBezTo>
                      <a:pt x="5623" y="11691"/>
                      <a:pt x="5682" y="11704"/>
                      <a:pt x="5737" y="11704"/>
                    </a:cubicBezTo>
                    <a:cubicBezTo>
                      <a:pt x="5850" y="11704"/>
                      <a:pt x="5949" y="11648"/>
                      <a:pt x="6037" y="11576"/>
                    </a:cubicBezTo>
                    <a:cubicBezTo>
                      <a:pt x="6120" y="11517"/>
                      <a:pt x="6180" y="11505"/>
                      <a:pt x="6275" y="11505"/>
                    </a:cubicBezTo>
                    <a:cubicBezTo>
                      <a:pt x="6288" y="11503"/>
                      <a:pt x="6303" y="11502"/>
                      <a:pt x="6317" y="11502"/>
                    </a:cubicBezTo>
                    <a:cubicBezTo>
                      <a:pt x="6355" y="11502"/>
                      <a:pt x="6395" y="11507"/>
                      <a:pt x="6430" y="11507"/>
                    </a:cubicBezTo>
                    <a:cubicBezTo>
                      <a:pt x="6467" y="11507"/>
                      <a:pt x="6498" y="11502"/>
                      <a:pt x="6513" y="11481"/>
                    </a:cubicBezTo>
                    <a:cubicBezTo>
                      <a:pt x="6607" y="11381"/>
                      <a:pt x="6707" y="11352"/>
                      <a:pt x="6809" y="11352"/>
                    </a:cubicBezTo>
                    <a:cubicBezTo>
                      <a:pt x="6889" y="11352"/>
                      <a:pt x="6970" y="11370"/>
                      <a:pt x="7049" y="11386"/>
                    </a:cubicBezTo>
                    <a:cubicBezTo>
                      <a:pt x="7071" y="11387"/>
                      <a:pt x="7091" y="11388"/>
                      <a:pt x="7109" y="11388"/>
                    </a:cubicBezTo>
                    <a:cubicBezTo>
                      <a:pt x="7220" y="11388"/>
                      <a:pt x="7265" y="11352"/>
                      <a:pt x="7275" y="11219"/>
                    </a:cubicBezTo>
                    <a:cubicBezTo>
                      <a:pt x="7287" y="11100"/>
                      <a:pt x="7359" y="11028"/>
                      <a:pt x="7466" y="10981"/>
                    </a:cubicBezTo>
                    <a:cubicBezTo>
                      <a:pt x="7597" y="10921"/>
                      <a:pt x="7740" y="10874"/>
                      <a:pt x="7859" y="10790"/>
                    </a:cubicBezTo>
                    <a:cubicBezTo>
                      <a:pt x="7966" y="10719"/>
                      <a:pt x="8073" y="10624"/>
                      <a:pt x="8085" y="10469"/>
                    </a:cubicBezTo>
                    <a:cubicBezTo>
                      <a:pt x="8085" y="10433"/>
                      <a:pt x="8156" y="10386"/>
                      <a:pt x="8204" y="10386"/>
                    </a:cubicBezTo>
                    <a:cubicBezTo>
                      <a:pt x="8359" y="10374"/>
                      <a:pt x="8549" y="10231"/>
                      <a:pt x="8585" y="10076"/>
                    </a:cubicBezTo>
                    <a:cubicBezTo>
                      <a:pt x="8609" y="9874"/>
                      <a:pt x="8775" y="9778"/>
                      <a:pt x="8918" y="9707"/>
                    </a:cubicBezTo>
                    <a:cubicBezTo>
                      <a:pt x="9025" y="9647"/>
                      <a:pt x="9085" y="9588"/>
                      <a:pt x="9073" y="9469"/>
                    </a:cubicBezTo>
                    <a:cubicBezTo>
                      <a:pt x="9037" y="9290"/>
                      <a:pt x="9133" y="9159"/>
                      <a:pt x="9240" y="9028"/>
                    </a:cubicBezTo>
                    <a:cubicBezTo>
                      <a:pt x="9311" y="8957"/>
                      <a:pt x="9347" y="8838"/>
                      <a:pt x="9359" y="8731"/>
                    </a:cubicBezTo>
                    <a:cubicBezTo>
                      <a:pt x="9383" y="8600"/>
                      <a:pt x="9371" y="8457"/>
                      <a:pt x="9371" y="8302"/>
                    </a:cubicBezTo>
                    <a:lnTo>
                      <a:pt x="9371" y="8302"/>
                    </a:lnTo>
                    <a:cubicBezTo>
                      <a:pt x="9442" y="8373"/>
                      <a:pt x="9490" y="8409"/>
                      <a:pt x="9537" y="8457"/>
                    </a:cubicBezTo>
                    <a:cubicBezTo>
                      <a:pt x="9561" y="8445"/>
                      <a:pt x="9585" y="8433"/>
                      <a:pt x="9597" y="8433"/>
                    </a:cubicBezTo>
                    <a:cubicBezTo>
                      <a:pt x="9573" y="8314"/>
                      <a:pt x="9537" y="8195"/>
                      <a:pt x="9526" y="8076"/>
                    </a:cubicBezTo>
                    <a:cubicBezTo>
                      <a:pt x="9514" y="8040"/>
                      <a:pt x="9537" y="7969"/>
                      <a:pt x="9561" y="7957"/>
                    </a:cubicBezTo>
                    <a:cubicBezTo>
                      <a:pt x="9704" y="7861"/>
                      <a:pt x="9740" y="7730"/>
                      <a:pt x="9716" y="7576"/>
                    </a:cubicBezTo>
                    <a:cubicBezTo>
                      <a:pt x="9692" y="7504"/>
                      <a:pt x="9645" y="7433"/>
                      <a:pt x="9597" y="7361"/>
                    </a:cubicBezTo>
                    <a:cubicBezTo>
                      <a:pt x="9609" y="7361"/>
                      <a:pt x="9621" y="7338"/>
                      <a:pt x="9633" y="7338"/>
                    </a:cubicBezTo>
                    <a:cubicBezTo>
                      <a:pt x="9787" y="7326"/>
                      <a:pt x="9847" y="7266"/>
                      <a:pt x="9764" y="7087"/>
                    </a:cubicBezTo>
                    <a:cubicBezTo>
                      <a:pt x="9728" y="7004"/>
                      <a:pt x="9692" y="6861"/>
                      <a:pt x="9835" y="6778"/>
                    </a:cubicBezTo>
                    <a:cubicBezTo>
                      <a:pt x="9859" y="6766"/>
                      <a:pt x="9847" y="6683"/>
                      <a:pt x="9835" y="6635"/>
                    </a:cubicBezTo>
                    <a:cubicBezTo>
                      <a:pt x="9823" y="6564"/>
                      <a:pt x="9776" y="6504"/>
                      <a:pt x="9764" y="6433"/>
                    </a:cubicBezTo>
                    <a:cubicBezTo>
                      <a:pt x="9740" y="5944"/>
                      <a:pt x="9764" y="5456"/>
                      <a:pt x="9704" y="4968"/>
                    </a:cubicBezTo>
                    <a:cubicBezTo>
                      <a:pt x="9657" y="4611"/>
                      <a:pt x="9514" y="4266"/>
                      <a:pt x="9395" y="3920"/>
                    </a:cubicBezTo>
                    <a:cubicBezTo>
                      <a:pt x="9359" y="3789"/>
                      <a:pt x="9240" y="3682"/>
                      <a:pt x="9216" y="3551"/>
                    </a:cubicBezTo>
                    <a:cubicBezTo>
                      <a:pt x="9156" y="3289"/>
                      <a:pt x="9049" y="3051"/>
                      <a:pt x="8871" y="2897"/>
                    </a:cubicBezTo>
                    <a:cubicBezTo>
                      <a:pt x="8895" y="2801"/>
                      <a:pt x="8930" y="2718"/>
                      <a:pt x="8918" y="2682"/>
                    </a:cubicBezTo>
                    <a:cubicBezTo>
                      <a:pt x="8811" y="2504"/>
                      <a:pt x="8704" y="2337"/>
                      <a:pt x="8585" y="2182"/>
                    </a:cubicBezTo>
                    <a:cubicBezTo>
                      <a:pt x="8490" y="2039"/>
                      <a:pt x="8394" y="1908"/>
                      <a:pt x="8275" y="1789"/>
                    </a:cubicBezTo>
                    <a:cubicBezTo>
                      <a:pt x="8144" y="1646"/>
                      <a:pt x="8037" y="1468"/>
                      <a:pt x="7835" y="1396"/>
                    </a:cubicBezTo>
                    <a:cubicBezTo>
                      <a:pt x="7775" y="1373"/>
                      <a:pt x="7740" y="1265"/>
                      <a:pt x="7692" y="1206"/>
                    </a:cubicBezTo>
                    <a:cubicBezTo>
                      <a:pt x="7656" y="1146"/>
                      <a:pt x="7621" y="1075"/>
                      <a:pt x="7573" y="1039"/>
                    </a:cubicBezTo>
                    <a:cubicBezTo>
                      <a:pt x="7359" y="884"/>
                      <a:pt x="7156" y="741"/>
                      <a:pt x="6942" y="611"/>
                    </a:cubicBezTo>
                    <a:cubicBezTo>
                      <a:pt x="6882" y="575"/>
                      <a:pt x="6823" y="539"/>
                      <a:pt x="6763" y="539"/>
                    </a:cubicBezTo>
                    <a:cubicBezTo>
                      <a:pt x="6632" y="539"/>
                      <a:pt x="6513" y="539"/>
                      <a:pt x="6454" y="384"/>
                    </a:cubicBezTo>
                    <a:cubicBezTo>
                      <a:pt x="6442" y="360"/>
                      <a:pt x="6382" y="337"/>
                      <a:pt x="6335" y="325"/>
                    </a:cubicBezTo>
                    <a:cubicBezTo>
                      <a:pt x="6216" y="277"/>
                      <a:pt x="6073" y="265"/>
                      <a:pt x="5966" y="206"/>
                    </a:cubicBezTo>
                    <a:cubicBezTo>
                      <a:pt x="5887" y="163"/>
                      <a:pt x="5817" y="154"/>
                      <a:pt x="5745" y="154"/>
                    </a:cubicBezTo>
                    <a:cubicBezTo>
                      <a:pt x="5697" y="154"/>
                      <a:pt x="5649" y="158"/>
                      <a:pt x="5596" y="158"/>
                    </a:cubicBezTo>
                    <a:cubicBezTo>
                      <a:pt x="5587" y="159"/>
                      <a:pt x="5577" y="160"/>
                      <a:pt x="5568" y="160"/>
                    </a:cubicBezTo>
                    <a:cubicBezTo>
                      <a:pt x="5468" y="160"/>
                      <a:pt x="5360" y="107"/>
                      <a:pt x="5251" y="75"/>
                    </a:cubicBezTo>
                    <a:cubicBezTo>
                      <a:pt x="5213" y="65"/>
                      <a:pt x="5166" y="48"/>
                      <a:pt x="5125" y="48"/>
                    </a:cubicBezTo>
                    <a:cubicBezTo>
                      <a:pt x="5115" y="48"/>
                      <a:pt x="5106" y="49"/>
                      <a:pt x="5096" y="51"/>
                    </a:cubicBezTo>
                    <a:cubicBezTo>
                      <a:pt x="5031" y="69"/>
                      <a:pt x="4968" y="81"/>
                      <a:pt x="4906" y="81"/>
                    </a:cubicBezTo>
                    <a:cubicBezTo>
                      <a:pt x="4843" y="81"/>
                      <a:pt x="4781" y="69"/>
                      <a:pt x="4715" y="39"/>
                    </a:cubicBezTo>
                    <a:cubicBezTo>
                      <a:pt x="4673" y="18"/>
                      <a:pt x="4608" y="0"/>
                      <a:pt x="4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27"/>
              <p:cNvSpPr/>
              <p:nvPr/>
            </p:nvSpPr>
            <p:spPr>
              <a:xfrm>
                <a:off x="4744625" y="3356500"/>
                <a:ext cx="236375" cy="272200"/>
              </a:xfrm>
              <a:custGeom>
                <a:rect b="b" l="l" r="r" t="t"/>
                <a:pathLst>
                  <a:path extrusionOk="0" h="10888" w="9455">
                    <a:moveTo>
                      <a:pt x="5501" y="1"/>
                    </a:moveTo>
                    <a:cubicBezTo>
                      <a:pt x="5474" y="1"/>
                      <a:pt x="5447" y="11"/>
                      <a:pt x="5418" y="36"/>
                    </a:cubicBezTo>
                    <a:cubicBezTo>
                      <a:pt x="5299" y="155"/>
                      <a:pt x="5168" y="215"/>
                      <a:pt x="5001" y="238"/>
                    </a:cubicBezTo>
                    <a:cubicBezTo>
                      <a:pt x="4966" y="238"/>
                      <a:pt x="4942" y="274"/>
                      <a:pt x="4918" y="286"/>
                    </a:cubicBezTo>
                    <a:lnTo>
                      <a:pt x="4918" y="441"/>
                    </a:lnTo>
                    <a:cubicBezTo>
                      <a:pt x="4825" y="449"/>
                      <a:pt x="4739" y="458"/>
                      <a:pt x="4654" y="458"/>
                    </a:cubicBezTo>
                    <a:cubicBezTo>
                      <a:pt x="4619" y="458"/>
                      <a:pt x="4584" y="456"/>
                      <a:pt x="4549" y="453"/>
                    </a:cubicBezTo>
                    <a:cubicBezTo>
                      <a:pt x="4513" y="453"/>
                      <a:pt x="4477" y="393"/>
                      <a:pt x="4454" y="357"/>
                    </a:cubicBezTo>
                    <a:cubicBezTo>
                      <a:pt x="4477" y="334"/>
                      <a:pt x="4513" y="286"/>
                      <a:pt x="4549" y="274"/>
                    </a:cubicBezTo>
                    <a:cubicBezTo>
                      <a:pt x="4556" y="272"/>
                      <a:pt x="4563" y="272"/>
                      <a:pt x="4570" y="272"/>
                    </a:cubicBezTo>
                    <a:cubicBezTo>
                      <a:pt x="4613" y="272"/>
                      <a:pt x="4663" y="298"/>
                      <a:pt x="4704" y="298"/>
                    </a:cubicBezTo>
                    <a:cubicBezTo>
                      <a:pt x="4719" y="302"/>
                      <a:pt x="4735" y="303"/>
                      <a:pt x="4753" y="303"/>
                    </a:cubicBezTo>
                    <a:cubicBezTo>
                      <a:pt x="4787" y="303"/>
                      <a:pt x="4827" y="298"/>
                      <a:pt x="4882" y="298"/>
                    </a:cubicBezTo>
                    <a:cubicBezTo>
                      <a:pt x="4775" y="107"/>
                      <a:pt x="4620" y="119"/>
                      <a:pt x="4489" y="84"/>
                    </a:cubicBezTo>
                    <a:cubicBezTo>
                      <a:pt x="4454" y="84"/>
                      <a:pt x="4394" y="119"/>
                      <a:pt x="4394" y="143"/>
                    </a:cubicBezTo>
                    <a:cubicBezTo>
                      <a:pt x="4357" y="290"/>
                      <a:pt x="4236" y="331"/>
                      <a:pt x="4138" y="331"/>
                    </a:cubicBezTo>
                    <a:cubicBezTo>
                      <a:pt x="4109" y="331"/>
                      <a:pt x="4082" y="327"/>
                      <a:pt x="4061" y="322"/>
                    </a:cubicBezTo>
                    <a:cubicBezTo>
                      <a:pt x="4017" y="313"/>
                      <a:pt x="3974" y="309"/>
                      <a:pt x="3933" y="309"/>
                    </a:cubicBezTo>
                    <a:cubicBezTo>
                      <a:pt x="3705" y="309"/>
                      <a:pt x="3510" y="432"/>
                      <a:pt x="3299" y="512"/>
                    </a:cubicBezTo>
                    <a:cubicBezTo>
                      <a:pt x="3287" y="524"/>
                      <a:pt x="3263" y="548"/>
                      <a:pt x="3251" y="572"/>
                    </a:cubicBezTo>
                    <a:cubicBezTo>
                      <a:pt x="3194" y="679"/>
                      <a:pt x="3125" y="746"/>
                      <a:pt x="3029" y="746"/>
                    </a:cubicBezTo>
                    <a:cubicBezTo>
                      <a:pt x="2986" y="746"/>
                      <a:pt x="2937" y="732"/>
                      <a:pt x="2882" y="703"/>
                    </a:cubicBezTo>
                    <a:cubicBezTo>
                      <a:pt x="2875" y="700"/>
                      <a:pt x="2867" y="700"/>
                      <a:pt x="2858" y="700"/>
                    </a:cubicBezTo>
                    <a:cubicBezTo>
                      <a:pt x="2819" y="700"/>
                      <a:pt x="2759" y="717"/>
                      <a:pt x="2691" y="727"/>
                    </a:cubicBezTo>
                    <a:cubicBezTo>
                      <a:pt x="2763" y="774"/>
                      <a:pt x="2787" y="798"/>
                      <a:pt x="2822" y="834"/>
                    </a:cubicBezTo>
                    <a:cubicBezTo>
                      <a:pt x="2799" y="858"/>
                      <a:pt x="2787" y="869"/>
                      <a:pt x="2787" y="869"/>
                    </a:cubicBezTo>
                    <a:cubicBezTo>
                      <a:pt x="2745" y="859"/>
                      <a:pt x="2707" y="853"/>
                      <a:pt x="2673" y="853"/>
                    </a:cubicBezTo>
                    <a:cubicBezTo>
                      <a:pt x="2484" y="853"/>
                      <a:pt x="2405" y="1009"/>
                      <a:pt x="2334" y="1191"/>
                    </a:cubicBezTo>
                    <a:cubicBezTo>
                      <a:pt x="2322" y="1227"/>
                      <a:pt x="2275" y="1239"/>
                      <a:pt x="2239" y="1262"/>
                    </a:cubicBezTo>
                    <a:cubicBezTo>
                      <a:pt x="2156" y="1346"/>
                      <a:pt x="2060" y="1417"/>
                      <a:pt x="1965" y="1500"/>
                    </a:cubicBezTo>
                    <a:cubicBezTo>
                      <a:pt x="1929" y="1536"/>
                      <a:pt x="1929" y="1608"/>
                      <a:pt x="1882" y="1631"/>
                    </a:cubicBezTo>
                    <a:cubicBezTo>
                      <a:pt x="1787" y="1691"/>
                      <a:pt x="1763" y="1774"/>
                      <a:pt x="1763" y="1870"/>
                    </a:cubicBezTo>
                    <a:cubicBezTo>
                      <a:pt x="1763" y="2036"/>
                      <a:pt x="1679" y="2060"/>
                      <a:pt x="1537" y="2072"/>
                    </a:cubicBezTo>
                    <a:cubicBezTo>
                      <a:pt x="1417" y="2084"/>
                      <a:pt x="1298" y="2132"/>
                      <a:pt x="1167" y="2179"/>
                    </a:cubicBezTo>
                    <a:cubicBezTo>
                      <a:pt x="1156" y="2179"/>
                      <a:pt x="1144" y="2251"/>
                      <a:pt x="1156" y="2286"/>
                    </a:cubicBezTo>
                    <a:cubicBezTo>
                      <a:pt x="1203" y="2465"/>
                      <a:pt x="1132" y="2632"/>
                      <a:pt x="941" y="2727"/>
                    </a:cubicBezTo>
                    <a:cubicBezTo>
                      <a:pt x="894" y="2751"/>
                      <a:pt x="858" y="2786"/>
                      <a:pt x="834" y="2834"/>
                    </a:cubicBezTo>
                    <a:cubicBezTo>
                      <a:pt x="751" y="2953"/>
                      <a:pt x="679" y="3084"/>
                      <a:pt x="608" y="3227"/>
                    </a:cubicBezTo>
                    <a:cubicBezTo>
                      <a:pt x="513" y="3417"/>
                      <a:pt x="417" y="3608"/>
                      <a:pt x="298" y="3846"/>
                    </a:cubicBezTo>
                    <a:cubicBezTo>
                      <a:pt x="453" y="3882"/>
                      <a:pt x="608" y="3929"/>
                      <a:pt x="763" y="3977"/>
                    </a:cubicBezTo>
                    <a:cubicBezTo>
                      <a:pt x="703" y="4013"/>
                      <a:pt x="667" y="4025"/>
                      <a:pt x="620" y="4025"/>
                    </a:cubicBezTo>
                    <a:cubicBezTo>
                      <a:pt x="382" y="4025"/>
                      <a:pt x="251" y="4144"/>
                      <a:pt x="215" y="4370"/>
                    </a:cubicBezTo>
                    <a:cubicBezTo>
                      <a:pt x="155" y="4691"/>
                      <a:pt x="84" y="5001"/>
                      <a:pt x="48" y="5310"/>
                    </a:cubicBezTo>
                    <a:cubicBezTo>
                      <a:pt x="13" y="5561"/>
                      <a:pt x="13" y="5822"/>
                      <a:pt x="13" y="6072"/>
                    </a:cubicBezTo>
                    <a:cubicBezTo>
                      <a:pt x="13" y="6239"/>
                      <a:pt x="84" y="6418"/>
                      <a:pt x="36" y="6561"/>
                    </a:cubicBezTo>
                    <a:cubicBezTo>
                      <a:pt x="1" y="6680"/>
                      <a:pt x="13" y="6751"/>
                      <a:pt x="36" y="6846"/>
                    </a:cubicBezTo>
                    <a:cubicBezTo>
                      <a:pt x="60" y="6954"/>
                      <a:pt x="108" y="7049"/>
                      <a:pt x="132" y="7144"/>
                    </a:cubicBezTo>
                    <a:cubicBezTo>
                      <a:pt x="286" y="7775"/>
                      <a:pt x="465" y="8394"/>
                      <a:pt x="882" y="8906"/>
                    </a:cubicBezTo>
                    <a:cubicBezTo>
                      <a:pt x="906" y="8942"/>
                      <a:pt x="917" y="8989"/>
                      <a:pt x="941" y="9025"/>
                    </a:cubicBezTo>
                    <a:cubicBezTo>
                      <a:pt x="1001" y="9132"/>
                      <a:pt x="1072" y="9240"/>
                      <a:pt x="1144" y="9347"/>
                    </a:cubicBezTo>
                    <a:cubicBezTo>
                      <a:pt x="1322" y="9609"/>
                      <a:pt x="1525" y="9871"/>
                      <a:pt x="1691" y="10144"/>
                    </a:cubicBezTo>
                    <a:cubicBezTo>
                      <a:pt x="1756" y="10252"/>
                      <a:pt x="1820" y="10301"/>
                      <a:pt x="1937" y="10301"/>
                    </a:cubicBezTo>
                    <a:cubicBezTo>
                      <a:pt x="1949" y="10301"/>
                      <a:pt x="1963" y="10300"/>
                      <a:pt x="1977" y="10299"/>
                    </a:cubicBezTo>
                    <a:cubicBezTo>
                      <a:pt x="2005" y="10295"/>
                      <a:pt x="2035" y="10293"/>
                      <a:pt x="2065" y="10293"/>
                    </a:cubicBezTo>
                    <a:cubicBezTo>
                      <a:pt x="2124" y="10293"/>
                      <a:pt x="2179" y="10303"/>
                      <a:pt x="2203" y="10335"/>
                    </a:cubicBezTo>
                    <a:cubicBezTo>
                      <a:pt x="2300" y="10451"/>
                      <a:pt x="2405" y="10496"/>
                      <a:pt x="2530" y="10496"/>
                    </a:cubicBezTo>
                    <a:cubicBezTo>
                      <a:pt x="2559" y="10496"/>
                      <a:pt x="2589" y="10494"/>
                      <a:pt x="2620" y="10490"/>
                    </a:cubicBezTo>
                    <a:cubicBezTo>
                      <a:pt x="2634" y="10488"/>
                      <a:pt x="2648" y="10488"/>
                      <a:pt x="2661" y="10488"/>
                    </a:cubicBezTo>
                    <a:cubicBezTo>
                      <a:pt x="2761" y="10488"/>
                      <a:pt x="2840" y="10529"/>
                      <a:pt x="2882" y="10644"/>
                    </a:cubicBezTo>
                    <a:cubicBezTo>
                      <a:pt x="2912" y="10705"/>
                      <a:pt x="2947" y="10736"/>
                      <a:pt x="2996" y="10736"/>
                    </a:cubicBezTo>
                    <a:cubicBezTo>
                      <a:pt x="3024" y="10736"/>
                      <a:pt x="3057" y="10726"/>
                      <a:pt x="3096" y="10704"/>
                    </a:cubicBezTo>
                    <a:cubicBezTo>
                      <a:pt x="3142" y="10676"/>
                      <a:pt x="3203" y="10649"/>
                      <a:pt x="3255" y="10649"/>
                    </a:cubicBezTo>
                    <a:cubicBezTo>
                      <a:pt x="3271" y="10649"/>
                      <a:pt x="3285" y="10651"/>
                      <a:pt x="3299" y="10656"/>
                    </a:cubicBezTo>
                    <a:cubicBezTo>
                      <a:pt x="3537" y="10716"/>
                      <a:pt x="3763" y="10799"/>
                      <a:pt x="3942" y="10859"/>
                    </a:cubicBezTo>
                    <a:cubicBezTo>
                      <a:pt x="4042" y="10803"/>
                      <a:pt x="4100" y="10727"/>
                      <a:pt x="4166" y="10727"/>
                    </a:cubicBezTo>
                    <a:cubicBezTo>
                      <a:pt x="4170" y="10727"/>
                      <a:pt x="4175" y="10727"/>
                      <a:pt x="4180" y="10728"/>
                    </a:cubicBezTo>
                    <a:cubicBezTo>
                      <a:pt x="4287" y="10728"/>
                      <a:pt x="4394" y="10764"/>
                      <a:pt x="4477" y="10823"/>
                    </a:cubicBezTo>
                    <a:cubicBezTo>
                      <a:pt x="4545" y="10866"/>
                      <a:pt x="4617" y="10887"/>
                      <a:pt x="4689" y="10887"/>
                    </a:cubicBezTo>
                    <a:cubicBezTo>
                      <a:pt x="4757" y="10887"/>
                      <a:pt x="4825" y="10869"/>
                      <a:pt x="4894" y="10835"/>
                    </a:cubicBezTo>
                    <a:cubicBezTo>
                      <a:pt x="5073" y="10740"/>
                      <a:pt x="5275" y="10644"/>
                      <a:pt x="5466" y="10609"/>
                    </a:cubicBezTo>
                    <a:cubicBezTo>
                      <a:pt x="5775" y="10561"/>
                      <a:pt x="6085" y="10573"/>
                      <a:pt x="6430" y="10549"/>
                    </a:cubicBezTo>
                    <a:cubicBezTo>
                      <a:pt x="6382" y="10502"/>
                      <a:pt x="6347" y="10466"/>
                      <a:pt x="6299" y="10406"/>
                    </a:cubicBezTo>
                    <a:cubicBezTo>
                      <a:pt x="6490" y="10371"/>
                      <a:pt x="6680" y="10335"/>
                      <a:pt x="6835" y="10311"/>
                    </a:cubicBezTo>
                    <a:cubicBezTo>
                      <a:pt x="6906" y="10216"/>
                      <a:pt x="6942" y="10132"/>
                      <a:pt x="7013" y="10097"/>
                    </a:cubicBezTo>
                    <a:cubicBezTo>
                      <a:pt x="7121" y="10025"/>
                      <a:pt x="7240" y="10002"/>
                      <a:pt x="7347" y="9942"/>
                    </a:cubicBezTo>
                    <a:cubicBezTo>
                      <a:pt x="7454" y="9882"/>
                      <a:pt x="7597" y="9811"/>
                      <a:pt x="7633" y="9704"/>
                    </a:cubicBezTo>
                    <a:cubicBezTo>
                      <a:pt x="7704" y="9561"/>
                      <a:pt x="7764" y="9454"/>
                      <a:pt x="7906" y="9370"/>
                    </a:cubicBezTo>
                    <a:cubicBezTo>
                      <a:pt x="7954" y="9347"/>
                      <a:pt x="7978" y="9263"/>
                      <a:pt x="8014" y="9204"/>
                    </a:cubicBezTo>
                    <a:cubicBezTo>
                      <a:pt x="8085" y="9097"/>
                      <a:pt x="8145" y="8989"/>
                      <a:pt x="8204" y="8882"/>
                    </a:cubicBezTo>
                    <a:cubicBezTo>
                      <a:pt x="8240" y="8823"/>
                      <a:pt x="8299" y="8775"/>
                      <a:pt x="8299" y="8716"/>
                    </a:cubicBezTo>
                    <a:cubicBezTo>
                      <a:pt x="8299" y="8608"/>
                      <a:pt x="8323" y="8549"/>
                      <a:pt x="8418" y="8513"/>
                    </a:cubicBezTo>
                    <a:cubicBezTo>
                      <a:pt x="8478" y="8489"/>
                      <a:pt x="8526" y="8466"/>
                      <a:pt x="8573" y="8430"/>
                    </a:cubicBezTo>
                    <a:cubicBezTo>
                      <a:pt x="8776" y="8323"/>
                      <a:pt x="8799" y="8251"/>
                      <a:pt x="8752" y="8025"/>
                    </a:cubicBezTo>
                    <a:cubicBezTo>
                      <a:pt x="8752" y="7966"/>
                      <a:pt x="8764" y="7882"/>
                      <a:pt x="8799" y="7835"/>
                    </a:cubicBezTo>
                    <a:cubicBezTo>
                      <a:pt x="8859" y="7739"/>
                      <a:pt x="8942" y="7656"/>
                      <a:pt x="9026" y="7573"/>
                    </a:cubicBezTo>
                    <a:lnTo>
                      <a:pt x="8978" y="7573"/>
                    </a:lnTo>
                    <a:cubicBezTo>
                      <a:pt x="8978" y="7394"/>
                      <a:pt x="8978" y="7204"/>
                      <a:pt x="8978" y="7025"/>
                    </a:cubicBezTo>
                    <a:cubicBezTo>
                      <a:pt x="8966" y="6799"/>
                      <a:pt x="8942" y="6584"/>
                      <a:pt x="9192" y="6537"/>
                    </a:cubicBezTo>
                    <a:cubicBezTo>
                      <a:pt x="9252" y="6192"/>
                      <a:pt x="9299" y="5882"/>
                      <a:pt x="9359" y="5572"/>
                    </a:cubicBezTo>
                    <a:lnTo>
                      <a:pt x="9359" y="5572"/>
                    </a:lnTo>
                    <a:cubicBezTo>
                      <a:pt x="9321" y="5621"/>
                      <a:pt x="9272" y="5645"/>
                      <a:pt x="9217" y="5645"/>
                    </a:cubicBezTo>
                    <a:cubicBezTo>
                      <a:pt x="9149" y="5645"/>
                      <a:pt x="9074" y="5609"/>
                      <a:pt x="9002" y="5537"/>
                    </a:cubicBezTo>
                    <a:cubicBezTo>
                      <a:pt x="9204" y="5489"/>
                      <a:pt x="9192" y="5489"/>
                      <a:pt x="9240" y="5263"/>
                    </a:cubicBezTo>
                    <a:cubicBezTo>
                      <a:pt x="9252" y="5251"/>
                      <a:pt x="9252" y="5227"/>
                      <a:pt x="9264" y="5203"/>
                    </a:cubicBezTo>
                    <a:cubicBezTo>
                      <a:pt x="9454" y="4953"/>
                      <a:pt x="9359" y="4668"/>
                      <a:pt x="9335" y="4406"/>
                    </a:cubicBezTo>
                    <a:cubicBezTo>
                      <a:pt x="9311" y="4120"/>
                      <a:pt x="9264" y="3846"/>
                      <a:pt x="9192" y="3572"/>
                    </a:cubicBezTo>
                    <a:cubicBezTo>
                      <a:pt x="9157" y="3429"/>
                      <a:pt x="9228" y="3227"/>
                      <a:pt x="9014" y="3155"/>
                    </a:cubicBezTo>
                    <a:cubicBezTo>
                      <a:pt x="9002" y="3155"/>
                      <a:pt x="8990" y="3072"/>
                      <a:pt x="9002" y="3036"/>
                    </a:cubicBezTo>
                    <a:cubicBezTo>
                      <a:pt x="9061" y="2941"/>
                      <a:pt x="9037" y="2870"/>
                      <a:pt x="8954" y="2810"/>
                    </a:cubicBezTo>
                    <a:cubicBezTo>
                      <a:pt x="8930" y="2786"/>
                      <a:pt x="8895" y="2739"/>
                      <a:pt x="8907" y="2715"/>
                    </a:cubicBezTo>
                    <a:cubicBezTo>
                      <a:pt x="8954" y="2429"/>
                      <a:pt x="8597" y="2322"/>
                      <a:pt x="8621" y="2060"/>
                    </a:cubicBezTo>
                    <a:cubicBezTo>
                      <a:pt x="8621" y="2036"/>
                      <a:pt x="8573" y="2012"/>
                      <a:pt x="8537" y="1977"/>
                    </a:cubicBezTo>
                    <a:cubicBezTo>
                      <a:pt x="8466" y="1905"/>
                      <a:pt x="8371" y="1834"/>
                      <a:pt x="8395" y="1703"/>
                    </a:cubicBezTo>
                    <a:cubicBezTo>
                      <a:pt x="8395" y="1667"/>
                      <a:pt x="8359" y="1608"/>
                      <a:pt x="8323" y="1596"/>
                    </a:cubicBezTo>
                    <a:cubicBezTo>
                      <a:pt x="8049" y="1512"/>
                      <a:pt x="8014" y="1155"/>
                      <a:pt x="7752" y="1060"/>
                    </a:cubicBezTo>
                    <a:cubicBezTo>
                      <a:pt x="7704" y="1048"/>
                      <a:pt x="7692" y="977"/>
                      <a:pt x="7656" y="929"/>
                    </a:cubicBezTo>
                    <a:cubicBezTo>
                      <a:pt x="7633" y="893"/>
                      <a:pt x="7585" y="834"/>
                      <a:pt x="7549" y="822"/>
                    </a:cubicBezTo>
                    <a:cubicBezTo>
                      <a:pt x="7347" y="798"/>
                      <a:pt x="7216" y="691"/>
                      <a:pt x="7121" y="512"/>
                    </a:cubicBezTo>
                    <a:cubicBezTo>
                      <a:pt x="7097" y="465"/>
                      <a:pt x="7025" y="417"/>
                      <a:pt x="6978" y="417"/>
                    </a:cubicBezTo>
                    <a:cubicBezTo>
                      <a:pt x="6939" y="424"/>
                      <a:pt x="6902" y="427"/>
                      <a:pt x="6866" y="427"/>
                    </a:cubicBezTo>
                    <a:cubicBezTo>
                      <a:pt x="6660" y="427"/>
                      <a:pt x="6501" y="314"/>
                      <a:pt x="6359" y="131"/>
                    </a:cubicBezTo>
                    <a:cubicBezTo>
                      <a:pt x="6299" y="155"/>
                      <a:pt x="6228" y="179"/>
                      <a:pt x="6144" y="203"/>
                    </a:cubicBezTo>
                    <a:cubicBezTo>
                      <a:pt x="6096" y="219"/>
                      <a:pt x="6050" y="226"/>
                      <a:pt x="6006" y="226"/>
                    </a:cubicBezTo>
                    <a:cubicBezTo>
                      <a:pt x="5888" y="226"/>
                      <a:pt x="5784" y="174"/>
                      <a:pt x="5680" y="96"/>
                    </a:cubicBezTo>
                    <a:cubicBezTo>
                      <a:pt x="5622" y="54"/>
                      <a:pt x="5564" y="1"/>
                      <a:pt x="55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27"/>
              <p:cNvSpPr/>
              <p:nvPr/>
            </p:nvSpPr>
            <p:spPr>
              <a:xfrm>
                <a:off x="4640450" y="3707800"/>
                <a:ext cx="238450" cy="275575"/>
              </a:xfrm>
              <a:custGeom>
                <a:rect b="b" l="l" r="r" t="t"/>
                <a:pathLst>
                  <a:path extrusionOk="0" h="11023" w="9538">
                    <a:moveTo>
                      <a:pt x="4963" y="0"/>
                    </a:moveTo>
                    <a:cubicBezTo>
                      <a:pt x="4902" y="0"/>
                      <a:pt x="4851" y="29"/>
                      <a:pt x="4799" y="81"/>
                    </a:cubicBezTo>
                    <a:cubicBezTo>
                      <a:pt x="4727" y="129"/>
                      <a:pt x="4644" y="176"/>
                      <a:pt x="4561" y="188"/>
                    </a:cubicBezTo>
                    <a:cubicBezTo>
                      <a:pt x="4382" y="188"/>
                      <a:pt x="4203" y="164"/>
                      <a:pt x="4037" y="164"/>
                    </a:cubicBezTo>
                    <a:cubicBezTo>
                      <a:pt x="3977" y="164"/>
                      <a:pt x="3894" y="200"/>
                      <a:pt x="3870" y="248"/>
                    </a:cubicBezTo>
                    <a:cubicBezTo>
                      <a:pt x="3810" y="391"/>
                      <a:pt x="3679" y="462"/>
                      <a:pt x="3560" y="462"/>
                    </a:cubicBezTo>
                    <a:cubicBezTo>
                      <a:pt x="3553" y="462"/>
                      <a:pt x="3545" y="461"/>
                      <a:pt x="3538" y="461"/>
                    </a:cubicBezTo>
                    <a:cubicBezTo>
                      <a:pt x="3302" y="461"/>
                      <a:pt x="3162" y="643"/>
                      <a:pt x="2977" y="724"/>
                    </a:cubicBezTo>
                    <a:cubicBezTo>
                      <a:pt x="2787" y="795"/>
                      <a:pt x="2608" y="891"/>
                      <a:pt x="2417" y="962"/>
                    </a:cubicBezTo>
                    <a:cubicBezTo>
                      <a:pt x="2310" y="998"/>
                      <a:pt x="2203" y="998"/>
                      <a:pt x="2191" y="1153"/>
                    </a:cubicBezTo>
                    <a:cubicBezTo>
                      <a:pt x="2191" y="1236"/>
                      <a:pt x="2108" y="1319"/>
                      <a:pt x="2036" y="1379"/>
                    </a:cubicBezTo>
                    <a:cubicBezTo>
                      <a:pt x="1929" y="1450"/>
                      <a:pt x="1798" y="1510"/>
                      <a:pt x="1679" y="1569"/>
                    </a:cubicBezTo>
                    <a:cubicBezTo>
                      <a:pt x="1608" y="1605"/>
                      <a:pt x="1584" y="1653"/>
                      <a:pt x="1584" y="1736"/>
                    </a:cubicBezTo>
                    <a:cubicBezTo>
                      <a:pt x="1584" y="1819"/>
                      <a:pt x="1536" y="1926"/>
                      <a:pt x="1477" y="1974"/>
                    </a:cubicBezTo>
                    <a:cubicBezTo>
                      <a:pt x="1370" y="2081"/>
                      <a:pt x="1239" y="2165"/>
                      <a:pt x="1096" y="2272"/>
                    </a:cubicBezTo>
                    <a:cubicBezTo>
                      <a:pt x="1286" y="2367"/>
                      <a:pt x="1191" y="2462"/>
                      <a:pt x="1120" y="2569"/>
                    </a:cubicBezTo>
                    <a:cubicBezTo>
                      <a:pt x="1012" y="2748"/>
                      <a:pt x="905" y="2927"/>
                      <a:pt x="822" y="3105"/>
                    </a:cubicBezTo>
                    <a:cubicBezTo>
                      <a:pt x="762" y="3236"/>
                      <a:pt x="715" y="3355"/>
                      <a:pt x="584" y="3427"/>
                    </a:cubicBezTo>
                    <a:cubicBezTo>
                      <a:pt x="548" y="3450"/>
                      <a:pt x="524" y="3498"/>
                      <a:pt x="512" y="3546"/>
                    </a:cubicBezTo>
                    <a:cubicBezTo>
                      <a:pt x="477" y="3629"/>
                      <a:pt x="453" y="3712"/>
                      <a:pt x="429" y="3796"/>
                    </a:cubicBezTo>
                    <a:cubicBezTo>
                      <a:pt x="381" y="3962"/>
                      <a:pt x="358" y="4129"/>
                      <a:pt x="298" y="4296"/>
                    </a:cubicBezTo>
                    <a:cubicBezTo>
                      <a:pt x="262" y="4403"/>
                      <a:pt x="286" y="4534"/>
                      <a:pt x="167" y="4617"/>
                    </a:cubicBezTo>
                    <a:cubicBezTo>
                      <a:pt x="84" y="4677"/>
                      <a:pt x="0" y="4808"/>
                      <a:pt x="96" y="4867"/>
                    </a:cubicBezTo>
                    <a:cubicBezTo>
                      <a:pt x="250" y="4963"/>
                      <a:pt x="191" y="5058"/>
                      <a:pt x="191" y="5177"/>
                    </a:cubicBezTo>
                    <a:cubicBezTo>
                      <a:pt x="179" y="5415"/>
                      <a:pt x="191" y="5641"/>
                      <a:pt x="191" y="5867"/>
                    </a:cubicBezTo>
                    <a:cubicBezTo>
                      <a:pt x="179" y="6117"/>
                      <a:pt x="167" y="6367"/>
                      <a:pt x="298" y="6594"/>
                    </a:cubicBezTo>
                    <a:cubicBezTo>
                      <a:pt x="310" y="6617"/>
                      <a:pt x="298" y="6653"/>
                      <a:pt x="310" y="6677"/>
                    </a:cubicBezTo>
                    <a:cubicBezTo>
                      <a:pt x="346" y="6903"/>
                      <a:pt x="370" y="7129"/>
                      <a:pt x="441" y="7344"/>
                    </a:cubicBezTo>
                    <a:cubicBezTo>
                      <a:pt x="512" y="7558"/>
                      <a:pt x="631" y="7749"/>
                      <a:pt x="727" y="7951"/>
                    </a:cubicBezTo>
                    <a:cubicBezTo>
                      <a:pt x="739" y="7987"/>
                      <a:pt x="739" y="8034"/>
                      <a:pt x="739" y="8070"/>
                    </a:cubicBezTo>
                    <a:cubicBezTo>
                      <a:pt x="762" y="8130"/>
                      <a:pt x="762" y="8201"/>
                      <a:pt x="798" y="8237"/>
                    </a:cubicBezTo>
                    <a:cubicBezTo>
                      <a:pt x="882" y="8332"/>
                      <a:pt x="965" y="8403"/>
                      <a:pt x="953" y="8546"/>
                    </a:cubicBezTo>
                    <a:cubicBezTo>
                      <a:pt x="953" y="8570"/>
                      <a:pt x="989" y="8618"/>
                      <a:pt x="1024" y="8630"/>
                    </a:cubicBezTo>
                    <a:cubicBezTo>
                      <a:pt x="1227" y="8653"/>
                      <a:pt x="1227" y="8642"/>
                      <a:pt x="1143" y="8844"/>
                    </a:cubicBezTo>
                    <a:cubicBezTo>
                      <a:pt x="1405" y="8963"/>
                      <a:pt x="1393" y="9332"/>
                      <a:pt x="1691" y="9427"/>
                    </a:cubicBezTo>
                    <a:cubicBezTo>
                      <a:pt x="1727" y="9427"/>
                      <a:pt x="1751" y="9499"/>
                      <a:pt x="1751" y="9535"/>
                    </a:cubicBezTo>
                    <a:cubicBezTo>
                      <a:pt x="1739" y="9642"/>
                      <a:pt x="1822" y="9665"/>
                      <a:pt x="1905" y="9701"/>
                    </a:cubicBezTo>
                    <a:cubicBezTo>
                      <a:pt x="1989" y="9749"/>
                      <a:pt x="2072" y="9808"/>
                      <a:pt x="2155" y="9880"/>
                    </a:cubicBezTo>
                    <a:cubicBezTo>
                      <a:pt x="2215" y="9916"/>
                      <a:pt x="2263" y="9975"/>
                      <a:pt x="2322" y="10023"/>
                    </a:cubicBezTo>
                    <a:cubicBezTo>
                      <a:pt x="2406" y="10070"/>
                      <a:pt x="2525" y="10070"/>
                      <a:pt x="2536" y="10189"/>
                    </a:cubicBezTo>
                    <a:cubicBezTo>
                      <a:pt x="2560" y="10297"/>
                      <a:pt x="2608" y="10308"/>
                      <a:pt x="2703" y="10308"/>
                    </a:cubicBezTo>
                    <a:cubicBezTo>
                      <a:pt x="2751" y="10308"/>
                      <a:pt x="2858" y="10344"/>
                      <a:pt x="2858" y="10368"/>
                    </a:cubicBezTo>
                    <a:cubicBezTo>
                      <a:pt x="2870" y="10558"/>
                      <a:pt x="3013" y="10558"/>
                      <a:pt x="3132" y="10558"/>
                    </a:cubicBezTo>
                    <a:cubicBezTo>
                      <a:pt x="3310" y="10558"/>
                      <a:pt x="3465" y="10558"/>
                      <a:pt x="3596" y="10713"/>
                    </a:cubicBezTo>
                    <a:cubicBezTo>
                      <a:pt x="3608" y="10737"/>
                      <a:pt x="3656" y="10749"/>
                      <a:pt x="3691" y="10749"/>
                    </a:cubicBezTo>
                    <a:cubicBezTo>
                      <a:pt x="3858" y="10797"/>
                      <a:pt x="4037" y="10832"/>
                      <a:pt x="4215" y="10880"/>
                    </a:cubicBezTo>
                    <a:cubicBezTo>
                      <a:pt x="4236" y="10722"/>
                      <a:pt x="4341" y="10713"/>
                      <a:pt x="4496" y="10713"/>
                    </a:cubicBezTo>
                    <a:cubicBezTo>
                      <a:pt x="4517" y="10713"/>
                      <a:pt x="4538" y="10713"/>
                      <a:pt x="4561" y="10713"/>
                    </a:cubicBezTo>
                    <a:cubicBezTo>
                      <a:pt x="4787" y="10713"/>
                      <a:pt x="4787" y="10916"/>
                      <a:pt x="4906" y="11023"/>
                    </a:cubicBezTo>
                    <a:cubicBezTo>
                      <a:pt x="5015" y="10939"/>
                      <a:pt x="5128" y="10908"/>
                      <a:pt x="5244" y="10908"/>
                    </a:cubicBezTo>
                    <a:cubicBezTo>
                      <a:pt x="5343" y="10908"/>
                      <a:pt x="5445" y="10930"/>
                      <a:pt x="5549" y="10963"/>
                    </a:cubicBezTo>
                    <a:cubicBezTo>
                      <a:pt x="5611" y="10981"/>
                      <a:pt x="5659" y="10990"/>
                      <a:pt x="5698" y="10990"/>
                    </a:cubicBezTo>
                    <a:cubicBezTo>
                      <a:pt x="5791" y="10990"/>
                      <a:pt x="5825" y="10935"/>
                      <a:pt x="5858" y="10808"/>
                    </a:cubicBezTo>
                    <a:cubicBezTo>
                      <a:pt x="6096" y="10761"/>
                      <a:pt x="6323" y="10713"/>
                      <a:pt x="6537" y="10654"/>
                    </a:cubicBezTo>
                    <a:cubicBezTo>
                      <a:pt x="6585" y="10642"/>
                      <a:pt x="6656" y="10594"/>
                      <a:pt x="6680" y="10547"/>
                    </a:cubicBezTo>
                    <a:cubicBezTo>
                      <a:pt x="6767" y="10333"/>
                      <a:pt x="6934" y="10277"/>
                      <a:pt x="7122" y="10277"/>
                    </a:cubicBezTo>
                    <a:cubicBezTo>
                      <a:pt x="7165" y="10277"/>
                      <a:pt x="7208" y="10280"/>
                      <a:pt x="7251" y="10285"/>
                    </a:cubicBezTo>
                    <a:cubicBezTo>
                      <a:pt x="7271" y="10288"/>
                      <a:pt x="7289" y="10289"/>
                      <a:pt x="7306" y="10289"/>
                    </a:cubicBezTo>
                    <a:cubicBezTo>
                      <a:pt x="7418" y="10289"/>
                      <a:pt x="7454" y="10220"/>
                      <a:pt x="7454" y="10106"/>
                    </a:cubicBezTo>
                    <a:cubicBezTo>
                      <a:pt x="7454" y="9975"/>
                      <a:pt x="7501" y="9904"/>
                      <a:pt x="7632" y="9868"/>
                    </a:cubicBezTo>
                    <a:cubicBezTo>
                      <a:pt x="7870" y="9785"/>
                      <a:pt x="8049" y="9642"/>
                      <a:pt x="8109" y="9380"/>
                    </a:cubicBezTo>
                    <a:cubicBezTo>
                      <a:pt x="8109" y="9344"/>
                      <a:pt x="8156" y="9296"/>
                      <a:pt x="8192" y="9284"/>
                    </a:cubicBezTo>
                    <a:cubicBezTo>
                      <a:pt x="8326" y="9262"/>
                      <a:pt x="8377" y="9092"/>
                      <a:pt x="8521" y="9092"/>
                    </a:cubicBezTo>
                    <a:cubicBezTo>
                      <a:pt x="8530" y="9092"/>
                      <a:pt x="8539" y="9093"/>
                      <a:pt x="8549" y="9094"/>
                    </a:cubicBezTo>
                    <a:cubicBezTo>
                      <a:pt x="8549" y="9058"/>
                      <a:pt x="8561" y="9023"/>
                      <a:pt x="8561" y="8975"/>
                    </a:cubicBezTo>
                    <a:cubicBezTo>
                      <a:pt x="8537" y="8808"/>
                      <a:pt x="8525" y="8653"/>
                      <a:pt x="8716" y="8534"/>
                    </a:cubicBezTo>
                    <a:cubicBezTo>
                      <a:pt x="8859" y="8451"/>
                      <a:pt x="8906" y="8284"/>
                      <a:pt x="8930" y="8106"/>
                    </a:cubicBezTo>
                    <a:cubicBezTo>
                      <a:pt x="8954" y="7999"/>
                      <a:pt x="8954" y="7891"/>
                      <a:pt x="9085" y="7832"/>
                    </a:cubicBezTo>
                    <a:cubicBezTo>
                      <a:pt x="9109" y="7832"/>
                      <a:pt x="9133" y="7772"/>
                      <a:pt x="9133" y="7749"/>
                    </a:cubicBezTo>
                    <a:cubicBezTo>
                      <a:pt x="9097" y="7558"/>
                      <a:pt x="9144" y="7427"/>
                      <a:pt x="9323" y="7332"/>
                    </a:cubicBezTo>
                    <a:cubicBezTo>
                      <a:pt x="9347" y="7308"/>
                      <a:pt x="9371" y="7237"/>
                      <a:pt x="9359" y="7189"/>
                    </a:cubicBezTo>
                    <a:cubicBezTo>
                      <a:pt x="9335" y="7046"/>
                      <a:pt x="9264" y="6915"/>
                      <a:pt x="9418" y="6796"/>
                    </a:cubicBezTo>
                    <a:cubicBezTo>
                      <a:pt x="9430" y="6784"/>
                      <a:pt x="9418" y="6737"/>
                      <a:pt x="9418" y="6701"/>
                    </a:cubicBezTo>
                    <a:cubicBezTo>
                      <a:pt x="9430" y="6522"/>
                      <a:pt x="9430" y="6344"/>
                      <a:pt x="9454" y="6153"/>
                    </a:cubicBezTo>
                    <a:cubicBezTo>
                      <a:pt x="9466" y="5986"/>
                      <a:pt x="9514" y="5820"/>
                      <a:pt x="9502" y="5653"/>
                    </a:cubicBezTo>
                    <a:cubicBezTo>
                      <a:pt x="9502" y="5546"/>
                      <a:pt x="9406" y="5427"/>
                      <a:pt x="9514" y="5320"/>
                    </a:cubicBezTo>
                    <a:cubicBezTo>
                      <a:pt x="9537" y="5296"/>
                      <a:pt x="9514" y="5248"/>
                      <a:pt x="9502" y="5213"/>
                    </a:cubicBezTo>
                    <a:cubicBezTo>
                      <a:pt x="9490" y="5141"/>
                      <a:pt x="9466" y="5070"/>
                      <a:pt x="9454" y="4998"/>
                    </a:cubicBezTo>
                    <a:cubicBezTo>
                      <a:pt x="9418" y="4736"/>
                      <a:pt x="9490" y="4462"/>
                      <a:pt x="9359" y="4201"/>
                    </a:cubicBezTo>
                    <a:cubicBezTo>
                      <a:pt x="9264" y="4022"/>
                      <a:pt x="9275" y="3796"/>
                      <a:pt x="9216" y="3593"/>
                    </a:cubicBezTo>
                    <a:cubicBezTo>
                      <a:pt x="9133" y="3308"/>
                      <a:pt x="9037" y="3022"/>
                      <a:pt x="8906" y="2748"/>
                    </a:cubicBezTo>
                    <a:cubicBezTo>
                      <a:pt x="8823" y="2569"/>
                      <a:pt x="8668" y="2427"/>
                      <a:pt x="8561" y="2260"/>
                    </a:cubicBezTo>
                    <a:cubicBezTo>
                      <a:pt x="8502" y="2165"/>
                      <a:pt x="8502" y="2046"/>
                      <a:pt x="8430" y="1962"/>
                    </a:cubicBezTo>
                    <a:cubicBezTo>
                      <a:pt x="8287" y="1772"/>
                      <a:pt x="8132" y="1605"/>
                      <a:pt x="7978" y="1426"/>
                    </a:cubicBezTo>
                    <a:cubicBezTo>
                      <a:pt x="7966" y="1403"/>
                      <a:pt x="7954" y="1379"/>
                      <a:pt x="7930" y="1355"/>
                    </a:cubicBezTo>
                    <a:cubicBezTo>
                      <a:pt x="7787" y="1212"/>
                      <a:pt x="7644" y="1057"/>
                      <a:pt x="7489" y="914"/>
                    </a:cubicBezTo>
                    <a:cubicBezTo>
                      <a:pt x="7478" y="903"/>
                      <a:pt x="7454" y="903"/>
                      <a:pt x="7430" y="891"/>
                    </a:cubicBezTo>
                    <a:cubicBezTo>
                      <a:pt x="7287" y="831"/>
                      <a:pt x="7132" y="795"/>
                      <a:pt x="7073" y="617"/>
                    </a:cubicBezTo>
                    <a:cubicBezTo>
                      <a:pt x="7061" y="593"/>
                      <a:pt x="7013" y="569"/>
                      <a:pt x="6989" y="569"/>
                    </a:cubicBezTo>
                    <a:cubicBezTo>
                      <a:pt x="6946" y="585"/>
                      <a:pt x="6907" y="592"/>
                      <a:pt x="6871" y="592"/>
                    </a:cubicBezTo>
                    <a:cubicBezTo>
                      <a:pt x="6717" y="592"/>
                      <a:pt x="6617" y="468"/>
                      <a:pt x="6501" y="391"/>
                    </a:cubicBezTo>
                    <a:cubicBezTo>
                      <a:pt x="6430" y="343"/>
                      <a:pt x="6335" y="331"/>
                      <a:pt x="6251" y="319"/>
                    </a:cubicBezTo>
                    <a:cubicBezTo>
                      <a:pt x="6156" y="295"/>
                      <a:pt x="6061" y="295"/>
                      <a:pt x="5965" y="260"/>
                    </a:cubicBezTo>
                    <a:cubicBezTo>
                      <a:pt x="5880" y="217"/>
                      <a:pt x="5801" y="125"/>
                      <a:pt x="5701" y="125"/>
                    </a:cubicBezTo>
                    <a:cubicBezTo>
                      <a:pt x="5662" y="125"/>
                      <a:pt x="5620" y="139"/>
                      <a:pt x="5573" y="176"/>
                    </a:cubicBezTo>
                    <a:cubicBezTo>
                      <a:pt x="5561" y="184"/>
                      <a:pt x="5547" y="186"/>
                      <a:pt x="5531" y="186"/>
                    </a:cubicBezTo>
                    <a:cubicBezTo>
                      <a:pt x="5495" y="186"/>
                      <a:pt x="5451" y="173"/>
                      <a:pt x="5418" y="164"/>
                    </a:cubicBezTo>
                    <a:cubicBezTo>
                      <a:pt x="5299" y="129"/>
                      <a:pt x="5192" y="93"/>
                      <a:pt x="5084" y="33"/>
                    </a:cubicBezTo>
                    <a:cubicBezTo>
                      <a:pt x="5039" y="11"/>
                      <a:pt x="5000" y="0"/>
                      <a:pt x="49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27"/>
              <p:cNvSpPr/>
              <p:nvPr/>
            </p:nvSpPr>
            <p:spPr>
              <a:xfrm>
                <a:off x="4563050" y="3089200"/>
                <a:ext cx="226250" cy="275525"/>
              </a:xfrm>
              <a:custGeom>
                <a:rect b="b" l="l" r="r" t="t"/>
                <a:pathLst>
                  <a:path extrusionOk="0" h="11021" w="9050">
                    <a:moveTo>
                      <a:pt x="6597" y="7142"/>
                    </a:moveTo>
                    <a:cubicBezTo>
                      <a:pt x="6631" y="7142"/>
                      <a:pt x="6677" y="7185"/>
                      <a:pt x="6752" y="7228"/>
                    </a:cubicBezTo>
                    <a:cubicBezTo>
                      <a:pt x="6686" y="7293"/>
                      <a:pt x="6631" y="7348"/>
                      <a:pt x="6604" y="7348"/>
                    </a:cubicBezTo>
                    <a:cubicBezTo>
                      <a:pt x="6601" y="7348"/>
                      <a:pt x="6599" y="7348"/>
                      <a:pt x="6597" y="7347"/>
                    </a:cubicBezTo>
                    <a:cubicBezTo>
                      <a:pt x="6537" y="7335"/>
                      <a:pt x="6502" y="7275"/>
                      <a:pt x="6454" y="7228"/>
                    </a:cubicBezTo>
                    <a:cubicBezTo>
                      <a:pt x="6502" y="7204"/>
                      <a:pt x="6537" y="7144"/>
                      <a:pt x="6585" y="7144"/>
                    </a:cubicBezTo>
                    <a:cubicBezTo>
                      <a:pt x="6589" y="7143"/>
                      <a:pt x="6593" y="7142"/>
                      <a:pt x="6597" y="7142"/>
                    </a:cubicBezTo>
                    <a:close/>
                    <a:moveTo>
                      <a:pt x="4387" y="0"/>
                    </a:moveTo>
                    <a:cubicBezTo>
                      <a:pt x="4344" y="0"/>
                      <a:pt x="4302" y="22"/>
                      <a:pt x="4263" y="72"/>
                    </a:cubicBezTo>
                    <a:cubicBezTo>
                      <a:pt x="4182" y="171"/>
                      <a:pt x="4101" y="256"/>
                      <a:pt x="3985" y="256"/>
                    </a:cubicBezTo>
                    <a:cubicBezTo>
                      <a:pt x="3947" y="256"/>
                      <a:pt x="3905" y="247"/>
                      <a:pt x="3858" y="227"/>
                    </a:cubicBezTo>
                    <a:cubicBezTo>
                      <a:pt x="3836" y="302"/>
                      <a:pt x="3818" y="354"/>
                      <a:pt x="3774" y="354"/>
                    </a:cubicBezTo>
                    <a:cubicBezTo>
                      <a:pt x="3749" y="354"/>
                      <a:pt x="3716" y="337"/>
                      <a:pt x="3668" y="298"/>
                    </a:cubicBezTo>
                    <a:cubicBezTo>
                      <a:pt x="3618" y="255"/>
                      <a:pt x="3542" y="247"/>
                      <a:pt x="3464" y="247"/>
                    </a:cubicBezTo>
                    <a:cubicBezTo>
                      <a:pt x="3412" y="247"/>
                      <a:pt x="3358" y="251"/>
                      <a:pt x="3311" y="251"/>
                    </a:cubicBezTo>
                    <a:cubicBezTo>
                      <a:pt x="3287" y="251"/>
                      <a:pt x="3263" y="358"/>
                      <a:pt x="3263" y="405"/>
                    </a:cubicBezTo>
                    <a:cubicBezTo>
                      <a:pt x="3263" y="465"/>
                      <a:pt x="3311" y="512"/>
                      <a:pt x="3335" y="560"/>
                    </a:cubicBezTo>
                    <a:cubicBezTo>
                      <a:pt x="3275" y="584"/>
                      <a:pt x="3216" y="632"/>
                      <a:pt x="3156" y="632"/>
                    </a:cubicBezTo>
                    <a:cubicBezTo>
                      <a:pt x="3085" y="632"/>
                      <a:pt x="3025" y="596"/>
                      <a:pt x="2954" y="584"/>
                    </a:cubicBezTo>
                    <a:cubicBezTo>
                      <a:pt x="2905" y="574"/>
                      <a:pt x="2865" y="557"/>
                      <a:pt x="2820" y="557"/>
                    </a:cubicBezTo>
                    <a:cubicBezTo>
                      <a:pt x="2809" y="557"/>
                      <a:pt x="2798" y="558"/>
                      <a:pt x="2787" y="560"/>
                    </a:cubicBezTo>
                    <a:cubicBezTo>
                      <a:pt x="2692" y="572"/>
                      <a:pt x="2596" y="596"/>
                      <a:pt x="2501" y="620"/>
                    </a:cubicBezTo>
                    <a:cubicBezTo>
                      <a:pt x="2382" y="643"/>
                      <a:pt x="2311" y="667"/>
                      <a:pt x="2299" y="822"/>
                    </a:cubicBezTo>
                    <a:cubicBezTo>
                      <a:pt x="2287" y="905"/>
                      <a:pt x="2203" y="1013"/>
                      <a:pt x="2120" y="1060"/>
                    </a:cubicBezTo>
                    <a:cubicBezTo>
                      <a:pt x="1977" y="1143"/>
                      <a:pt x="1822" y="1191"/>
                      <a:pt x="1668" y="1263"/>
                    </a:cubicBezTo>
                    <a:cubicBezTo>
                      <a:pt x="1584" y="1286"/>
                      <a:pt x="1525" y="1310"/>
                      <a:pt x="1561" y="1429"/>
                    </a:cubicBezTo>
                    <a:cubicBezTo>
                      <a:pt x="1620" y="1679"/>
                      <a:pt x="1489" y="1870"/>
                      <a:pt x="1251" y="1965"/>
                    </a:cubicBezTo>
                    <a:cubicBezTo>
                      <a:pt x="1191" y="1989"/>
                      <a:pt x="1144" y="2036"/>
                      <a:pt x="1120" y="2084"/>
                    </a:cubicBezTo>
                    <a:cubicBezTo>
                      <a:pt x="1072" y="2203"/>
                      <a:pt x="1060" y="2334"/>
                      <a:pt x="1001" y="2429"/>
                    </a:cubicBezTo>
                    <a:cubicBezTo>
                      <a:pt x="882" y="2632"/>
                      <a:pt x="691" y="2798"/>
                      <a:pt x="656" y="3060"/>
                    </a:cubicBezTo>
                    <a:cubicBezTo>
                      <a:pt x="644" y="3096"/>
                      <a:pt x="584" y="3132"/>
                      <a:pt x="549" y="3168"/>
                    </a:cubicBezTo>
                    <a:cubicBezTo>
                      <a:pt x="501" y="3203"/>
                      <a:pt x="429" y="3227"/>
                      <a:pt x="429" y="3263"/>
                    </a:cubicBezTo>
                    <a:cubicBezTo>
                      <a:pt x="394" y="3418"/>
                      <a:pt x="322" y="3608"/>
                      <a:pt x="382" y="3727"/>
                    </a:cubicBezTo>
                    <a:cubicBezTo>
                      <a:pt x="453" y="3870"/>
                      <a:pt x="406" y="3906"/>
                      <a:pt x="310" y="3953"/>
                    </a:cubicBezTo>
                    <a:cubicBezTo>
                      <a:pt x="418" y="4180"/>
                      <a:pt x="406" y="4203"/>
                      <a:pt x="215" y="4370"/>
                    </a:cubicBezTo>
                    <a:cubicBezTo>
                      <a:pt x="191" y="4394"/>
                      <a:pt x="156" y="4430"/>
                      <a:pt x="156" y="4453"/>
                    </a:cubicBezTo>
                    <a:cubicBezTo>
                      <a:pt x="179" y="4620"/>
                      <a:pt x="168" y="4787"/>
                      <a:pt x="132" y="4953"/>
                    </a:cubicBezTo>
                    <a:cubicBezTo>
                      <a:pt x="84" y="5239"/>
                      <a:pt x="96" y="5549"/>
                      <a:pt x="108" y="5846"/>
                    </a:cubicBezTo>
                    <a:cubicBezTo>
                      <a:pt x="132" y="6132"/>
                      <a:pt x="1" y="6418"/>
                      <a:pt x="108" y="6704"/>
                    </a:cubicBezTo>
                    <a:cubicBezTo>
                      <a:pt x="120" y="6739"/>
                      <a:pt x="84" y="6787"/>
                      <a:pt x="72" y="6823"/>
                    </a:cubicBezTo>
                    <a:cubicBezTo>
                      <a:pt x="72" y="6858"/>
                      <a:pt x="48" y="6894"/>
                      <a:pt x="48" y="6930"/>
                    </a:cubicBezTo>
                    <a:cubicBezTo>
                      <a:pt x="60" y="7109"/>
                      <a:pt x="72" y="7275"/>
                      <a:pt x="84" y="7442"/>
                    </a:cubicBezTo>
                    <a:cubicBezTo>
                      <a:pt x="96" y="7490"/>
                      <a:pt x="84" y="7549"/>
                      <a:pt x="108" y="7561"/>
                    </a:cubicBezTo>
                    <a:cubicBezTo>
                      <a:pt x="263" y="7668"/>
                      <a:pt x="239" y="7835"/>
                      <a:pt x="287" y="7978"/>
                    </a:cubicBezTo>
                    <a:cubicBezTo>
                      <a:pt x="358" y="8180"/>
                      <a:pt x="501" y="8347"/>
                      <a:pt x="537" y="8561"/>
                    </a:cubicBezTo>
                    <a:cubicBezTo>
                      <a:pt x="560" y="8668"/>
                      <a:pt x="644" y="8775"/>
                      <a:pt x="703" y="8883"/>
                    </a:cubicBezTo>
                    <a:cubicBezTo>
                      <a:pt x="775" y="8966"/>
                      <a:pt x="858" y="9037"/>
                      <a:pt x="930" y="9121"/>
                    </a:cubicBezTo>
                    <a:cubicBezTo>
                      <a:pt x="965" y="9168"/>
                      <a:pt x="1013" y="9216"/>
                      <a:pt x="1013" y="9264"/>
                    </a:cubicBezTo>
                    <a:cubicBezTo>
                      <a:pt x="1001" y="9371"/>
                      <a:pt x="1025" y="9454"/>
                      <a:pt x="1156" y="9490"/>
                    </a:cubicBezTo>
                    <a:cubicBezTo>
                      <a:pt x="1215" y="9514"/>
                      <a:pt x="1275" y="9561"/>
                      <a:pt x="1311" y="9609"/>
                    </a:cubicBezTo>
                    <a:cubicBezTo>
                      <a:pt x="1394" y="9728"/>
                      <a:pt x="1465" y="9859"/>
                      <a:pt x="1620" y="9918"/>
                    </a:cubicBezTo>
                    <a:cubicBezTo>
                      <a:pt x="1680" y="9942"/>
                      <a:pt x="1751" y="10037"/>
                      <a:pt x="1763" y="10109"/>
                    </a:cubicBezTo>
                    <a:cubicBezTo>
                      <a:pt x="1775" y="10228"/>
                      <a:pt x="1834" y="10252"/>
                      <a:pt x="1942" y="10287"/>
                    </a:cubicBezTo>
                    <a:cubicBezTo>
                      <a:pt x="2049" y="10323"/>
                      <a:pt x="2192" y="10371"/>
                      <a:pt x="2263" y="10454"/>
                    </a:cubicBezTo>
                    <a:cubicBezTo>
                      <a:pt x="2323" y="10538"/>
                      <a:pt x="2382" y="10573"/>
                      <a:pt x="2477" y="10585"/>
                    </a:cubicBezTo>
                    <a:cubicBezTo>
                      <a:pt x="2632" y="10621"/>
                      <a:pt x="2823" y="10585"/>
                      <a:pt x="2942" y="10776"/>
                    </a:cubicBezTo>
                    <a:cubicBezTo>
                      <a:pt x="2965" y="10823"/>
                      <a:pt x="3049" y="10859"/>
                      <a:pt x="3108" y="10871"/>
                    </a:cubicBezTo>
                    <a:cubicBezTo>
                      <a:pt x="3311" y="10871"/>
                      <a:pt x="3513" y="10847"/>
                      <a:pt x="3716" y="10847"/>
                    </a:cubicBezTo>
                    <a:cubicBezTo>
                      <a:pt x="3818" y="10847"/>
                      <a:pt x="3928" y="10873"/>
                      <a:pt x="4040" y="10873"/>
                    </a:cubicBezTo>
                    <a:cubicBezTo>
                      <a:pt x="4059" y="10873"/>
                      <a:pt x="4078" y="10873"/>
                      <a:pt x="4097" y="10871"/>
                    </a:cubicBezTo>
                    <a:cubicBezTo>
                      <a:pt x="4155" y="10864"/>
                      <a:pt x="4210" y="10857"/>
                      <a:pt x="4263" y="10857"/>
                    </a:cubicBezTo>
                    <a:cubicBezTo>
                      <a:pt x="4383" y="10857"/>
                      <a:pt x="4486" y="10890"/>
                      <a:pt x="4561" y="11014"/>
                    </a:cubicBezTo>
                    <a:cubicBezTo>
                      <a:pt x="4668" y="10990"/>
                      <a:pt x="4763" y="10966"/>
                      <a:pt x="4847" y="10966"/>
                    </a:cubicBezTo>
                    <a:cubicBezTo>
                      <a:pt x="4978" y="10966"/>
                      <a:pt x="5109" y="11002"/>
                      <a:pt x="5240" y="11014"/>
                    </a:cubicBezTo>
                    <a:cubicBezTo>
                      <a:pt x="5268" y="11017"/>
                      <a:pt x="5297" y="11020"/>
                      <a:pt x="5323" y="11020"/>
                    </a:cubicBezTo>
                    <a:cubicBezTo>
                      <a:pt x="5396" y="11020"/>
                      <a:pt x="5454" y="10996"/>
                      <a:pt x="5454" y="10883"/>
                    </a:cubicBezTo>
                    <a:cubicBezTo>
                      <a:pt x="5466" y="10847"/>
                      <a:pt x="5513" y="10799"/>
                      <a:pt x="5549" y="10788"/>
                    </a:cubicBezTo>
                    <a:cubicBezTo>
                      <a:pt x="5728" y="10740"/>
                      <a:pt x="5894" y="10680"/>
                      <a:pt x="6073" y="10657"/>
                    </a:cubicBezTo>
                    <a:cubicBezTo>
                      <a:pt x="6216" y="10633"/>
                      <a:pt x="6394" y="10502"/>
                      <a:pt x="6418" y="10371"/>
                    </a:cubicBezTo>
                    <a:cubicBezTo>
                      <a:pt x="6435" y="10244"/>
                      <a:pt x="6476" y="10189"/>
                      <a:pt x="6558" y="10189"/>
                    </a:cubicBezTo>
                    <a:cubicBezTo>
                      <a:pt x="6591" y="10189"/>
                      <a:pt x="6632" y="10199"/>
                      <a:pt x="6680" y="10216"/>
                    </a:cubicBezTo>
                    <a:cubicBezTo>
                      <a:pt x="6764" y="10240"/>
                      <a:pt x="6847" y="10252"/>
                      <a:pt x="6918" y="10276"/>
                    </a:cubicBezTo>
                    <a:cubicBezTo>
                      <a:pt x="6978" y="10157"/>
                      <a:pt x="7037" y="10073"/>
                      <a:pt x="7061" y="9978"/>
                    </a:cubicBezTo>
                    <a:cubicBezTo>
                      <a:pt x="7092" y="9834"/>
                      <a:pt x="7176" y="9797"/>
                      <a:pt x="7282" y="9797"/>
                    </a:cubicBezTo>
                    <a:cubicBezTo>
                      <a:pt x="7299" y="9797"/>
                      <a:pt x="7317" y="9798"/>
                      <a:pt x="7335" y="9799"/>
                    </a:cubicBezTo>
                    <a:cubicBezTo>
                      <a:pt x="7344" y="9800"/>
                      <a:pt x="7354" y="9800"/>
                      <a:pt x="7363" y="9800"/>
                    </a:cubicBezTo>
                    <a:cubicBezTo>
                      <a:pt x="7516" y="9800"/>
                      <a:pt x="7633" y="9707"/>
                      <a:pt x="7633" y="9549"/>
                    </a:cubicBezTo>
                    <a:cubicBezTo>
                      <a:pt x="7633" y="9490"/>
                      <a:pt x="7633" y="9406"/>
                      <a:pt x="7668" y="9383"/>
                    </a:cubicBezTo>
                    <a:cubicBezTo>
                      <a:pt x="7764" y="9311"/>
                      <a:pt x="7871" y="9228"/>
                      <a:pt x="7990" y="9204"/>
                    </a:cubicBezTo>
                    <a:cubicBezTo>
                      <a:pt x="8121" y="9168"/>
                      <a:pt x="8169" y="9085"/>
                      <a:pt x="8133" y="8990"/>
                    </a:cubicBezTo>
                    <a:cubicBezTo>
                      <a:pt x="8061" y="8752"/>
                      <a:pt x="8240" y="8609"/>
                      <a:pt x="8347" y="8442"/>
                    </a:cubicBezTo>
                    <a:cubicBezTo>
                      <a:pt x="8407" y="8359"/>
                      <a:pt x="8430" y="8275"/>
                      <a:pt x="8442" y="8180"/>
                    </a:cubicBezTo>
                    <a:cubicBezTo>
                      <a:pt x="8466" y="8061"/>
                      <a:pt x="8538" y="7966"/>
                      <a:pt x="8573" y="7847"/>
                    </a:cubicBezTo>
                    <a:cubicBezTo>
                      <a:pt x="8597" y="7787"/>
                      <a:pt x="8633" y="7716"/>
                      <a:pt x="8621" y="7668"/>
                    </a:cubicBezTo>
                    <a:cubicBezTo>
                      <a:pt x="8597" y="7513"/>
                      <a:pt x="8621" y="7406"/>
                      <a:pt x="8752" y="7323"/>
                    </a:cubicBezTo>
                    <a:cubicBezTo>
                      <a:pt x="8835" y="7263"/>
                      <a:pt x="8859" y="7204"/>
                      <a:pt x="8776" y="7120"/>
                    </a:cubicBezTo>
                    <a:cubicBezTo>
                      <a:pt x="8704" y="7049"/>
                      <a:pt x="8680" y="6966"/>
                      <a:pt x="8752" y="6894"/>
                    </a:cubicBezTo>
                    <a:cubicBezTo>
                      <a:pt x="8871" y="6787"/>
                      <a:pt x="8871" y="6644"/>
                      <a:pt x="8871" y="6501"/>
                    </a:cubicBezTo>
                    <a:cubicBezTo>
                      <a:pt x="8859" y="6418"/>
                      <a:pt x="8871" y="6335"/>
                      <a:pt x="8871" y="6251"/>
                    </a:cubicBezTo>
                    <a:cubicBezTo>
                      <a:pt x="8931" y="6239"/>
                      <a:pt x="8978" y="6227"/>
                      <a:pt x="9050" y="6216"/>
                    </a:cubicBezTo>
                    <a:cubicBezTo>
                      <a:pt x="9002" y="6108"/>
                      <a:pt x="8954" y="6025"/>
                      <a:pt x="8919" y="5918"/>
                    </a:cubicBezTo>
                    <a:cubicBezTo>
                      <a:pt x="8907" y="5870"/>
                      <a:pt x="8919" y="5775"/>
                      <a:pt x="8954" y="5751"/>
                    </a:cubicBezTo>
                    <a:cubicBezTo>
                      <a:pt x="9050" y="5704"/>
                      <a:pt x="9014" y="5656"/>
                      <a:pt x="8966" y="5596"/>
                    </a:cubicBezTo>
                    <a:cubicBezTo>
                      <a:pt x="8931" y="5537"/>
                      <a:pt x="8871" y="5442"/>
                      <a:pt x="8883" y="5418"/>
                    </a:cubicBezTo>
                    <a:cubicBezTo>
                      <a:pt x="8990" y="5251"/>
                      <a:pt x="8907" y="5084"/>
                      <a:pt x="8907" y="4930"/>
                    </a:cubicBezTo>
                    <a:cubicBezTo>
                      <a:pt x="8895" y="4692"/>
                      <a:pt x="8847" y="4442"/>
                      <a:pt x="8800" y="4203"/>
                    </a:cubicBezTo>
                    <a:cubicBezTo>
                      <a:pt x="8740" y="3918"/>
                      <a:pt x="8657" y="3632"/>
                      <a:pt x="8585" y="3334"/>
                    </a:cubicBezTo>
                    <a:cubicBezTo>
                      <a:pt x="8502" y="2965"/>
                      <a:pt x="8383" y="2608"/>
                      <a:pt x="8133" y="2298"/>
                    </a:cubicBezTo>
                    <a:cubicBezTo>
                      <a:pt x="8026" y="2144"/>
                      <a:pt x="7907" y="1989"/>
                      <a:pt x="7823" y="1822"/>
                    </a:cubicBezTo>
                    <a:cubicBezTo>
                      <a:pt x="7764" y="1739"/>
                      <a:pt x="7728" y="1655"/>
                      <a:pt x="7609" y="1620"/>
                    </a:cubicBezTo>
                    <a:cubicBezTo>
                      <a:pt x="7526" y="1596"/>
                      <a:pt x="7395" y="1536"/>
                      <a:pt x="7395" y="1501"/>
                    </a:cubicBezTo>
                    <a:cubicBezTo>
                      <a:pt x="7407" y="1298"/>
                      <a:pt x="7252" y="1215"/>
                      <a:pt x="7156" y="1084"/>
                    </a:cubicBezTo>
                    <a:cubicBezTo>
                      <a:pt x="7097" y="1001"/>
                      <a:pt x="7037" y="965"/>
                      <a:pt x="6942" y="953"/>
                    </a:cubicBezTo>
                    <a:cubicBezTo>
                      <a:pt x="6823" y="929"/>
                      <a:pt x="6692" y="893"/>
                      <a:pt x="6692" y="727"/>
                    </a:cubicBezTo>
                    <a:cubicBezTo>
                      <a:pt x="6692" y="691"/>
                      <a:pt x="6633" y="643"/>
                      <a:pt x="6597" y="643"/>
                    </a:cubicBezTo>
                    <a:cubicBezTo>
                      <a:pt x="6394" y="643"/>
                      <a:pt x="6228" y="536"/>
                      <a:pt x="6097" y="381"/>
                    </a:cubicBezTo>
                    <a:cubicBezTo>
                      <a:pt x="6077" y="362"/>
                      <a:pt x="6042" y="343"/>
                      <a:pt x="6017" y="343"/>
                    </a:cubicBezTo>
                    <a:cubicBezTo>
                      <a:pt x="6011" y="343"/>
                      <a:pt x="6006" y="344"/>
                      <a:pt x="6002" y="346"/>
                    </a:cubicBezTo>
                    <a:cubicBezTo>
                      <a:pt x="5968" y="351"/>
                      <a:pt x="5936" y="353"/>
                      <a:pt x="5904" y="353"/>
                    </a:cubicBezTo>
                    <a:cubicBezTo>
                      <a:pt x="5714" y="353"/>
                      <a:pt x="5565" y="263"/>
                      <a:pt x="5442" y="120"/>
                    </a:cubicBezTo>
                    <a:cubicBezTo>
                      <a:pt x="5419" y="96"/>
                      <a:pt x="5376" y="83"/>
                      <a:pt x="5339" y="83"/>
                    </a:cubicBezTo>
                    <a:cubicBezTo>
                      <a:pt x="5318" y="83"/>
                      <a:pt x="5300" y="87"/>
                      <a:pt x="5287" y="96"/>
                    </a:cubicBezTo>
                    <a:cubicBezTo>
                      <a:pt x="5132" y="143"/>
                      <a:pt x="4978" y="215"/>
                      <a:pt x="4847" y="274"/>
                    </a:cubicBezTo>
                    <a:cubicBezTo>
                      <a:pt x="4728" y="203"/>
                      <a:pt x="4620" y="155"/>
                      <a:pt x="4537" y="72"/>
                    </a:cubicBezTo>
                    <a:cubicBezTo>
                      <a:pt x="4487" y="28"/>
                      <a:pt x="4436" y="0"/>
                      <a:pt x="438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77" name="Google Shape;377;p27"/>
            <p:cNvGrpSpPr/>
            <p:nvPr/>
          </p:nvGrpSpPr>
          <p:grpSpPr>
            <a:xfrm rot="9878078">
              <a:off x="4425357" y="-701371"/>
              <a:ext cx="1334199" cy="1472728"/>
              <a:chOff x="767650" y="2246550"/>
              <a:chExt cx="665275" cy="734350"/>
            </a:xfrm>
          </p:grpSpPr>
          <p:sp>
            <p:nvSpPr>
              <p:cNvPr id="378" name="Google Shape;378;p27"/>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27"/>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27"/>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27"/>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27"/>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27"/>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27"/>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27"/>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386" name="Google Shape;386;p27"/>
            <p:cNvGrpSpPr/>
            <p:nvPr/>
          </p:nvGrpSpPr>
          <p:grpSpPr>
            <a:xfrm rot="-7817221">
              <a:off x="4857467" y="4490089"/>
              <a:ext cx="1864507" cy="1085082"/>
              <a:chOff x="667025" y="1177750"/>
              <a:chExt cx="1169825" cy="680800"/>
            </a:xfrm>
          </p:grpSpPr>
          <p:sp>
            <p:nvSpPr>
              <p:cNvPr id="387" name="Google Shape;387;p27"/>
              <p:cNvSpPr/>
              <p:nvPr/>
            </p:nvSpPr>
            <p:spPr>
              <a:xfrm>
                <a:off x="674175" y="1177750"/>
                <a:ext cx="1162675" cy="680800"/>
              </a:xfrm>
              <a:custGeom>
                <a:rect b="b" l="l" r="r" t="t"/>
                <a:pathLst>
                  <a:path extrusionOk="0" h="27232" w="46507">
                    <a:moveTo>
                      <a:pt x="43792" y="2640"/>
                    </a:moveTo>
                    <a:lnTo>
                      <a:pt x="43804" y="2795"/>
                    </a:lnTo>
                    <a:cubicBezTo>
                      <a:pt x="43673" y="2795"/>
                      <a:pt x="43554" y="2807"/>
                      <a:pt x="43423" y="2807"/>
                    </a:cubicBezTo>
                    <a:cubicBezTo>
                      <a:pt x="43423" y="2807"/>
                      <a:pt x="43411" y="2723"/>
                      <a:pt x="43411" y="2688"/>
                    </a:cubicBezTo>
                    <a:cubicBezTo>
                      <a:pt x="43542" y="2676"/>
                      <a:pt x="43661" y="2652"/>
                      <a:pt x="43792" y="2640"/>
                    </a:cubicBezTo>
                    <a:close/>
                    <a:moveTo>
                      <a:pt x="45530" y="7783"/>
                    </a:moveTo>
                    <a:cubicBezTo>
                      <a:pt x="45554" y="7807"/>
                      <a:pt x="45590" y="7819"/>
                      <a:pt x="45614" y="7843"/>
                    </a:cubicBezTo>
                    <a:cubicBezTo>
                      <a:pt x="45614" y="8081"/>
                      <a:pt x="45435" y="8188"/>
                      <a:pt x="45268" y="8295"/>
                    </a:cubicBezTo>
                    <a:cubicBezTo>
                      <a:pt x="45244" y="8272"/>
                      <a:pt x="45221" y="8260"/>
                      <a:pt x="45197" y="8236"/>
                    </a:cubicBezTo>
                    <a:lnTo>
                      <a:pt x="45530" y="7783"/>
                    </a:lnTo>
                    <a:close/>
                    <a:moveTo>
                      <a:pt x="35767" y="19654"/>
                    </a:moveTo>
                    <a:cubicBezTo>
                      <a:pt x="35791" y="19666"/>
                      <a:pt x="35815" y="19678"/>
                      <a:pt x="35838" y="19690"/>
                    </a:cubicBezTo>
                    <a:cubicBezTo>
                      <a:pt x="35731" y="19821"/>
                      <a:pt x="35624" y="19952"/>
                      <a:pt x="35446" y="20154"/>
                    </a:cubicBezTo>
                    <a:cubicBezTo>
                      <a:pt x="35373" y="19999"/>
                      <a:pt x="35310" y="19880"/>
                      <a:pt x="35248" y="19758"/>
                    </a:cubicBezTo>
                    <a:lnTo>
                      <a:pt x="35248" y="19758"/>
                    </a:lnTo>
                    <a:cubicBezTo>
                      <a:pt x="35421" y="19723"/>
                      <a:pt x="35594" y="19692"/>
                      <a:pt x="35767" y="19654"/>
                    </a:cubicBezTo>
                    <a:close/>
                    <a:moveTo>
                      <a:pt x="23028" y="25081"/>
                    </a:moveTo>
                    <a:cubicBezTo>
                      <a:pt x="23114" y="25081"/>
                      <a:pt x="23200" y="25141"/>
                      <a:pt x="23277" y="25155"/>
                    </a:cubicBezTo>
                    <a:cubicBezTo>
                      <a:pt x="23337" y="25166"/>
                      <a:pt x="23373" y="25262"/>
                      <a:pt x="23408" y="25309"/>
                    </a:cubicBezTo>
                    <a:cubicBezTo>
                      <a:pt x="23396" y="25333"/>
                      <a:pt x="23373" y="25345"/>
                      <a:pt x="23361" y="25369"/>
                    </a:cubicBezTo>
                    <a:cubicBezTo>
                      <a:pt x="23206" y="25309"/>
                      <a:pt x="23039" y="25262"/>
                      <a:pt x="22849" y="25202"/>
                    </a:cubicBezTo>
                    <a:cubicBezTo>
                      <a:pt x="22907" y="25110"/>
                      <a:pt x="22968" y="25081"/>
                      <a:pt x="23028" y="25081"/>
                    </a:cubicBezTo>
                    <a:close/>
                    <a:moveTo>
                      <a:pt x="34041" y="0"/>
                    </a:moveTo>
                    <a:cubicBezTo>
                      <a:pt x="33860" y="0"/>
                      <a:pt x="33678" y="15"/>
                      <a:pt x="33493" y="44"/>
                    </a:cubicBezTo>
                    <a:cubicBezTo>
                      <a:pt x="32243" y="259"/>
                      <a:pt x="31255" y="925"/>
                      <a:pt x="30481" y="1914"/>
                    </a:cubicBezTo>
                    <a:cubicBezTo>
                      <a:pt x="30147" y="2342"/>
                      <a:pt x="29850" y="2795"/>
                      <a:pt x="29528" y="3235"/>
                    </a:cubicBezTo>
                    <a:cubicBezTo>
                      <a:pt x="29469" y="3319"/>
                      <a:pt x="29385" y="3390"/>
                      <a:pt x="29302" y="3497"/>
                    </a:cubicBezTo>
                    <a:cubicBezTo>
                      <a:pt x="29088" y="2437"/>
                      <a:pt x="28540" y="1687"/>
                      <a:pt x="27659" y="1152"/>
                    </a:cubicBezTo>
                    <a:cubicBezTo>
                      <a:pt x="27176" y="861"/>
                      <a:pt x="26669" y="742"/>
                      <a:pt x="26156" y="742"/>
                    </a:cubicBezTo>
                    <a:cubicBezTo>
                      <a:pt x="25872" y="742"/>
                      <a:pt x="25586" y="778"/>
                      <a:pt x="25301" y="842"/>
                    </a:cubicBezTo>
                    <a:cubicBezTo>
                      <a:pt x="24647" y="985"/>
                      <a:pt x="23956" y="1128"/>
                      <a:pt x="23385" y="1545"/>
                    </a:cubicBezTo>
                    <a:cubicBezTo>
                      <a:pt x="23254" y="1628"/>
                      <a:pt x="23099" y="1687"/>
                      <a:pt x="22968" y="1783"/>
                    </a:cubicBezTo>
                    <a:cubicBezTo>
                      <a:pt x="22646" y="2033"/>
                      <a:pt x="22301" y="2247"/>
                      <a:pt x="22027" y="2545"/>
                    </a:cubicBezTo>
                    <a:cubicBezTo>
                      <a:pt x="21801" y="2783"/>
                      <a:pt x="21670" y="3104"/>
                      <a:pt x="21491" y="3390"/>
                    </a:cubicBezTo>
                    <a:cubicBezTo>
                      <a:pt x="21349" y="3604"/>
                      <a:pt x="21206" y="3819"/>
                      <a:pt x="21075" y="4033"/>
                    </a:cubicBezTo>
                    <a:cubicBezTo>
                      <a:pt x="21039" y="4092"/>
                      <a:pt x="21051" y="4176"/>
                      <a:pt x="21039" y="4235"/>
                    </a:cubicBezTo>
                    <a:cubicBezTo>
                      <a:pt x="21027" y="4295"/>
                      <a:pt x="21027" y="4366"/>
                      <a:pt x="21003" y="4426"/>
                    </a:cubicBezTo>
                    <a:cubicBezTo>
                      <a:pt x="20884" y="4688"/>
                      <a:pt x="20753" y="4950"/>
                      <a:pt x="20646" y="5224"/>
                    </a:cubicBezTo>
                    <a:cubicBezTo>
                      <a:pt x="20384" y="5890"/>
                      <a:pt x="20134" y="6557"/>
                      <a:pt x="19872" y="7224"/>
                    </a:cubicBezTo>
                    <a:cubicBezTo>
                      <a:pt x="19848" y="7283"/>
                      <a:pt x="19789" y="7331"/>
                      <a:pt x="19753" y="7390"/>
                    </a:cubicBezTo>
                    <a:cubicBezTo>
                      <a:pt x="19229" y="6343"/>
                      <a:pt x="18360" y="5807"/>
                      <a:pt x="17253" y="5724"/>
                    </a:cubicBezTo>
                    <a:cubicBezTo>
                      <a:pt x="17154" y="5716"/>
                      <a:pt x="17056" y="5713"/>
                      <a:pt x="16958" y="5713"/>
                    </a:cubicBezTo>
                    <a:cubicBezTo>
                      <a:pt x="16092" y="5713"/>
                      <a:pt x="15275" y="5995"/>
                      <a:pt x="14526" y="6498"/>
                    </a:cubicBezTo>
                    <a:cubicBezTo>
                      <a:pt x="14050" y="6819"/>
                      <a:pt x="13550" y="7129"/>
                      <a:pt x="13121" y="7545"/>
                    </a:cubicBezTo>
                    <a:cubicBezTo>
                      <a:pt x="12967" y="7712"/>
                      <a:pt x="12752" y="7831"/>
                      <a:pt x="12609" y="8010"/>
                    </a:cubicBezTo>
                    <a:cubicBezTo>
                      <a:pt x="12276" y="8426"/>
                      <a:pt x="11943" y="8867"/>
                      <a:pt x="11621" y="9295"/>
                    </a:cubicBezTo>
                    <a:cubicBezTo>
                      <a:pt x="11264" y="9784"/>
                      <a:pt x="10919" y="10272"/>
                      <a:pt x="10573" y="10772"/>
                    </a:cubicBezTo>
                    <a:cubicBezTo>
                      <a:pt x="10264" y="11212"/>
                      <a:pt x="9990" y="11689"/>
                      <a:pt x="9669" y="12117"/>
                    </a:cubicBezTo>
                    <a:cubicBezTo>
                      <a:pt x="9371" y="12522"/>
                      <a:pt x="9038" y="12903"/>
                      <a:pt x="8692" y="13284"/>
                    </a:cubicBezTo>
                    <a:cubicBezTo>
                      <a:pt x="8061" y="13987"/>
                      <a:pt x="7418" y="14677"/>
                      <a:pt x="6787" y="15368"/>
                    </a:cubicBezTo>
                    <a:cubicBezTo>
                      <a:pt x="5966" y="16284"/>
                      <a:pt x="5085" y="17106"/>
                      <a:pt x="4120" y="17868"/>
                    </a:cubicBezTo>
                    <a:cubicBezTo>
                      <a:pt x="3858" y="18070"/>
                      <a:pt x="3596" y="18273"/>
                      <a:pt x="3334" y="18475"/>
                    </a:cubicBezTo>
                    <a:cubicBezTo>
                      <a:pt x="3227" y="18570"/>
                      <a:pt x="3144" y="18678"/>
                      <a:pt x="3037" y="18761"/>
                    </a:cubicBezTo>
                    <a:cubicBezTo>
                      <a:pt x="2287" y="19344"/>
                      <a:pt x="1525" y="19904"/>
                      <a:pt x="786" y="20487"/>
                    </a:cubicBezTo>
                    <a:cubicBezTo>
                      <a:pt x="191" y="20964"/>
                      <a:pt x="1" y="21666"/>
                      <a:pt x="251" y="22357"/>
                    </a:cubicBezTo>
                    <a:cubicBezTo>
                      <a:pt x="394" y="22738"/>
                      <a:pt x="584" y="23107"/>
                      <a:pt x="751" y="23476"/>
                    </a:cubicBezTo>
                    <a:cubicBezTo>
                      <a:pt x="2037" y="23035"/>
                      <a:pt x="3334" y="22607"/>
                      <a:pt x="4620" y="22142"/>
                    </a:cubicBezTo>
                    <a:cubicBezTo>
                      <a:pt x="5704" y="21761"/>
                      <a:pt x="6752" y="21309"/>
                      <a:pt x="7859" y="20987"/>
                    </a:cubicBezTo>
                    <a:cubicBezTo>
                      <a:pt x="8204" y="20892"/>
                      <a:pt x="8514" y="20773"/>
                      <a:pt x="8835" y="20630"/>
                    </a:cubicBezTo>
                    <a:cubicBezTo>
                      <a:pt x="9680" y="20285"/>
                      <a:pt x="10562" y="20047"/>
                      <a:pt x="11419" y="19737"/>
                    </a:cubicBezTo>
                    <a:cubicBezTo>
                      <a:pt x="11895" y="19571"/>
                      <a:pt x="12347" y="19368"/>
                      <a:pt x="12824" y="19190"/>
                    </a:cubicBezTo>
                    <a:cubicBezTo>
                      <a:pt x="13669" y="18880"/>
                      <a:pt x="14514" y="18606"/>
                      <a:pt x="15360" y="18285"/>
                    </a:cubicBezTo>
                    <a:cubicBezTo>
                      <a:pt x="15884" y="18082"/>
                      <a:pt x="16396" y="17832"/>
                      <a:pt x="16919" y="17618"/>
                    </a:cubicBezTo>
                    <a:cubicBezTo>
                      <a:pt x="17979" y="17189"/>
                      <a:pt x="19039" y="16785"/>
                      <a:pt x="20098" y="16356"/>
                    </a:cubicBezTo>
                    <a:cubicBezTo>
                      <a:pt x="21587" y="15737"/>
                      <a:pt x="23075" y="15130"/>
                      <a:pt x="24551" y="14475"/>
                    </a:cubicBezTo>
                    <a:cubicBezTo>
                      <a:pt x="26206" y="13737"/>
                      <a:pt x="27861" y="12975"/>
                      <a:pt x="29492" y="12189"/>
                    </a:cubicBezTo>
                    <a:cubicBezTo>
                      <a:pt x="30778" y="11570"/>
                      <a:pt x="32028" y="10903"/>
                      <a:pt x="33302" y="10260"/>
                    </a:cubicBezTo>
                    <a:cubicBezTo>
                      <a:pt x="33660" y="10069"/>
                      <a:pt x="34005" y="9796"/>
                      <a:pt x="34386" y="9748"/>
                    </a:cubicBezTo>
                    <a:cubicBezTo>
                      <a:pt x="34886" y="9676"/>
                      <a:pt x="35136" y="9295"/>
                      <a:pt x="35517" y="9105"/>
                    </a:cubicBezTo>
                    <a:cubicBezTo>
                      <a:pt x="35910" y="8903"/>
                      <a:pt x="36315" y="8712"/>
                      <a:pt x="36708" y="8522"/>
                    </a:cubicBezTo>
                    <a:cubicBezTo>
                      <a:pt x="36958" y="8403"/>
                      <a:pt x="37208" y="8283"/>
                      <a:pt x="37458" y="8176"/>
                    </a:cubicBezTo>
                    <a:cubicBezTo>
                      <a:pt x="37517" y="8152"/>
                      <a:pt x="37577" y="8152"/>
                      <a:pt x="37672" y="8141"/>
                    </a:cubicBezTo>
                    <a:cubicBezTo>
                      <a:pt x="37684" y="8248"/>
                      <a:pt x="37696" y="8331"/>
                      <a:pt x="37696" y="8450"/>
                    </a:cubicBezTo>
                    <a:cubicBezTo>
                      <a:pt x="37505" y="8462"/>
                      <a:pt x="37339" y="8462"/>
                      <a:pt x="37136" y="8474"/>
                    </a:cubicBezTo>
                    <a:cubicBezTo>
                      <a:pt x="37209" y="8681"/>
                      <a:pt x="37344" y="8843"/>
                      <a:pt x="37495" y="8843"/>
                    </a:cubicBezTo>
                    <a:cubicBezTo>
                      <a:pt x="37518" y="8843"/>
                      <a:pt x="37541" y="8839"/>
                      <a:pt x="37565" y="8831"/>
                    </a:cubicBezTo>
                    <a:cubicBezTo>
                      <a:pt x="37732" y="8784"/>
                      <a:pt x="37898" y="8581"/>
                      <a:pt x="37994" y="8414"/>
                    </a:cubicBezTo>
                    <a:cubicBezTo>
                      <a:pt x="38124" y="8164"/>
                      <a:pt x="38196" y="7879"/>
                      <a:pt x="38291" y="7617"/>
                    </a:cubicBezTo>
                    <a:cubicBezTo>
                      <a:pt x="38303" y="7593"/>
                      <a:pt x="38351" y="7593"/>
                      <a:pt x="38422" y="7569"/>
                    </a:cubicBezTo>
                    <a:lnTo>
                      <a:pt x="38422" y="7569"/>
                    </a:lnTo>
                    <a:cubicBezTo>
                      <a:pt x="38398" y="7831"/>
                      <a:pt x="38279" y="8105"/>
                      <a:pt x="38672" y="8176"/>
                    </a:cubicBezTo>
                    <a:cubicBezTo>
                      <a:pt x="38625" y="8295"/>
                      <a:pt x="38577" y="8391"/>
                      <a:pt x="38529" y="8486"/>
                    </a:cubicBezTo>
                    <a:cubicBezTo>
                      <a:pt x="38569" y="8495"/>
                      <a:pt x="38609" y="8499"/>
                      <a:pt x="38648" y="8499"/>
                    </a:cubicBezTo>
                    <a:cubicBezTo>
                      <a:pt x="38873" y="8499"/>
                      <a:pt x="39090" y="8360"/>
                      <a:pt x="39160" y="8117"/>
                    </a:cubicBezTo>
                    <a:cubicBezTo>
                      <a:pt x="39244" y="7843"/>
                      <a:pt x="39398" y="7545"/>
                      <a:pt x="39160" y="7260"/>
                    </a:cubicBezTo>
                    <a:cubicBezTo>
                      <a:pt x="39137" y="7236"/>
                      <a:pt x="39184" y="7152"/>
                      <a:pt x="39184" y="7093"/>
                    </a:cubicBezTo>
                    <a:cubicBezTo>
                      <a:pt x="39232" y="7117"/>
                      <a:pt x="39303" y="7117"/>
                      <a:pt x="39327" y="7152"/>
                    </a:cubicBezTo>
                    <a:cubicBezTo>
                      <a:pt x="39494" y="7450"/>
                      <a:pt x="39648" y="7748"/>
                      <a:pt x="39815" y="8045"/>
                    </a:cubicBezTo>
                    <a:cubicBezTo>
                      <a:pt x="39922" y="8236"/>
                      <a:pt x="39851" y="8343"/>
                      <a:pt x="39696" y="8438"/>
                    </a:cubicBezTo>
                    <a:cubicBezTo>
                      <a:pt x="39446" y="8581"/>
                      <a:pt x="39208" y="8712"/>
                      <a:pt x="38958" y="8855"/>
                    </a:cubicBezTo>
                    <a:cubicBezTo>
                      <a:pt x="38363" y="9212"/>
                      <a:pt x="37767" y="9569"/>
                      <a:pt x="37160" y="9915"/>
                    </a:cubicBezTo>
                    <a:cubicBezTo>
                      <a:pt x="36458" y="10319"/>
                      <a:pt x="35755" y="10712"/>
                      <a:pt x="35041" y="11105"/>
                    </a:cubicBezTo>
                    <a:cubicBezTo>
                      <a:pt x="34267" y="11534"/>
                      <a:pt x="33469" y="11927"/>
                      <a:pt x="32695" y="12355"/>
                    </a:cubicBezTo>
                    <a:cubicBezTo>
                      <a:pt x="31886" y="12808"/>
                      <a:pt x="31028" y="13189"/>
                      <a:pt x="30183" y="13582"/>
                    </a:cubicBezTo>
                    <a:cubicBezTo>
                      <a:pt x="29397" y="13951"/>
                      <a:pt x="28576" y="14260"/>
                      <a:pt x="27826" y="14701"/>
                    </a:cubicBezTo>
                    <a:cubicBezTo>
                      <a:pt x="27254" y="15034"/>
                      <a:pt x="26635" y="15237"/>
                      <a:pt x="26052" y="15511"/>
                    </a:cubicBezTo>
                    <a:cubicBezTo>
                      <a:pt x="25123" y="15963"/>
                      <a:pt x="24158" y="16320"/>
                      <a:pt x="23218" y="16737"/>
                    </a:cubicBezTo>
                    <a:cubicBezTo>
                      <a:pt x="22611" y="16999"/>
                      <a:pt x="22027" y="17296"/>
                      <a:pt x="21432" y="17570"/>
                    </a:cubicBezTo>
                    <a:cubicBezTo>
                      <a:pt x="21051" y="17749"/>
                      <a:pt x="20682" y="17951"/>
                      <a:pt x="20289" y="18082"/>
                    </a:cubicBezTo>
                    <a:cubicBezTo>
                      <a:pt x="18860" y="18570"/>
                      <a:pt x="17467" y="19154"/>
                      <a:pt x="16062" y="19678"/>
                    </a:cubicBezTo>
                    <a:cubicBezTo>
                      <a:pt x="14931" y="20106"/>
                      <a:pt x="13776" y="20487"/>
                      <a:pt x="12645" y="20892"/>
                    </a:cubicBezTo>
                    <a:cubicBezTo>
                      <a:pt x="12419" y="20975"/>
                      <a:pt x="12205" y="21071"/>
                      <a:pt x="11990" y="21154"/>
                    </a:cubicBezTo>
                    <a:cubicBezTo>
                      <a:pt x="11895" y="21191"/>
                      <a:pt x="11800" y="21221"/>
                      <a:pt x="11710" y="21221"/>
                    </a:cubicBezTo>
                    <a:cubicBezTo>
                      <a:pt x="11597" y="21221"/>
                      <a:pt x="11493" y="21174"/>
                      <a:pt x="11407" y="21035"/>
                    </a:cubicBezTo>
                    <a:cubicBezTo>
                      <a:pt x="11395" y="21011"/>
                      <a:pt x="11347" y="21011"/>
                      <a:pt x="11312" y="20999"/>
                    </a:cubicBezTo>
                    <a:cubicBezTo>
                      <a:pt x="11288" y="21023"/>
                      <a:pt x="11264" y="21035"/>
                      <a:pt x="11264" y="21047"/>
                    </a:cubicBezTo>
                    <a:cubicBezTo>
                      <a:pt x="11395" y="21440"/>
                      <a:pt x="11109" y="21499"/>
                      <a:pt x="10847" y="21595"/>
                    </a:cubicBezTo>
                    <a:cubicBezTo>
                      <a:pt x="9978" y="21904"/>
                      <a:pt x="9121" y="22226"/>
                      <a:pt x="8264" y="22535"/>
                    </a:cubicBezTo>
                    <a:cubicBezTo>
                      <a:pt x="8212" y="22556"/>
                      <a:pt x="8156" y="22561"/>
                      <a:pt x="8098" y="22561"/>
                    </a:cubicBezTo>
                    <a:cubicBezTo>
                      <a:pt x="8044" y="22561"/>
                      <a:pt x="7989" y="22556"/>
                      <a:pt x="7934" y="22556"/>
                    </a:cubicBezTo>
                    <a:cubicBezTo>
                      <a:pt x="7913" y="22556"/>
                      <a:pt x="7892" y="22557"/>
                      <a:pt x="7871" y="22559"/>
                    </a:cubicBezTo>
                    <a:cubicBezTo>
                      <a:pt x="7847" y="22559"/>
                      <a:pt x="7820" y="22558"/>
                      <a:pt x="7794" y="22558"/>
                    </a:cubicBezTo>
                    <a:cubicBezTo>
                      <a:pt x="7742" y="22558"/>
                      <a:pt x="7692" y="22563"/>
                      <a:pt x="7668" y="22595"/>
                    </a:cubicBezTo>
                    <a:cubicBezTo>
                      <a:pt x="7371" y="22940"/>
                      <a:pt x="6930" y="22952"/>
                      <a:pt x="6537" y="23095"/>
                    </a:cubicBezTo>
                    <a:cubicBezTo>
                      <a:pt x="5906" y="23321"/>
                      <a:pt x="5275" y="23559"/>
                      <a:pt x="4644" y="23785"/>
                    </a:cubicBezTo>
                    <a:cubicBezTo>
                      <a:pt x="4073" y="23988"/>
                      <a:pt x="3489" y="24166"/>
                      <a:pt x="2918" y="24369"/>
                    </a:cubicBezTo>
                    <a:cubicBezTo>
                      <a:pt x="2430" y="24535"/>
                      <a:pt x="1941" y="24714"/>
                      <a:pt x="1453" y="24893"/>
                    </a:cubicBezTo>
                    <a:cubicBezTo>
                      <a:pt x="1525" y="25095"/>
                      <a:pt x="1560" y="25345"/>
                      <a:pt x="1691" y="25500"/>
                    </a:cubicBezTo>
                    <a:cubicBezTo>
                      <a:pt x="2025" y="25893"/>
                      <a:pt x="2382" y="26274"/>
                      <a:pt x="2787" y="26583"/>
                    </a:cubicBezTo>
                    <a:cubicBezTo>
                      <a:pt x="2966" y="26713"/>
                      <a:pt x="3246" y="26809"/>
                      <a:pt x="3485" y="26809"/>
                    </a:cubicBezTo>
                    <a:cubicBezTo>
                      <a:pt x="3532" y="26809"/>
                      <a:pt x="3577" y="26805"/>
                      <a:pt x="3620" y="26798"/>
                    </a:cubicBezTo>
                    <a:cubicBezTo>
                      <a:pt x="4525" y="26631"/>
                      <a:pt x="5406" y="26357"/>
                      <a:pt x="6299" y="26190"/>
                    </a:cubicBezTo>
                    <a:cubicBezTo>
                      <a:pt x="7049" y="26048"/>
                      <a:pt x="7823" y="25964"/>
                      <a:pt x="8585" y="25881"/>
                    </a:cubicBezTo>
                    <a:cubicBezTo>
                      <a:pt x="9073" y="25821"/>
                      <a:pt x="9573" y="25928"/>
                      <a:pt x="10026" y="25678"/>
                    </a:cubicBezTo>
                    <a:cubicBezTo>
                      <a:pt x="10030" y="25676"/>
                      <a:pt x="10036" y="25675"/>
                      <a:pt x="10043" y="25675"/>
                    </a:cubicBezTo>
                    <a:cubicBezTo>
                      <a:pt x="10071" y="25675"/>
                      <a:pt x="10116" y="25693"/>
                      <a:pt x="10145" y="25702"/>
                    </a:cubicBezTo>
                    <a:cubicBezTo>
                      <a:pt x="10368" y="25734"/>
                      <a:pt x="10600" y="25813"/>
                      <a:pt x="10825" y="25813"/>
                    </a:cubicBezTo>
                    <a:cubicBezTo>
                      <a:pt x="10852" y="25813"/>
                      <a:pt x="10880" y="25812"/>
                      <a:pt x="10907" y="25809"/>
                    </a:cubicBezTo>
                    <a:cubicBezTo>
                      <a:pt x="11224" y="25778"/>
                      <a:pt x="11540" y="25763"/>
                      <a:pt x="11856" y="25763"/>
                    </a:cubicBezTo>
                    <a:cubicBezTo>
                      <a:pt x="12486" y="25763"/>
                      <a:pt x="13113" y="25821"/>
                      <a:pt x="13740" y="25917"/>
                    </a:cubicBezTo>
                    <a:cubicBezTo>
                      <a:pt x="14026" y="25952"/>
                      <a:pt x="14312" y="25964"/>
                      <a:pt x="14550" y="25988"/>
                    </a:cubicBezTo>
                    <a:cubicBezTo>
                      <a:pt x="14598" y="25750"/>
                      <a:pt x="14633" y="25595"/>
                      <a:pt x="14669" y="25440"/>
                    </a:cubicBezTo>
                    <a:lnTo>
                      <a:pt x="14776" y="25440"/>
                    </a:lnTo>
                    <a:cubicBezTo>
                      <a:pt x="14800" y="25512"/>
                      <a:pt x="14824" y="25583"/>
                      <a:pt x="14860" y="25655"/>
                    </a:cubicBezTo>
                    <a:cubicBezTo>
                      <a:pt x="14931" y="25798"/>
                      <a:pt x="14979" y="26000"/>
                      <a:pt x="15098" y="26071"/>
                    </a:cubicBezTo>
                    <a:cubicBezTo>
                      <a:pt x="15248" y="26157"/>
                      <a:pt x="15446" y="26204"/>
                      <a:pt x="15622" y="26204"/>
                    </a:cubicBezTo>
                    <a:cubicBezTo>
                      <a:pt x="15642" y="26204"/>
                      <a:pt x="15662" y="26204"/>
                      <a:pt x="15681" y="26202"/>
                    </a:cubicBezTo>
                    <a:cubicBezTo>
                      <a:pt x="15795" y="26192"/>
                      <a:pt x="15908" y="26187"/>
                      <a:pt x="16020" y="26187"/>
                    </a:cubicBezTo>
                    <a:cubicBezTo>
                      <a:pt x="16823" y="26187"/>
                      <a:pt x="17586" y="26427"/>
                      <a:pt x="18348" y="26583"/>
                    </a:cubicBezTo>
                    <a:cubicBezTo>
                      <a:pt x="19134" y="26750"/>
                      <a:pt x="19967" y="26714"/>
                      <a:pt x="20729" y="27048"/>
                    </a:cubicBezTo>
                    <a:cubicBezTo>
                      <a:pt x="20733" y="27052"/>
                      <a:pt x="20739" y="27053"/>
                      <a:pt x="20745" y="27053"/>
                    </a:cubicBezTo>
                    <a:cubicBezTo>
                      <a:pt x="20757" y="27053"/>
                      <a:pt x="20773" y="27048"/>
                      <a:pt x="20789" y="27048"/>
                    </a:cubicBezTo>
                    <a:cubicBezTo>
                      <a:pt x="21539" y="27095"/>
                      <a:pt x="22289" y="27131"/>
                      <a:pt x="23039" y="27167"/>
                    </a:cubicBezTo>
                    <a:cubicBezTo>
                      <a:pt x="23131" y="27177"/>
                      <a:pt x="23223" y="27231"/>
                      <a:pt x="23300" y="27231"/>
                    </a:cubicBezTo>
                    <a:cubicBezTo>
                      <a:pt x="23313" y="27231"/>
                      <a:pt x="23325" y="27230"/>
                      <a:pt x="23337" y="27226"/>
                    </a:cubicBezTo>
                    <a:cubicBezTo>
                      <a:pt x="23635" y="27167"/>
                      <a:pt x="23920" y="27083"/>
                      <a:pt x="24206" y="26988"/>
                    </a:cubicBezTo>
                    <a:cubicBezTo>
                      <a:pt x="24563" y="26869"/>
                      <a:pt x="24909" y="26679"/>
                      <a:pt x="25266" y="26583"/>
                    </a:cubicBezTo>
                    <a:cubicBezTo>
                      <a:pt x="25671" y="26488"/>
                      <a:pt x="25730" y="25952"/>
                      <a:pt x="26171" y="25917"/>
                    </a:cubicBezTo>
                    <a:cubicBezTo>
                      <a:pt x="26171" y="25917"/>
                      <a:pt x="26183" y="25905"/>
                      <a:pt x="26183" y="25893"/>
                    </a:cubicBezTo>
                    <a:cubicBezTo>
                      <a:pt x="26313" y="25667"/>
                      <a:pt x="26468" y="25452"/>
                      <a:pt x="26575" y="25214"/>
                    </a:cubicBezTo>
                    <a:cubicBezTo>
                      <a:pt x="26885" y="24547"/>
                      <a:pt x="26968" y="23869"/>
                      <a:pt x="26659" y="23178"/>
                    </a:cubicBezTo>
                    <a:cubicBezTo>
                      <a:pt x="26575" y="23000"/>
                      <a:pt x="26504" y="22833"/>
                      <a:pt x="26421" y="22630"/>
                    </a:cubicBezTo>
                    <a:cubicBezTo>
                      <a:pt x="26508" y="22630"/>
                      <a:pt x="26569" y="22625"/>
                      <a:pt x="26621" y="22625"/>
                    </a:cubicBezTo>
                    <a:cubicBezTo>
                      <a:pt x="26647" y="22625"/>
                      <a:pt x="26671" y="22626"/>
                      <a:pt x="26694" y="22630"/>
                    </a:cubicBezTo>
                    <a:cubicBezTo>
                      <a:pt x="28099" y="23035"/>
                      <a:pt x="29552" y="23142"/>
                      <a:pt x="30981" y="23345"/>
                    </a:cubicBezTo>
                    <a:cubicBezTo>
                      <a:pt x="31044" y="23355"/>
                      <a:pt x="31117" y="23394"/>
                      <a:pt x="31175" y="23394"/>
                    </a:cubicBezTo>
                    <a:cubicBezTo>
                      <a:pt x="31182" y="23394"/>
                      <a:pt x="31189" y="23394"/>
                      <a:pt x="31195" y="23392"/>
                    </a:cubicBezTo>
                    <a:cubicBezTo>
                      <a:pt x="31898" y="23261"/>
                      <a:pt x="32624" y="23321"/>
                      <a:pt x="33291" y="23011"/>
                    </a:cubicBezTo>
                    <a:cubicBezTo>
                      <a:pt x="33624" y="22857"/>
                      <a:pt x="33981" y="22761"/>
                      <a:pt x="34314" y="22607"/>
                    </a:cubicBezTo>
                    <a:cubicBezTo>
                      <a:pt x="34386" y="22583"/>
                      <a:pt x="34410" y="22452"/>
                      <a:pt x="34434" y="22357"/>
                    </a:cubicBezTo>
                    <a:cubicBezTo>
                      <a:pt x="34457" y="22273"/>
                      <a:pt x="34469" y="22166"/>
                      <a:pt x="34505" y="22011"/>
                    </a:cubicBezTo>
                    <a:cubicBezTo>
                      <a:pt x="34636" y="22154"/>
                      <a:pt x="34695" y="22214"/>
                      <a:pt x="34779" y="22309"/>
                    </a:cubicBezTo>
                    <a:cubicBezTo>
                      <a:pt x="35196" y="21940"/>
                      <a:pt x="35577" y="21559"/>
                      <a:pt x="35803" y="21059"/>
                    </a:cubicBezTo>
                    <a:cubicBezTo>
                      <a:pt x="36017" y="20618"/>
                      <a:pt x="36065" y="20154"/>
                      <a:pt x="35969" y="19654"/>
                    </a:cubicBezTo>
                    <a:cubicBezTo>
                      <a:pt x="35898" y="19273"/>
                      <a:pt x="35922" y="18880"/>
                      <a:pt x="35731" y="18523"/>
                    </a:cubicBezTo>
                    <a:cubicBezTo>
                      <a:pt x="35684" y="18416"/>
                      <a:pt x="35684" y="18273"/>
                      <a:pt x="35862" y="18249"/>
                    </a:cubicBezTo>
                    <a:cubicBezTo>
                      <a:pt x="36112" y="18201"/>
                      <a:pt x="36350" y="18142"/>
                      <a:pt x="36600" y="18082"/>
                    </a:cubicBezTo>
                    <a:cubicBezTo>
                      <a:pt x="36756" y="18041"/>
                      <a:pt x="36929" y="17919"/>
                      <a:pt x="37058" y="17919"/>
                    </a:cubicBezTo>
                    <a:cubicBezTo>
                      <a:pt x="37077" y="17919"/>
                      <a:pt x="37095" y="17921"/>
                      <a:pt x="37112" y="17927"/>
                    </a:cubicBezTo>
                    <a:cubicBezTo>
                      <a:pt x="37237" y="17976"/>
                      <a:pt x="37356" y="17990"/>
                      <a:pt x="37475" y="17990"/>
                    </a:cubicBezTo>
                    <a:cubicBezTo>
                      <a:pt x="37618" y="17990"/>
                      <a:pt x="37761" y="17970"/>
                      <a:pt x="37910" y="17963"/>
                    </a:cubicBezTo>
                    <a:cubicBezTo>
                      <a:pt x="38982" y="17951"/>
                      <a:pt x="40029" y="17785"/>
                      <a:pt x="41018" y="17368"/>
                    </a:cubicBezTo>
                    <a:cubicBezTo>
                      <a:pt x="41244" y="17273"/>
                      <a:pt x="41423" y="17189"/>
                      <a:pt x="41375" y="16939"/>
                    </a:cubicBezTo>
                    <a:cubicBezTo>
                      <a:pt x="41518" y="16892"/>
                      <a:pt x="41661" y="16868"/>
                      <a:pt x="41768" y="16796"/>
                    </a:cubicBezTo>
                    <a:cubicBezTo>
                      <a:pt x="41923" y="16689"/>
                      <a:pt x="42065" y="16570"/>
                      <a:pt x="42196" y="16427"/>
                    </a:cubicBezTo>
                    <a:cubicBezTo>
                      <a:pt x="42327" y="16284"/>
                      <a:pt x="42435" y="16130"/>
                      <a:pt x="42530" y="15951"/>
                    </a:cubicBezTo>
                    <a:cubicBezTo>
                      <a:pt x="42804" y="15487"/>
                      <a:pt x="42744" y="14975"/>
                      <a:pt x="42649" y="14487"/>
                    </a:cubicBezTo>
                    <a:cubicBezTo>
                      <a:pt x="42506" y="13737"/>
                      <a:pt x="42304" y="13022"/>
                      <a:pt x="41780" y="12439"/>
                    </a:cubicBezTo>
                    <a:cubicBezTo>
                      <a:pt x="41530" y="12141"/>
                      <a:pt x="41327" y="11808"/>
                      <a:pt x="41113" y="11486"/>
                    </a:cubicBezTo>
                    <a:cubicBezTo>
                      <a:pt x="41161" y="11439"/>
                      <a:pt x="41184" y="11403"/>
                      <a:pt x="41208" y="11403"/>
                    </a:cubicBezTo>
                    <a:cubicBezTo>
                      <a:pt x="41875" y="11331"/>
                      <a:pt x="42375" y="10927"/>
                      <a:pt x="42923" y="10605"/>
                    </a:cubicBezTo>
                    <a:cubicBezTo>
                      <a:pt x="43197" y="10438"/>
                      <a:pt x="43494" y="10284"/>
                      <a:pt x="43756" y="10093"/>
                    </a:cubicBezTo>
                    <a:cubicBezTo>
                      <a:pt x="43923" y="9962"/>
                      <a:pt x="44018" y="9724"/>
                      <a:pt x="44280" y="9688"/>
                    </a:cubicBezTo>
                    <a:cubicBezTo>
                      <a:pt x="44328" y="9676"/>
                      <a:pt x="44387" y="9557"/>
                      <a:pt x="44387" y="9486"/>
                    </a:cubicBezTo>
                    <a:cubicBezTo>
                      <a:pt x="44399" y="9319"/>
                      <a:pt x="44459" y="9260"/>
                      <a:pt x="44625" y="9236"/>
                    </a:cubicBezTo>
                    <a:cubicBezTo>
                      <a:pt x="44744" y="9224"/>
                      <a:pt x="44923" y="9141"/>
                      <a:pt x="44959" y="9045"/>
                    </a:cubicBezTo>
                    <a:cubicBezTo>
                      <a:pt x="45054" y="8760"/>
                      <a:pt x="45268" y="8593"/>
                      <a:pt x="45459" y="8379"/>
                    </a:cubicBezTo>
                    <a:cubicBezTo>
                      <a:pt x="45959" y="7855"/>
                      <a:pt x="46161" y="7176"/>
                      <a:pt x="46304" y="6438"/>
                    </a:cubicBezTo>
                    <a:lnTo>
                      <a:pt x="46304" y="6438"/>
                    </a:lnTo>
                    <a:cubicBezTo>
                      <a:pt x="46267" y="6441"/>
                      <a:pt x="46231" y="6443"/>
                      <a:pt x="46196" y="6443"/>
                    </a:cubicBezTo>
                    <a:cubicBezTo>
                      <a:pt x="45950" y="6443"/>
                      <a:pt x="45759" y="6359"/>
                      <a:pt x="45697" y="6057"/>
                    </a:cubicBezTo>
                    <a:cubicBezTo>
                      <a:pt x="45780" y="6057"/>
                      <a:pt x="45852" y="6045"/>
                      <a:pt x="45923" y="6045"/>
                    </a:cubicBezTo>
                    <a:cubicBezTo>
                      <a:pt x="46423" y="6045"/>
                      <a:pt x="46506" y="5997"/>
                      <a:pt x="46471" y="5497"/>
                    </a:cubicBezTo>
                    <a:cubicBezTo>
                      <a:pt x="46423" y="4890"/>
                      <a:pt x="46352" y="4283"/>
                      <a:pt x="45971" y="3771"/>
                    </a:cubicBezTo>
                    <a:cubicBezTo>
                      <a:pt x="45828" y="3569"/>
                      <a:pt x="45637" y="3390"/>
                      <a:pt x="45471" y="3199"/>
                    </a:cubicBezTo>
                    <a:cubicBezTo>
                      <a:pt x="44982" y="2640"/>
                      <a:pt x="44363" y="2283"/>
                      <a:pt x="43625" y="2116"/>
                    </a:cubicBezTo>
                    <a:cubicBezTo>
                      <a:pt x="43077" y="1997"/>
                      <a:pt x="42506" y="1949"/>
                      <a:pt x="41934" y="1926"/>
                    </a:cubicBezTo>
                    <a:cubicBezTo>
                      <a:pt x="41891" y="1924"/>
                      <a:pt x="41848" y="1923"/>
                      <a:pt x="41806" y="1923"/>
                    </a:cubicBezTo>
                    <a:cubicBezTo>
                      <a:pt x="41236" y="1923"/>
                      <a:pt x="40703" y="2064"/>
                      <a:pt x="40160" y="2164"/>
                    </a:cubicBezTo>
                    <a:cubicBezTo>
                      <a:pt x="40048" y="2186"/>
                      <a:pt x="39925" y="2368"/>
                      <a:pt x="39841" y="2368"/>
                    </a:cubicBezTo>
                    <a:cubicBezTo>
                      <a:pt x="39836" y="2368"/>
                      <a:pt x="39832" y="2367"/>
                      <a:pt x="39827" y="2366"/>
                    </a:cubicBezTo>
                    <a:cubicBezTo>
                      <a:pt x="39774" y="2352"/>
                      <a:pt x="39723" y="2345"/>
                      <a:pt x="39675" y="2345"/>
                    </a:cubicBezTo>
                    <a:cubicBezTo>
                      <a:pt x="39443" y="2345"/>
                      <a:pt x="39262" y="2490"/>
                      <a:pt x="39065" y="2568"/>
                    </a:cubicBezTo>
                    <a:cubicBezTo>
                      <a:pt x="38589" y="2759"/>
                      <a:pt x="38113" y="2973"/>
                      <a:pt x="37648" y="3199"/>
                    </a:cubicBezTo>
                    <a:cubicBezTo>
                      <a:pt x="37583" y="3232"/>
                      <a:pt x="37540" y="3250"/>
                      <a:pt x="37509" y="3250"/>
                    </a:cubicBezTo>
                    <a:cubicBezTo>
                      <a:pt x="37461" y="3250"/>
                      <a:pt x="37444" y="3206"/>
                      <a:pt x="37422" y="3104"/>
                    </a:cubicBezTo>
                    <a:cubicBezTo>
                      <a:pt x="37351" y="2795"/>
                      <a:pt x="37303" y="2473"/>
                      <a:pt x="37184" y="2176"/>
                    </a:cubicBezTo>
                    <a:cubicBezTo>
                      <a:pt x="36934" y="1545"/>
                      <a:pt x="36577" y="973"/>
                      <a:pt x="36005" y="580"/>
                    </a:cubicBezTo>
                    <a:cubicBezTo>
                      <a:pt x="35838" y="461"/>
                      <a:pt x="35636" y="425"/>
                      <a:pt x="35457" y="342"/>
                    </a:cubicBezTo>
                    <a:cubicBezTo>
                      <a:pt x="34998" y="108"/>
                      <a:pt x="34526" y="0"/>
                      <a:pt x="340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27"/>
              <p:cNvSpPr/>
              <p:nvPr/>
            </p:nvSpPr>
            <p:spPr>
              <a:xfrm>
                <a:off x="667025" y="1355050"/>
                <a:ext cx="1005225" cy="451875"/>
              </a:xfrm>
              <a:custGeom>
                <a:rect b="b" l="l" r="r" t="t"/>
                <a:pathLst>
                  <a:path extrusionOk="0" h="18075" w="40209">
                    <a:moveTo>
                      <a:pt x="37244" y="1942"/>
                    </a:moveTo>
                    <a:cubicBezTo>
                      <a:pt x="37422" y="1953"/>
                      <a:pt x="37589" y="1977"/>
                      <a:pt x="37756" y="2001"/>
                    </a:cubicBezTo>
                    <a:cubicBezTo>
                      <a:pt x="37756" y="2037"/>
                      <a:pt x="37744" y="2073"/>
                      <a:pt x="37744" y="2108"/>
                    </a:cubicBezTo>
                    <a:cubicBezTo>
                      <a:pt x="37589" y="2120"/>
                      <a:pt x="37422" y="2144"/>
                      <a:pt x="37267" y="2144"/>
                    </a:cubicBezTo>
                    <a:cubicBezTo>
                      <a:pt x="37264" y="2145"/>
                      <a:pt x="37261" y="2146"/>
                      <a:pt x="37258" y="2146"/>
                    </a:cubicBezTo>
                    <a:cubicBezTo>
                      <a:pt x="37223" y="2146"/>
                      <a:pt x="37181" y="2094"/>
                      <a:pt x="37148" y="2073"/>
                    </a:cubicBezTo>
                    <a:cubicBezTo>
                      <a:pt x="37184" y="2025"/>
                      <a:pt x="37220" y="1942"/>
                      <a:pt x="37244" y="1942"/>
                    </a:cubicBezTo>
                    <a:close/>
                    <a:moveTo>
                      <a:pt x="11979" y="13276"/>
                    </a:moveTo>
                    <a:cubicBezTo>
                      <a:pt x="12098" y="13300"/>
                      <a:pt x="12205" y="13336"/>
                      <a:pt x="12324" y="13372"/>
                    </a:cubicBezTo>
                    <a:cubicBezTo>
                      <a:pt x="12288" y="13419"/>
                      <a:pt x="12252" y="13502"/>
                      <a:pt x="12229" y="13502"/>
                    </a:cubicBezTo>
                    <a:cubicBezTo>
                      <a:pt x="12121" y="13479"/>
                      <a:pt x="12038" y="13431"/>
                      <a:pt x="11931" y="13395"/>
                    </a:cubicBezTo>
                    <a:cubicBezTo>
                      <a:pt x="11955" y="13360"/>
                      <a:pt x="11967" y="13312"/>
                      <a:pt x="11979" y="13276"/>
                    </a:cubicBezTo>
                    <a:close/>
                    <a:moveTo>
                      <a:pt x="8340" y="14083"/>
                    </a:moveTo>
                    <a:cubicBezTo>
                      <a:pt x="8428" y="14083"/>
                      <a:pt x="8514" y="14086"/>
                      <a:pt x="8597" y="14098"/>
                    </a:cubicBezTo>
                    <a:cubicBezTo>
                      <a:pt x="8633" y="14098"/>
                      <a:pt x="8692" y="14181"/>
                      <a:pt x="8692" y="14241"/>
                    </a:cubicBezTo>
                    <a:cubicBezTo>
                      <a:pt x="8704" y="14264"/>
                      <a:pt x="8621" y="14336"/>
                      <a:pt x="8597" y="14336"/>
                    </a:cubicBezTo>
                    <a:cubicBezTo>
                      <a:pt x="8407" y="14288"/>
                      <a:pt x="8228" y="14229"/>
                      <a:pt x="8050" y="14181"/>
                    </a:cubicBezTo>
                    <a:cubicBezTo>
                      <a:pt x="8061" y="14145"/>
                      <a:pt x="8061" y="14122"/>
                      <a:pt x="8073" y="14086"/>
                    </a:cubicBezTo>
                    <a:cubicBezTo>
                      <a:pt x="8163" y="14086"/>
                      <a:pt x="8252" y="14083"/>
                      <a:pt x="8340" y="14083"/>
                    </a:cubicBezTo>
                    <a:close/>
                    <a:moveTo>
                      <a:pt x="8204" y="14562"/>
                    </a:moveTo>
                    <a:cubicBezTo>
                      <a:pt x="8228" y="14586"/>
                      <a:pt x="8252" y="14610"/>
                      <a:pt x="8276" y="14634"/>
                    </a:cubicBezTo>
                    <a:cubicBezTo>
                      <a:pt x="8133" y="14765"/>
                      <a:pt x="7990" y="14896"/>
                      <a:pt x="7835" y="15015"/>
                    </a:cubicBezTo>
                    <a:cubicBezTo>
                      <a:pt x="7907" y="14800"/>
                      <a:pt x="7966" y="14586"/>
                      <a:pt x="8204" y="14562"/>
                    </a:cubicBezTo>
                    <a:close/>
                    <a:moveTo>
                      <a:pt x="39470" y="1"/>
                    </a:moveTo>
                    <a:cubicBezTo>
                      <a:pt x="39458" y="60"/>
                      <a:pt x="39423" y="144"/>
                      <a:pt x="39446" y="168"/>
                    </a:cubicBezTo>
                    <a:cubicBezTo>
                      <a:pt x="39673" y="453"/>
                      <a:pt x="39518" y="739"/>
                      <a:pt x="39434" y="1025"/>
                    </a:cubicBezTo>
                    <a:cubicBezTo>
                      <a:pt x="39364" y="1268"/>
                      <a:pt x="39155" y="1407"/>
                      <a:pt x="38934" y="1407"/>
                    </a:cubicBezTo>
                    <a:cubicBezTo>
                      <a:pt x="38894" y="1407"/>
                      <a:pt x="38855" y="1403"/>
                      <a:pt x="38815" y="1394"/>
                    </a:cubicBezTo>
                    <a:cubicBezTo>
                      <a:pt x="38851" y="1287"/>
                      <a:pt x="38899" y="1191"/>
                      <a:pt x="38958" y="1084"/>
                    </a:cubicBezTo>
                    <a:cubicBezTo>
                      <a:pt x="38565" y="1013"/>
                      <a:pt x="38672" y="739"/>
                      <a:pt x="38696" y="477"/>
                    </a:cubicBezTo>
                    <a:lnTo>
                      <a:pt x="38696" y="477"/>
                    </a:lnTo>
                    <a:cubicBezTo>
                      <a:pt x="38637" y="501"/>
                      <a:pt x="38589" y="501"/>
                      <a:pt x="38577" y="525"/>
                    </a:cubicBezTo>
                    <a:cubicBezTo>
                      <a:pt x="38470" y="787"/>
                      <a:pt x="38410" y="1072"/>
                      <a:pt x="38268" y="1322"/>
                    </a:cubicBezTo>
                    <a:cubicBezTo>
                      <a:pt x="38172" y="1489"/>
                      <a:pt x="38018" y="1692"/>
                      <a:pt x="37851" y="1739"/>
                    </a:cubicBezTo>
                    <a:cubicBezTo>
                      <a:pt x="37827" y="1747"/>
                      <a:pt x="37804" y="1751"/>
                      <a:pt x="37781" y="1751"/>
                    </a:cubicBezTo>
                    <a:cubicBezTo>
                      <a:pt x="37630" y="1751"/>
                      <a:pt x="37495" y="1589"/>
                      <a:pt x="37422" y="1382"/>
                    </a:cubicBezTo>
                    <a:cubicBezTo>
                      <a:pt x="37625" y="1370"/>
                      <a:pt x="37791" y="1358"/>
                      <a:pt x="37982" y="1346"/>
                    </a:cubicBezTo>
                    <a:cubicBezTo>
                      <a:pt x="37970" y="1239"/>
                      <a:pt x="37970" y="1144"/>
                      <a:pt x="37958" y="1049"/>
                    </a:cubicBezTo>
                    <a:cubicBezTo>
                      <a:pt x="37863" y="1060"/>
                      <a:pt x="37791" y="1060"/>
                      <a:pt x="37732" y="1084"/>
                    </a:cubicBezTo>
                    <a:cubicBezTo>
                      <a:pt x="37482" y="1191"/>
                      <a:pt x="37232" y="1311"/>
                      <a:pt x="36994" y="1430"/>
                    </a:cubicBezTo>
                    <a:cubicBezTo>
                      <a:pt x="36589" y="1620"/>
                      <a:pt x="36196" y="1811"/>
                      <a:pt x="35803" y="2013"/>
                    </a:cubicBezTo>
                    <a:cubicBezTo>
                      <a:pt x="35422" y="2203"/>
                      <a:pt x="35172" y="2584"/>
                      <a:pt x="34672" y="2656"/>
                    </a:cubicBezTo>
                    <a:cubicBezTo>
                      <a:pt x="34291" y="2704"/>
                      <a:pt x="33946" y="2977"/>
                      <a:pt x="33577" y="3168"/>
                    </a:cubicBezTo>
                    <a:cubicBezTo>
                      <a:pt x="32314" y="3811"/>
                      <a:pt x="31064" y="4478"/>
                      <a:pt x="29778" y="5097"/>
                    </a:cubicBezTo>
                    <a:cubicBezTo>
                      <a:pt x="28135" y="5883"/>
                      <a:pt x="26492" y="6645"/>
                      <a:pt x="24825" y="7383"/>
                    </a:cubicBezTo>
                    <a:cubicBezTo>
                      <a:pt x="23361" y="8038"/>
                      <a:pt x="21873" y="8645"/>
                      <a:pt x="20384" y="9252"/>
                    </a:cubicBezTo>
                    <a:cubicBezTo>
                      <a:pt x="19325" y="9693"/>
                      <a:pt x="18253" y="10097"/>
                      <a:pt x="17194" y="10526"/>
                    </a:cubicBezTo>
                    <a:cubicBezTo>
                      <a:pt x="16670" y="10728"/>
                      <a:pt x="16170" y="10990"/>
                      <a:pt x="15646" y="11193"/>
                    </a:cubicBezTo>
                    <a:cubicBezTo>
                      <a:pt x="14800" y="11514"/>
                      <a:pt x="13943" y="11788"/>
                      <a:pt x="13098" y="12098"/>
                    </a:cubicBezTo>
                    <a:cubicBezTo>
                      <a:pt x="12633" y="12276"/>
                      <a:pt x="12181" y="12479"/>
                      <a:pt x="11705" y="12645"/>
                    </a:cubicBezTo>
                    <a:cubicBezTo>
                      <a:pt x="10848" y="12943"/>
                      <a:pt x="9966" y="13193"/>
                      <a:pt x="9121" y="13538"/>
                    </a:cubicBezTo>
                    <a:cubicBezTo>
                      <a:pt x="8788" y="13669"/>
                      <a:pt x="8478" y="13800"/>
                      <a:pt x="8133" y="13895"/>
                    </a:cubicBezTo>
                    <a:cubicBezTo>
                      <a:pt x="7038" y="14217"/>
                      <a:pt x="5978" y="14669"/>
                      <a:pt x="4894" y="15050"/>
                    </a:cubicBezTo>
                    <a:cubicBezTo>
                      <a:pt x="3620" y="15515"/>
                      <a:pt x="2323" y="15943"/>
                      <a:pt x="1037" y="16384"/>
                    </a:cubicBezTo>
                    <a:cubicBezTo>
                      <a:pt x="787" y="16467"/>
                      <a:pt x="537" y="16527"/>
                      <a:pt x="287" y="16622"/>
                    </a:cubicBezTo>
                    <a:cubicBezTo>
                      <a:pt x="49" y="16705"/>
                      <a:pt x="1" y="16872"/>
                      <a:pt x="108" y="17098"/>
                    </a:cubicBezTo>
                    <a:cubicBezTo>
                      <a:pt x="251" y="17408"/>
                      <a:pt x="358" y="17717"/>
                      <a:pt x="501" y="18074"/>
                    </a:cubicBezTo>
                    <a:cubicBezTo>
                      <a:pt x="906" y="17991"/>
                      <a:pt x="1311" y="17896"/>
                      <a:pt x="1727" y="17801"/>
                    </a:cubicBezTo>
                    <a:cubicBezTo>
                      <a:pt x="2215" y="17622"/>
                      <a:pt x="2704" y="17443"/>
                      <a:pt x="3204" y="17277"/>
                    </a:cubicBezTo>
                    <a:cubicBezTo>
                      <a:pt x="3775" y="17074"/>
                      <a:pt x="4347" y="16896"/>
                      <a:pt x="4918" y="16693"/>
                    </a:cubicBezTo>
                    <a:cubicBezTo>
                      <a:pt x="5561" y="16467"/>
                      <a:pt x="6180" y="16229"/>
                      <a:pt x="6823" y="16003"/>
                    </a:cubicBezTo>
                    <a:cubicBezTo>
                      <a:pt x="7204" y="15860"/>
                      <a:pt x="7657" y="15848"/>
                      <a:pt x="7954" y="15491"/>
                    </a:cubicBezTo>
                    <a:cubicBezTo>
                      <a:pt x="7990" y="15455"/>
                      <a:pt x="8085" y="15467"/>
                      <a:pt x="8145" y="15455"/>
                    </a:cubicBezTo>
                    <a:cubicBezTo>
                      <a:pt x="8220" y="15455"/>
                      <a:pt x="8298" y="15463"/>
                      <a:pt x="8374" y="15463"/>
                    </a:cubicBezTo>
                    <a:cubicBezTo>
                      <a:pt x="8431" y="15463"/>
                      <a:pt x="8487" y="15459"/>
                      <a:pt x="8538" y="15443"/>
                    </a:cubicBezTo>
                    <a:cubicBezTo>
                      <a:pt x="9407" y="15134"/>
                      <a:pt x="10264" y="14812"/>
                      <a:pt x="11121" y="14491"/>
                    </a:cubicBezTo>
                    <a:cubicBezTo>
                      <a:pt x="11383" y="14395"/>
                      <a:pt x="11681" y="14348"/>
                      <a:pt x="11550" y="13955"/>
                    </a:cubicBezTo>
                    <a:cubicBezTo>
                      <a:pt x="11550" y="13943"/>
                      <a:pt x="11574" y="13931"/>
                      <a:pt x="11598" y="13907"/>
                    </a:cubicBezTo>
                    <a:cubicBezTo>
                      <a:pt x="11621" y="13907"/>
                      <a:pt x="11681" y="13919"/>
                      <a:pt x="11693" y="13943"/>
                    </a:cubicBezTo>
                    <a:cubicBezTo>
                      <a:pt x="11772" y="14082"/>
                      <a:pt x="11874" y="14129"/>
                      <a:pt x="11987" y="14129"/>
                    </a:cubicBezTo>
                    <a:cubicBezTo>
                      <a:pt x="12078" y="14129"/>
                      <a:pt x="12176" y="14099"/>
                      <a:pt x="12276" y="14062"/>
                    </a:cubicBezTo>
                    <a:cubicBezTo>
                      <a:pt x="12491" y="13967"/>
                      <a:pt x="12705" y="13872"/>
                      <a:pt x="12919" y="13800"/>
                    </a:cubicBezTo>
                    <a:cubicBezTo>
                      <a:pt x="14062" y="13395"/>
                      <a:pt x="15217" y="13014"/>
                      <a:pt x="16348" y="12586"/>
                    </a:cubicBezTo>
                    <a:cubicBezTo>
                      <a:pt x="17753" y="12062"/>
                      <a:pt x="19146" y="11478"/>
                      <a:pt x="20575" y="10990"/>
                    </a:cubicBezTo>
                    <a:cubicBezTo>
                      <a:pt x="20968" y="10859"/>
                      <a:pt x="21325" y="10645"/>
                      <a:pt x="21706" y="10478"/>
                    </a:cubicBezTo>
                    <a:cubicBezTo>
                      <a:pt x="22301" y="10193"/>
                      <a:pt x="22897" y="9907"/>
                      <a:pt x="23504" y="9645"/>
                    </a:cubicBezTo>
                    <a:cubicBezTo>
                      <a:pt x="24444" y="9228"/>
                      <a:pt x="25409" y="8871"/>
                      <a:pt x="26338" y="8419"/>
                    </a:cubicBezTo>
                    <a:cubicBezTo>
                      <a:pt x="26921" y="8133"/>
                      <a:pt x="27540" y="7942"/>
                      <a:pt x="28112" y="7609"/>
                    </a:cubicBezTo>
                    <a:cubicBezTo>
                      <a:pt x="28862" y="7168"/>
                      <a:pt x="29683" y="6859"/>
                      <a:pt x="30469" y="6490"/>
                    </a:cubicBezTo>
                    <a:cubicBezTo>
                      <a:pt x="31314" y="6097"/>
                      <a:pt x="32160" y="5716"/>
                      <a:pt x="32981" y="5263"/>
                    </a:cubicBezTo>
                    <a:cubicBezTo>
                      <a:pt x="33755" y="4835"/>
                      <a:pt x="34541" y="4442"/>
                      <a:pt x="35315" y="4013"/>
                    </a:cubicBezTo>
                    <a:cubicBezTo>
                      <a:pt x="36029" y="3620"/>
                      <a:pt x="36744" y="3227"/>
                      <a:pt x="37446" y="2823"/>
                    </a:cubicBezTo>
                    <a:cubicBezTo>
                      <a:pt x="38053" y="2477"/>
                      <a:pt x="38649" y="2120"/>
                      <a:pt x="39244" y="1763"/>
                    </a:cubicBezTo>
                    <a:cubicBezTo>
                      <a:pt x="39482" y="1620"/>
                      <a:pt x="39732" y="1489"/>
                      <a:pt x="39970" y="1346"/>
                    </a:cubicBezTo>
                    <a:cubicBezTo>
                      <a:pt x="40125" y="1251"/>
                      <a:pt x="40208" y="1144"/>
                      <a:pt x="40101" y="953"/>
                    </a:cubicBezTo>
                    <a:cubicBezTo>
                      <a:pt x="39934" y="656"/>
                      <a:pt x="39768" y="346"/>
                      <a:pt x="39601" y="60"/>
                    </a:cubicBezTo>
                    <a:cubicBezTo>
                      <a:pt x="39589" y="25"/>
                      <a:pt x="39518" y="25"/>
                      <a:pt x="39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89" name="Shape 389"/>
        <p:cNvGrpSpPr/>
        <p:nvPr/>
      </p:nvGrpSpPr>
      <p:grpSpPr>
        <a:xfrm>
          <a:off x="0" y="0"/>
          <a:ext cx="0" cy="0"/>
          <a:chOff x="0" y="0"/>
          <a:chExt cx="0" cy="0"/>
        </a:xfrm>
      </p:grpSpPr>
      <p:grpSp>
        <p:nvGrpSpPr>
          <p:cNvPr id="390" name="Google Shape;390;p28"/>
          <p:cNvGrpSpPr/>
          <p:nvPr/>
        </p:nvGrpSpPr>
        <p:grpSpPr>
          <a:xfrm>
            <a:off x="3975815" y="4888375"/>
            <a:ext cx="5711164" cy="3518119"/>
            <a:chOff x="3975815" y="3666373"/>
            <a:chExt cx="5711164" cy="2638655"/>
          </a:xfrm>
        </p:grpSpPr>
        <p:grpSp>
          <p:nvGrpSpPr>
            <p:cNvPr id="391" name="Google Shape;391;p28"/>
            <p:cNvGrpSpPr/>
            <p:nvPr/>
          </p:nvGrpSpPr>
          <p:grpSpPr>
            <a:xfrm>
              <a:off x="3975815" y="4136096"/>
              <a:ext cx="1693191" cy="1868994"/>
              <a:chOff x="767650" y="2246550"/>
              <a:chExt cx="665275" cy="734350"/>
            </a:xfrm>
          </p:grpSpPr>
          <p:sp>
            <p:nvSpPr>
              <p:cNvPr id="392" name="Google Shape;392;p28"/>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28"/>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28"/>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28"/>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28"/>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28"/>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28"/>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28"/>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0" name="Google Shape;400;p28"/>
            <p:cNvGrpSpPr/>
            <p:nvPr/>
          </p:nvGrpSpPr>
          <p:grpSpPr>
            <a:xfrm rot="-1251233">
              <a:off x="7324170" y="3978746"/>
              <a:ext cx="2098897" cy="1868946"/>
              <a:chOff x="5256000" y="3243125"/>
              <a:chExt cx="1598925" cy="1423750"/>
            </a:xfrm>
          </p:grpSpPr>
          <p:sp>
            <p:nvSpPr>
              <p:cNvPr id="401" name="Google Shape;401;p28"/>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28"/>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28"/>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28"/>
            <p:cNvGrpSpPr/>
            <p:nvPr/>
          </p:nvGrpSpPr>
          <p:grpSpPr>
            <a:xfrm rot="6997478">
              <a:off x="5998253" y="4327477"/>
              <a:ext cx="1615512" cy="1733872"/>
              <a:chOff x="5678975" y="1221450"/>
              <a:chExt cx="916200" cy="983325"/>
            </a:xfrm>
          </p:grpSpPr>
          <p:sp>
            <p:nvSpPr>
              <p:cNvPr id="405" name="Google Shape;405;p28"/>
              <p:cNvSpPr/>
              <p:nvPr/>
            </p:nvSpPr>
            <p:spPr>
              <a:xfrm>
                <a:off x="5678975" y="1221450"/>
                <a:ext cx="916200" cy="983325"/>
              </a:xfrm>
              <a:custGeom>
                <a:rect b="b" l="l" r="r" t="t"/>
                <a:pathLst>
                  <a:path extrusionOk="0" h="39333" w="36648">
                    <a:moveTo>
                      <a:pt x="16681" y="475"/>
                    </a:moveTo>
                    <a:cubicBezTo>
                      <a:pt x="16705" y="511"/>
                      <a:pt x="16741" y="559"/>
                      <a:pt x="16741" y="594"/>
                    </a:cubicBezTo>
                    <a:cubicBezTo>
                      <a:pt x="16741" y="618"/>
                      <a:pt x="16693" y="642"/>
                      <a:pt x="16657" y="678"/>
                    </a:cubicBezTo>
                    <a:cubicBezTo>
                      <a:pt x="16633" y="642"/>
                      <a:pt x="16598" y="606"/>
                      <a:pt x="16598" y="570"/>
                    </a:cubicBezTo>
                    <a:cubicBezTo>
                      <a:pt x="16586" y="547"/>
                      <a:pt x="16621" y="511"/>
                      <a:pt x="16645" y="475"/>
                    </a:cubicBezTo>
                    <a:close/>
                    <a:moveTo>
                      <a:pt x="23432" y="1190"/>
                    </a:moveTo>
                    <a:cubicBezTo>
                      <a:pt x="23456" y="1213"/>
                      <a:pt x="23503" y="1237"/>
                      <a:pt x="23551" y="1273"/>
                    </a:cubicBezTo>
                    <a:cubicBezTo>
                      <a:pt x="23527" y="1309"/>
                      <a:pt x="23515" y="1332"/>
                      <a:pt x="23503" y="1344"/>
                    </a:cubicBezTo>
                    <a:cubicBezTo>
                      <a:pt x="23420" y="1416"/>
                      <a:pt x="23432" y="1487"/>
                      <a:pt x="23503" y="1559"/>
                    </a:cubicBezTo>
                    <a:cubicBezTo>
                      <a:pt x="23515" y="1571"/>
                      <a:pt x="23527" y="1571"/>
                      <a:pt x="23527" y="1582"/>
                    </a:cubicBezTo>
                    <a:cubicBezTo>
                      <a:pt x="23551" y="1618"/>
                      <a:pt x="23563" y="1666"/>
                      <a:pt x="23587" y="1702"/>
                    </a:cubicBezTo>
                    <a:cubicBezTo>
                      <a:pt x="23549" y="1702"/>
                      <a:pt x="23510" y="1717"/>
                      <a:pt x="23478" y="1717"/>
                    </a:cubicBezTo>
                    <a:cubicBezTo>
                      <a:pt x="23470" y="1717"/>
                      <a:pt x="23463" y="1716"/>
                      <a:pt x="23456" y="1713"/>
                    </a:cubicBezTo>
                    <a:cubicBezTo>
                      <a:pt x="23420" y="1702"/>
                      <a:pt x="23360" y="1630"/>
                      <a:pt x="23372" y="1618"/>
                    </a:cubicBezTo>
                    <a:cubicBezTo>
                      <a:pt x="23420" y="1499"/>
                      <a:pt x="23349" y="1416"/>
                      <a:pt x="23289" y="1344"/>
                    </a:cubicBezTo>
                    <a:cubicBezTo>
                      <a:pt x="23337" y="1285"/>
                      <a:pt x="23384" y="1249"/>
                      <a:pt x="23432" y="1190"/>
                    </a:cubicBezTo>
                    <a:close/>
                    <a:moveTo>
                      <a:pt x="27230" y="2083"/>
                    </a:moveTo>
                    <a:cubicBezTo>
                      <a:pt x="27373" y="2142"/>
                      <a:pt x="27373" y="2154"/>
                      <a:pt x="27230" y="2380"/>
                    </a:cubicBezTo>
                    <a:cubicBezTo>
                      <a:pt x="27087" y="2297"/>
                      <a:pt x="27087" y="2297"/>
                      <a:pt x="27230" y="2083"/>
                    </a:cubicBezTo>
                    <a:close/>
                    <a:moveTo>
                      <a:pt x="28790" y="2856"/>
                    </a:moveTo>
                    <a:cubicBezTo>
                      <a:pt x="28873" y="2892"/>
                      <a:pt x="28944" y="2928"/>
                      <a:pt x="28921" y="3011"/>
                    </a:cubicBezTo>
                    <a:cubicBezTo>
                      <a:pt x="28912" y="3028"/>
                      <a:pt x="28856" y="3045"/>
                      <a:pt x="28816" y="3045"/>
                    </a:cubicBezTo>
                    <a:cubicBezTo>
                      <a:pt x="28799" y="3045"/>
                      <a:pt x="28785" y="3042"/>
                      <a:pt x="28778" y="3035"/>
                    </a:cubicBezTo>
                    <a:cubicBezTo>
                      <a:pt x="28683" y="2975"/>
                      <a:pt x="28790" y="2928"/>
                      <a:pt x="28790" y="2856"/>
                    </a:cubicBezTo>
                    <a:close/>
                    <a:moveTo>
                      <a:pt x="19204" y="3780"/>
                    </a:moveTo>
                    <a:cubicBezTo>
                      <a:pt x="19221" y="3780"/>
                      <a:pt x="19237" y="3781"/>
                      <a:pt x="19253" y="3785"/>
                    </a:cubicBezTo>
                    <a:cubicBezTo>
                      <a:pt x="19288" y="3797"/>
                      <a:pt x="19324" y="3845"/>
                      <a:pt x="19348" y="3880"/>
                    </a:cubicBezTo>
                    <a:cubicBezTo>
                      <a:pt x="19348" y="3892"/>
                      <a:pt x="19312" y="3952"/>
                      <a:pt x="19300" y="3952"/>
                    </a:cubicBezTo>
                    <a:cubicBezTo>
                      <a:pt x="19265" y="3940"/>
                      <a:pt x="19217" y="3928"/>
                      <a:pt x="19193" y="3904"/>
                    </a:cubicBezTo>
                    <a:cubicBezTo>
                      <a:pt x="19158" y="3880"/>
                      <a:pt x="19134" y="3845"/>
                      <a:pt x="19086" y="3785"/>
                    </a:cubicBezTo>
                    <a:cubicBezTo>
                      <a:pt x="19134" y="3785"/>
                      <a:pt x="19171" y="3780"/>
                      <a:pt x="19204" y="3780"/>
                    </a:cubicBezTo>
                    <a:close/>
                    <a:moveTo>
                      <a:pt x="19789" y="4130"/>
                    </a:moveTo>
                    <a:cubicBezTo>
                      <a:pt x="19836" y="4154"/>
                      <a:pt x="19872" y="4190"/>
                      <a:pt x="19920" y="4226"/>
                    </a:cubicBezTo>
                    <a:cubicBezTo>
                      <a:pt x="19908" y="4249"/>
                      <a:pt x="19896" y="4273"/>
                      <a:pt x="19884" y="4297"/>
                    </a:cubicBezTo>
                    <a:cubicBezTo>
                      <a:pt x="19824" y="4273"/>
                      <a:pt x="19765" y="4261"/>
                      <a:pt x="19705" y="4238"/>
                    </a:cubicBezTo>
                    <a:cubicBezTo>
                      <a:pt x="19729" y="4202"/>
                      <a:pt x="19765" y="4130"/>
                      <a:pt x="19789" y="4130"/>
                    </a:cubicBezTo>
                    <a:close/>
                    <a:moveTo>
                      <a:pt x="26444" y="5738"/>
                    </a:moveTo>
                    <a:cubicBezTo>
                      <a:pt x="26480" y="5785"/>
                      <a:pt x="26516" y="5821"/>
                      <a:pt x="26539" y="5857"/>
                    </a:cubicBezTo>
                    <a:cubicBezTo>
                      <a:pt x="26492" y="5893"/>
                      <a:pt x="26444" y="5928"/>
                      <a:pt x="26397" y="5952"/>
                    </a:cubicBezTo>
                    <a:cubicBezTo>
                      <a:pt x="26373" y="5940"/>
                      <a:pt x="26361" y="5916"/>
                      <a:pt x="26337" y="5904"/>
                    </a:cubicBezTo>
                    <a:cubicBezTo>
                      <a:pt x="26373" y="5845"/>
                      <a:pt x="26408" y="5797"/>
                      <a:pt x="26444" y="5738"/>
                    </a:cubicBezTo>
                    <a:close/>
                    <a:moveTo>
                      <a:pt x="31469" y="5881"/>
                    </a:moveTo>
                    <a:lnTo>
                      <a:pt x="31469" y="5881"/>
                    </a:lnTo>
                    <a:cubicBezTo>
                      <a:pt x="31516" y="5928"/>
                      <a:pt x="31576" y="5952"/>
                      <a:pt x="31588" y="5988"/>
                    </a:cubicBezTo>
                    <a:cubicBezTo>
                      <a:pt x="31600" y="6023"/>
                      <a:pt x="31552" y="6071"/>
                      <a:pt x="31540" y="6107"/>
                    </a:cubicBezTo>
                    <a:cubicBezTo>
                      <a:pt x="31421" y="6059"/>
                      <a:pt x="31397" y="6000"/>
                      <a:pt x="31469" y="5881"/>
                    </a:cubicBezTo>
                    <a:close/>
                    <a:moveTo>
                      <a:pt x="27635" y="6512"/>
                    </a:moveTo>
                    <a:cubicBezTo>
                      <a:pt x="27694" y="6547"/>
                      <a:pt x="27754" y="6583"/>
                      <a:pt x="27813" y="6619"/>
                    </a:cubicBezTo>
                    <a:cubicBezTo>
                      <a:pt x="27801" y="6643"/>
                      <a:pt x="27801" y="6655"/>
                      <a:pt x="27801" y="6678"/>
                    </a:cubicBezTo>
                    <a:cubicBezTo>
                      <a:pt x="27761" y="6678"/>
                      <a:pt x="27702" y="6705"/>
                      <a:pt x="27671" y="6705"/>
                    </a:cubicBezTo>
                    <a:cubicBezTo>
                      <a:pt x="27666" y="6705"/>
                      <a:pt x="27662" y="6704"/>
                      <a:pt x="27659" y="6702"/>
                    </a:cubicBezTo>
                    <a:cubicBezTo>
                      <a:pt x="27623" y="6666"/>
                      <a:pt x="27611" y="6595"/>
                      <a:pt x="27587" y="6547"/>
                    </a:cubicBezTo>
                    <a:cubicBezTo>
                      <a:pt x="27599" y="6535"/>
                      <a:pt x="27623" y="6524"/>
                      <a:pt x="27635" y="6512"/>
                    </a:cubicBezTo>
                    <a:close/>
                    <a:moveTo>
                      <a:pt x="21979" y="6714"/>
                    </a:moveTo>
                    <a:cubicBezTo>
                      <a:pt x="22015" y="6714"/>
                      <a:pt x="22051" y="6774"/>
                      <a:pt x="22134" y="6821"/>
                    </a:cubicBezTo>
                    <a:cubicBezTo>
                      <a:pt x="22039" y="6881"/>
                      <a:pt x="21991" y="6928"/>
                      <a:pt x="21932" y="6952"/>
                    </a:cubicBezTo>
                    <a:cubicBezTo>
                      <a:pt x="21931" y="6953"/>
                      <a:pt x="21929" y="6954"/>
                      <a:pt x="21927" y="6954"/>
                    </a:cubicBezTo>
                    <a:cubicBezTo>
                      <a:pt x="21910" y="6954"/>
                      <a:pt x="21860" y="6903"/>
                      <a:pt x="21860" y="6893"/>
                    </a:cubicBezTo>
                    <a:cubicBezTo>
                      <a:pt x="21896" y="6821"/>
                      <a:pt x="21860" y="6714"/>
                      <a:pt x="21979" y="6714"/>
                    </a:cubicBezTo>
                    <a:close/>
                    <a:moveTo>
                      <a:pt x="32635" y="7381"/>
                    </a:moveTo>
                    <a:cubicBezTo>
                      <a:pt x="32671" y="7417"/>
                      <a:pt x="32707" y="7452"/>
                      <a:pt x="32766" y="7500"/>
                    </a:cubicBezTo>
                    <a:cubicBezTo>
                      <a:pt x="32719" y="7547"/>
                      <a:pt x="32671" y="7595"/>
                      <a:pt x="32659" y="7595"/>
                    </a:cubicBezTo>
                    <a:cubicBezTo>
                      <a:pt x="32623" y="7559"/>
                      <a:pt x="32576" y="7524"/>
                      <a:pt x="32552" y="7488"/>
                    </a:cubicBezTo>
                    <a:cubicBezTo>
                      <a:pt x="32552" y="7464"/>
                      <a:pt x="32600" y="7417"/>
                      <a:pt x="32635" y="7381"/>
                    </a:cubicBezTo>
                    <a:close/>
                    <a:moveTo>
                      <a:pt x="26766" y="7583"/>
                    </a:moveTo>
                    <a:cubicBezTo>
                      <a:pt x="26897" y="7619"/>
                      <a:pt x="26908" y="7667"/>
                      <a:pt x="26837" y="7762"/>
                    </a:cubicBezTo>
                    <a:cubicBezTo>
                      <a:pt x="26789" y="7821"/>
                      <a:pt x="26766" y="7881"/>
                      <a:pt x="26730" y="7964"/>
                    </a:cubicBezTo>
                    <a:cubicBezTo>
                      <a:pt x="26694" y="7940"/>
                      <a:pt x="26623" y="7905"/>
                      <a:pt x="26623" y="7869"/>
                    </a:cubicBezTo>
                    <a:cubicBezTo>
                      <a:pt x="26611" y="7821"/>
                      <a:pt x="26658" y="7762"/>
                      <a:pt x="26682" y="7714"/>
                    </a:cubicBezTo>
                    <a:cubicBezTo>
                      <a:pt x="26706" y="7667"/>
                      <a:pt x="26742" y="7631"/>
                      <a:pt x="26766" y="7583"/>
                    </a:cubicBezTo>
                    <a:close/>
                    <a:moveTo>
                      <a:pt x="20053" y="7104"/>
                    </a:moveTo>
                    <a:cubicBezTo>
                      <a:pt x="20095" y="7104"/>
                      <a:pt x="20140" y="7125"/>
                      <a:pt x="20170" y="7155"/>
                    </a:cubicBezTo>
                    <a:cubicBezTo>
                      <a:pt x="20253" y="7202"/>
                      <a:pt x="20324" y="7262"/>
                      <a:pt x="20384" y="7345"/>
                    </a:cubicBezTo>
                    <a:cubicBezTo>
                      <a:pt x="20420" y="7393"/>
                      <a:pt x="20431" y="7464"/>
                      <a:pt x="20455" y="7536"/>
                    </a:cubicBezTo>
                    <a:cubicBezTo>
                      <a:pt x="20431" y="7571"/>
                      <a:pt x="20420" y="7595"/>
                      <a:pt x="20408" y="7631"/>
                    </a:cubicBezTo>
                    <a:cubicBezTo>
                      <a:pt x="20396" y="7667"/>
                      <a:pt x="20360" y="7690"/>
                      <a:pt x="20372" y="7726"/>
                    </a:cubicBezTo>
                    <a:cubicBezTo>
                      <a:pt x="20384" y="7833"/>
                      <a:pt x="20324" y="7893"/>
                      <a:pt x="20241" y="7940"/>
                    </a:cubicBezTo>
                    <a:cubicBezTo>
                      <a:pt x="20148" y="7981"/>
                      <a:pt x="20057" y="8016"/>
                      <a:pt x="19971" y="8016"/>
                    </a:cubicBezTo>
                    <a:cubicBezTo>
                      <a:pt x="19881" y="8016"/>
                      <a:pt x="19796" y="7978"/>
                      <a:pt x="19717" y="7869"/>
                    </a:cubicBezTo>
                    <a:cubicBezTo>
                      <a:pt x="19693" y="7845"/>
                      <a:pt x="19681" y="7833"/>
                      <a:pt x="19658" y="7833"/>
                    </a:cubicBezTo>
                    <a:cubicBezTo>
                      <a:pt x="19574" y="7809"/>
                      <a:pt x="19550" y="7750"/>
                      <a:pt x="19539" y="7678"/>
                    </a:cubicBezTo>
                    <a:cubicBezTo>
                      <a:pt x="19491" y="7476"/>
                      <a:pt x="19622" y="7190"/>
                      <a:pt x="19789" y="7155"/>
                    </a:cubicBezTo>
                    <a:cubicBezTo>
                      <a:pt x="19872" y="7131"/>
                      <a:pt x="19943" y="7107"/>
                      <a:pt x="20027" y="7107"/>
                    </a:cubicBezTo>
                    <a:cubicBezTo>
                      <a:pt x="20035" y="7105"/>
                      <a:pt x="20044" y="7104"/>
                      <a:pt x="20053" y="7104"/>
                    </a:cubicBezTo>
                    <a:close/>
                    <a:moveTo>
                      <a:pt x="25611" y="7798"/>
                    </a:moveTo>
                    <a:cubicBezTo>
                      <a:pt x="25682" y="7857"/>
                      <a:pt x="25742" y="7905"/>
                      <a:pt x="25801" y="7964"/>
                    </a:cubicBezTo>
                    <a:cubicBezTo>
                      <a:pt x="25765" y="8012"/>
                      <a:pt x="25727" y="8030"/>
                      <a:pt x="25690" y="8030"/>
                    </a:cubicBezTo>
                    <a:cubicBezTo>
                      <a:pt x="25652" y="8030"/>
                      <a:pt x="25617" y="8012"/>
                      <a:pt x="25587" y="7988"/>
                    </a:cubicBezTo>
                    <a:cubicBezTo>
                      <a:pt x="25504" y="7928"/>
                      <a:pt x="25575" y="7869"/>
                      <a:pt x="25611" y="7798"/>
                    </a:cubicBezTo>
                    <a:close/>
                    <a:moveTo>
                      <a:pt x="25337" y="7869"/>
                    </a:moveTo>
                    <a:cubicBezTo>
                      <a:pt x="25349" y="7905"/>
                      <a:pt x="25396" y="7952"/>
                      <a:pt x="25384" y="7988"/>
                    </a:cubicBezTo>
                    <a:cubicBezTo>
                      <a:pt x="25361" y="8024"/>
                      <a:pt x="25313" y="8059"/>
                      <a:pt x="25277" y="8083"/>
                    </a:cubicBezTo>
                    <a:cubicBezTo>
                      <a:pt x="25265" y="8083"/>
                      <a:pt x="25254" y="8071"/>
                      <a:pt x="25242" y="8071"/>
                    </a:cubicBezTo>
                    <a:cubicBezTo>
                      <a:pt x="25254" y="8024"/>
                      <a:pt x="25254" y="7976"/>
                      <a:pt x="25265" y="7928"/>
                    </a:cubicBezTo>
                    <a:cubicBezTo>
                      <a:pt x="25277" y="7905"/>
                      <a:pt x="25313" y="7893"/>
                      <a:pt x="25337" y="7869"/>
                    </a:cubicBezTo>
                    <a:close/>
                    <a:moveTo>
                      <a:pt x="27266" y="7940"/>
                    </a:moveTo>
                    <a:cubicBezTo>
                      <a:pt x="27397" y="7940"/>
                      <a:pt x="27432" y="7976"/>
                      <a:pt x="27409" y="8107"/>
                    </a:cubicBezTo>
                    <a:cubicBezTo>
                      <a:pt x="27361" y="8059"/>
                      <a:pt x="27313" y="8012"/>
                      <a:pt x="27266" y="7940"/>
                    </a:cubicBezTo>
                    <a:close/>
                    <a:moveTo>
                      <a:pt x="28028" y="8369"/>
                    </a:moveTo>
                    <a:cubicBezTo>
                      <a:pt x="28075" y="8417"/>
                      <a:pt x="28123" y="8464"/>
                      <a:pt x="28182" y="8512"/>
                    </a:cubicBezTo>
                    <a:cubicBezTo>
                      <a:pt x="28159" y="8524"/>
                      <a:pt x="28147" y="8536"/>
                      <a:pt x="28135" y="8560"/>
                    </a:cubicBezTo>
                    <a:cubicBezTo>
                      <a:pt x="28087" y="8512"/>
                      <a:pt x="28028" y="8464"/>
                      <a:pt x="27980" y="8417"/>
                    </a:cubicBezTo>
                    <a:cubicBezTo>
                      <a:pt x="27992" y="8405"/>
                      <a:pt x="28004" y="8381"/>
                      <a:pt x="28028" y="8369"/>
                    </a:cubicBezTo>
                    <a:close/>
                    <a:moveTo>
                      <a:pt x="26647" y="8143"/>
                    </a:moveTo>
                    <a:cubicBezTo>
                      <a:pt x="26742" y="8202"/>
                      <a:pt x="26825" y="8250"/>
                      <a:pt x="26908" y="8309"/>
                    </a:cubicBezTo>
                    <a:cubicBezTo>
                      <a:pt x="26944" y="8333"/>
                      <a:pt x="26980" y="8381"/>
                      <a:pt x="26968" y="8393"/>
                    </a:cubicBezTo>
                    <a:cubicBezTo>
                      <a:pt x="26944" y="8464"/>
                      <a:pt x="26908" y="8536"/>
                      <a:pt x="26861" y="8583"/>
                    </a:cubicBezTo>
                    <a:cubicBezTo>
                      <a:pt x="26858" y="8585"/>
                      <a:pt x="26855" y="8585"/>
                      <a:pt x="26852" y="8585"/>
                    </a:cubicBezTo>
                    <a:cubicBezTo>
                      <a:pt x="26822" y="8585"/>
                      <a:pt x="26761" y="8544"/>
                      <a:pt x="26718" y="8512"/>
                    </a:cubicBezTo>
                    <a:cubicBezTo>
                      <a:pt x="26682" y="8500"/>
                      <a:pt x="26647" y="8476"/>
                      <a:pt x="26611" y="8452"/>
                    </a:cubicBezTo>
                    <a:cubicBezTo>
                      <a:pt x="26492" y="8369"/>
                      <a:pt x="26492" y="8369"/>
                      <a:pt x="26575" y="8238"/>
                    </a:cubicBezTo>
                    <a:cubicBezTo>
                      <a:pt x="26599" y="8202"/>
                      <a:pt x="26635" y="8167"/>
                      <a:pt x="26647" y="8143"/>
                    </a:cubicBezTo>
                    <a:close/>
                    <a:moveTo>
                      <a:pt x="26897" y="8643"/>
                    </a:moveTo>
                    <a:cubicBezTo>
                      <a:pt x="26932" y="8667"/>
                      <a:pt x="26956" y="8702"/>
                      <a:pt x="27016" y="8750"/>
                    </a:cubicBezTo>
                    <a:cubicBezTo>
                      <a:pt x="26962" y="8793"/>
                      <a:pt x="26928" y="8835"/>
                      <a:pt x="26905" y="8835"/>
                    </a:cubicBezTo>
                    <a:cubicBezTo>
                      <a:pt x="26902" y="8835"/>
                      <a:pt x="26899" y="8835"/>
                      <a:pt x="26897" y="8833"/>
                    </a:cubicBezTo>
                    <a:cubicBezTo>
                      <a:pt x="26861" y="8810"/>
                      <a:pt x="26825" y="8774"/>
                      <a:pt x="26813" y="8738"/>
                    </a:cubicBezTo>
                    <a:cubicBezTo>
                      <a:pt x="26813" y="8702"/>
                      <a:pt x="26873" y="8679"/>
                      <a:pt x="26897" y="8643"/>
                    </a:cubicBezTo>
                    <a:close/>
                    <a:moveTo>
                      <a:pt x="24193" y="6808"/>
                    </a:moveTo>
                    <a:cubicBezTo>
                      <a:pt x="24230" y="6808"/>
                      <a:pt x="24267" y="6823"/>
                      <a:pt x="24301" y="6869"/>
                    </a:cubicBezTo>
                    <a:cubicBezTo>
                      <a:pt x="24361" y="6940"/>
                      <a:pt x="24432" y="7012"/>
                      <a:pt x="24503" y="7083"/>
                    </a:cubicBezTo>
                    <a:cubicBezTo>
                      <a:pt x="24527" y="7119"/>
                      <a:pt x="24563" y="7155"/>
                      <a:pt x="24587" y="7155"/>
                    </a:cubicBezTo>
                    <a:cubicBezTo>
                      <a:pt x="24742" y="7155"/>
                      <a:pt x="24801" y="7262"/>
                      <a:pt x="24861" y="7381"/>
                    </a:cubicBezTo>
                    <a:cubicBezTo>
                      <a:pt x="24883" y="7425"/>
                      <a:pt x="24905" y="7484"/>
                      <a:pt x="24939" y="7484"/>
                    </a:cubicBezTo>
                    <a:cubicBezTo>
                      <a:pt x="24959" y="7484"/>
                      <a:pt x="24984" y="7463"/>
                      <a:pt x="25015" y="7405"/>
                    </a:cubicBezTo>
                    <a:cubicBezTo>
                      <a:pt x="25015" y="7405"/>
                      <a:pt x="25051" y="7393"/>
                      <a:pt x="25051" y="7393"/>
                    </a:cubicBezTo>
                    <a:cubicBezTo>
                      <a:pt x="25063" y="7405"/>
                      <a:pt x="25087" y="7428"/>
                      <a:pt x="25087" y="7440"/>
                    </a:cubicBezTo>
                    <a:cubicBezTo>
                      <a:pt x="25087" y="7524"/>
                      <a:pt x="25087" y="7607"/>
                      <a:pt x="25087" y="7690"/>
                    </a:cubicBezTo>
                    <a:lnTo>
                      <a:pt x="25051" y="7690"/>
                    </a:lnTo>
                    <a:cubicBezTo>
                      <a:pt x="25087" y="7833"/>
                      <a:pt x="25123" y="7964"/>
                      <a:pt x="25146" y="8107"/>
                    </a:cubicBezTo>
                    <a:cubicBezTo>
                      <a:pt x="25146" y="8155"/>
                      <a:pt x="25123" y="8226"/>
                      <a:pt x="25087" y="8250"/>
                    </a:cubicBezTo>
                    <a:cubicBezTo>
                      <a:pt x="24992" y="8298"/>
                      <a:pt x="24992" y="8381"/>
                      <a:pt x="24980" y="8464"/>
                    </a:cubicBezTo>
                    <a:cubicBezTo>
                      <a:pt x="24968" y="8500"/>
                      <a:pt x="24932" y="8548"/>
                      <a:pt x="24908" y="8560"/>
                    </a:cubicBezTo>
                    <a:cubicBezTo>
                      <a:pt x="24753" y="8655"/>
                      <a:pt x="24599" y="8750"/>
                      <a:pt x="24444" y="8833"/>
                    </a:cubicBezTo>
                    <a:cubicBezTo>
                      <a:pt x="24372" y="8869"/>
                      <a:pt x="24301" y="8893"/>
                      <a:pt x="24230" y="8893"/>
                    </a:cubicBezTo>
                    <a:cubicBezTo>
                      <a:pt x="24111" y="8893"/>
                      <a:pt x="23980" y="8881"/>
                      <a:pt x="23872" y="8845"/>
                    </a:cubicBezTo>
                    <a:cubicBezTo>
                      <a:pt x="23823" y="8829"/>
                      <a:pt x="23778" y="8820"/>
                      <a:pt x="23736" y="8820"/>
                    </a:cubicBezTo>
                    <a:cubicBezTo>
                      <a:pt x="23688" y="8820"/>
                      <a:pt x="23643" y="8832"/>
                      <a:pt x="23599" y="8857"/>
                    </a:cubicBezTo>
                    <a:cubicBezTo>
                      <a:pt x="23572" y="8875"/>
                      <a:pt x="23549" y="8883"/>
                      <a:pt x="23530" y="8883"/>
                    </a:cubicBezTo>
                    <a:cubicBezTo>
                      <a:pt x="23495" y="8883"/>
                      <a:pt x="23471" y="8859"/>
                      <a:pt x="23456" y="8821"/>
                    </a:cubicBezTo>
                    <a:cubicBezTo>
                      <a:pt x="23337" y="8667"/>
                      <a:pt x="23229" y="8500"/>
                      <a:pt x="23134" y="8333"/>
                    </a:cubicBezTo>
                    <a:cubicBezTo>
                      <a:pt x="23122" y="8309"/>
                      <a:pt x="23134" y="8262"/>
                      <a:pt x="23146" y="8238"/>
                    </a:cubicBezTo>
                    <a:cubicBezTo>
                      <a:pt x="23289" y="7976"/>
                      <a:pt x="23337" y="7714"/>
                      <a:pt x="23229" y="7440"/>
                    </a:cubicBezTo>
                    <a:cubicBezTo>
                      <a:pt x="23206" y="7381"/>
                      <a:pt x="23277" y="7250"/>
                      <a:pt x="23360" y="7214"/>
                    </a:cubicBezTo>
                    <a:cubicBezTo>
                      <a:pt x="23599" y="7095"/>
                      <a:pt x="23837" y="6964"/>
                      <a:pt x="24075" y="6845"/>
                    </a:cubicBezTo>
                    <a:cubicBezTo>
                      <a:pt x="24112" y="6826"/>
                      <a:pt x="24153" y="6808"/>
                      <a:pt x="24193" y="6808"/>
                    </a:cubicBezTo>
                    <a:close/>
                    <a:moveTo>
                      <a:pt x="21396" y="8714"/>
                    </a:moveTo>
                    <a:lnTo>
                      <a:pt x="21396" y="8714"/>
                    </a:lnTo>
                    <a:cubicBezTo>
                      <a:pt x="21444" y="8774"/>
                      <a:pt x="21491" y="8833"/>
                      <a:pt x="21563" y="8893"/>
                    </a:cubicBezTo>
                    <a:cubicBezTo>
                      <a:pt x="21553" y="8894"/>
                      <a:pt x="21544" y="8894"/>
                      <a:pt x="21535" y="8894"/>
                    </a:cubicBezTo>
                    <a:cubicBezTo>
                      <a:pt x="21425" y="8894"/>
                      <a:pt x="21385" y="8825"/>
                      <a:pt x="21396" y="8714"/>
                    </a:cubicBezTo>
                    <a:close/>
                    <a:moveTo>
                      <a:pt x="25444" y="8786"/>
                    </a:moveTo>
                    <a:lnTo>
                      <a:pt x="25444" y="8786"/>
                    </a:lnTo>
                    <a:cubicBezTo>
                      <a:pt x="25462" y="8792"/>
                      <a:pt x="25483" y="8792"/>
                      <a:pt x="25502" y="8792"/>
                    </a:cubicBezTo>
                    <a:cubicBezTo>
                      <a:pt x="25521" y="8792"/>
                      <a:pt x="25539" y="8792"/>
                      <a:pt x="25551" y="8798"/>
                    </a:cubicBezTo>
                    <a:cubicBezTo>
                      <a:pt x="25694" y="8869"/>
                      <a:pt x="25825" y="8941"/>
                      <a:pt x="25944" y="9012"/>
                    </a:cubicBezTo>
                    <a:cubicBezTo>
                      <a:pt x="25980" y="9036"/>
                      <a:pt x="26004" y="9071"/>
                      <a:pt x="26027" y="9107"/>
                    </a:cubicBezTo>
                    <a:cubicBezTo>
                      <a:pt x="26004" y="9143"/>
                      <a:pt x="25992" y="9179"/>
                      <a:pt x="25956" y="9202"/>
                    </a:cubicBezTo>
                    <a:cubicBezTo>
                      <a:pt x="25952" y="9206"/>
                      <a:pt x="25946" y="9207"/>
                      <a:pt x="25938" y="9207"/>
                    </a:cubicBezTo>
                    <a:cubicBezTo>
                      <a:pt x="25918" y="9207"/>
                      <a:pt x="25889" y="9199"/>
                      <a:pt x="25873" y="9191"/>
                    </a:cubicBezTo>
                    <a:cubicBezTo>
                      <a:pt x="25742" y="9095"/>
                      <a:pt x="25611" y="9000"/>
                      <a:pt x="25492" y="8905"/>
                    </a:cubicBezTo>
                    <a:cubicBezTo>
                      <a:pt x="25468" y="8881"/>
                      <a:pt x="25456" y="8833"/>
                      <a:pt x="25444" y="8786"/>
                    </a:cubicBezTo>
                    <a:close/>
                    <a:moveTo>
                      <a:pt x="27968" y="9345"/>
                    </a:moveTo>
                    <a:cubicBezTo>
                      <a:pt x="28087" y="9357"/>
                      <a:pt x="28063" y="9464"/>
                      <a:pt x="28087" y="9536"/>
                    </a:cubicBezTo>
                    <a:cubicBezTo>
                      <a:pt x="28075" y="9548"/>
                      <a:pt x="28063" y="9560"/>
                      <a:pt x="28051" y="9572"/>
                    </a:cubicBezTo>
                    <a:cubicBezTo>
                      <a:pt x="28004" y="9524"/>
                      <a:pt x="27956" y="9476"/>
                      <a:pt x="27921" y="9429"/>
                    </a:cubicBezTo>
                    <a:cubicBezTo>
                      <a:pt x="27909" y="9417"/>
                      <a:pt x="27956" y="9345"/>
                      <a:pt x="27968" y="9345"/>
                    </a:cubicBezTo>
                    <a:close/>
                    <a:moveTo>
                      <a:pt x="27416" y="9414"/>
                    </a:moveTo>
                    <a:cubicBezTo>
                      <a:pt x="27422" y="9414"/>
                      <a:pt x="27427" y="9415"/>
                      <a:pt x="27432" y="9417"/>
                    </a:cubicBezTo>
                    <a:cubicBezTo>
                      <a:pt x="27516" y="9441"/>
                      <a:pt x="27516" y="9512"/>
                      <a:pt x="27456" y="9619"/>
                    </a:cubicBezTo>
                    <a:cubicBezTo>
                      <a:pt x="27373" y="9595"/>
                      <a:pt x="27289" y="9572"/>
                      <a:pt x="27313" y="9464"/>
                    </a:cubicBezTo>
                    <a:cubicBezTo>
                      <a:pt x="27324" y="9444"/>
                      <a:pt x="27378" y="9414"/>
                      <a:pt x="27416" y="9414"/>
                    </a:cubicBezTo>
                    <a:close/>
                    <a:moveTo>
                      <a:pt x="25313" y="9417"/>
                    </a:moveTo>
                    <a:lnTo>
                      <a:pt x="25313" y="9417"/>
                    </a:lnTo>
                    <a:cubicBezTo>
                      <a:pt x="25444" y="9429"/>
                      <a:pt x="25492" y="9488"/>
                      <a:pt x="25468" y="9583"/>
                    </a:cubicBezTo>
                    <a:cubicBezTo>
                      <a:pt x="25458" y="9603"/>
                      <a:pt x="25425" y="9622"/>
                      <a:pt x="25400" y="9622"/>
                    </a:cubicBezTo>
                    <a:cubicBezTo>
                      <a:pt x="25394" y="9622"/>
                      <a:pt x="25389" y="9621"/>
                      <a:pt x="25384" y="9619"/>
                    </a:cubicBezTo>
                    <a:cubicBezTo>
                      <a:pt x="25254" y="9583"/>
                      <a:pt x="25337" y="9488"/>
                      <a:pt x="25313" y="9417"/>
                    </a:cubicBezTo>
                    <a:close/>
                    <a:moveTo>
                      <a:pt x="24753" y="9602"/>
                    </a:moveTo>
                    <a:cubicBezTo>
                      <a:pt x="24785" y="9602"/>
                      <a:pt x="24817" y="9607"/>
                      <a:pt x="24849" y="9607"/>
                    </a:cubicBezTo>
                    <a:cubicBezTo>
                      <a:pt x="24849" y="9619"/>
                      <a:pt x="24861" y="9631"/>
                      <a:pt x="24861" y="9643"/>
                    </a:cubicBezTo>
                    <a:cubicBezTo>
                      <a:pt x="24837" y="9691"/>
                      <a:pt x="24801" y="9738"/>
                      <a:pt x="24765" y="9774"/>
                    </a:cubicBezTo>
                    <a:cubicBezTo>
                      <a:pt x="24742" y="9750"/>
                      <a:pt x="24694" y="9738"/>
                      <a:pt x="24694" y="9703"/>
                    </a:cubicBezTo>
                    <a:cubicBezTo>
                      <a:pt x="24682" y="9679"/>
                      <a:pt x="24694" y="9619"/>
                      <a:pt x="24706" y="9607"/>
                    </a:cubicBezTo>
                    <a:cubicBezTo>
                      <a:pt x="24722" y="9603"/>
                      <a:pt x="24738" y="9602"/>
                      <a:pt x="24753" y="9602"/>
                    </a:cubicBezTo>
                    <a:close/>
                    <a:moveTo>
                      <a:pt x="32242" y="10750"/>
                    </a:moveTo>
                    <a:cubicBezTo>
                      <a:pt x="32278" y="10786"/>
                      <a:pt x="32302" y="10810"/>
                      <a:pt x="32350" y="10857"/>
                    </a:cubicBezTo>
                    <a:cubicBezTo>
                      <a:pt x="32318" y="10889"/>
                      <a:pt x="32286" y="10931"/>
                      <a:pt x="32271" y="10931"/>
                    </a:cubicBezTo>
                    <a:cubicBezTo>
                      <a:pt x="32269" y="10931"/>
                      <a:pt x="32268" y="10930"/>
                      <a:pt x="32266" y="10929"/>
                    </a:cubicBezTo>
                    <a:cubicBezTo>
                      <a:pt x="32231" y="10905"/>
                      <a:pt x="32195" y="10869"/>
                      <a:pt x="32159" y="10846"/>
                    </a:cubicBezTo>
                    <a:cubicBezTo>
                      <a:pt x="32183" y="10810"/>
                      <a:pt x="32207" y="10774"/>
                      <a:pt x="32242" y="10750"/>
                    </a:cubicBezTo>
                    <a:close/>
                    <a:moveTo>
                      <a:pt x="26980" y="10798"/>
                    </a:moveTo>
                    <a:lnTo>
                      <a:pt x="26980" y="10798"/>
                    </a:lnTo>
                    <a:cubicBezTo>
                      <a:pt x="27123" y="10810"/>
                      <a:pt x="27159" y="10857"/>
                      <a:pt x="27135" y="10976"/>
                    </a:cubicBezTo>
                    <a:cubicBezTo>
                      <a:pt x="27087" y="10905"/>
                      <a:pt x="26944" y="10929"/>
                      <a:pt x="26980" y="10798"/>
                    </a:cubicBezTo>
                    <a:close/>
                    <a:moveTo>
                      <a:pt x="31489" y="11047"/>
                    </a:moveTo>
                    <a:cubicBezTo>
                      <a:pt x="31490" y="11047"/>
                      <a:pt x="31491" y="11047"/>
                      <a:pt x="31492" y="11048"/>
                    </a:cubicBezTo>
                    <a:cubicBezTo>
                      <a:pt x="31528" y="11060"/>
                      <a:pt x="31576" y="11107"/>
                      <a:pt x="31635" y="11155"/>
                    </a:cubicBezTo>
                    <a:cubicBezTo>
                      <a:pt x="31582" y="11187"/>
                      <a:pt x="31538" y="11228"/>
                      <a:pt x="31521" y="11228"/>
                    </a:cubicBezTo>
                    <a:cubicBezTo>
                      <a:pt x="31519" y="11228"/>
                      <a:pt x="31517" y="11228"/>
                      <a:pt x="31516" y="11227"/>
                    </a:cubicBezTo>
                    <a:cubicBezTo>
                      <a:pt x="31480" y="11203"/>
                      <a:pt x="31445" y="11155"/>
                      <a:pt x="31421" y="11107"/>
                    </a:cubicBezTo>
                    <a:cubicBezTo>
                      <a:pt x="31410" y="11107"/>
                      <a:pt x="31470" y="11047"/>
                      <a:pt x="31489" y="11047"/>
                    </a:cubicBezTo>
                    <a:close/>
                    <a:moveTo>
                      <a:pt x="32004" y="11107"/>
                    </a:moveTo>
                    <a:cubicBezTo>
                      <a:pt x="32040" y="11155"/>
                      <a:pt x="32076" y="11203"/>
                      <a:pt x="32100" y="11250"/>
                    </a:cubicBezTo>
                    <a:cubicBezTo>
                      <a:pt x="32100" y="11262"/>
                      <a:pt x="32088" y="11274"/>
                      <a:pt x="32088" y="11286"/>
                    </a:cubicBezTo>
                    <a:cubicBezTo>
                      <a:pt x="32040" y="11286"/>
                      <a:pt x="31981" y="11286"/>
                      <a:pt x="31957" y="11262"/>
                    </a:cubicBezTo>
                    <a:cubicBezTo>
                      <a:pt x="31933" y="11238"/>
                      <a:pt x="31957" y="11167"/>
                      <a:pt x="31957" y="11119"/>
                    </a:cubicBezTo>
                    <a:cubicBezTo>
                      <a:pt x="31969" y="11119"/>
                      <a:pt x="31981" y="11119"/>
                      <a:pt x="32004" y="11107"/>
                    </a:cubicBezTo>
                    <a:close/>
                    <a:moveTo>
                      <a:pt x="35350" y="11143"/>
                    </a:moveTo>
                    <a:cubicBezTo>
                      <a:pt x="35386" y="11179"/>
                      <a:pt x="35433" y="11215"/>
                      <a:pt x="35493" y="11274"/>
                    </a:cubicBezTo>
                    <a:cubicBezTo>
                      <a:pt x="35438" y="11318"/>
                      <a:pt x="35393" y="11383"/>
                      <a:pt x="35358" y="11383"/>
                    </a:cubicBezTo>
                    <a:cubicBezTo>
                      <a:pt x="35355" y="11383"/>
                      <a:pt x="35353" y="11382"/>
                      <a:pt x="35350" y="11381"/>
                    </a:cubicBezTo>
                    <a:cubicBezTo>
                      <a:pt x="35314" y="11369"/>
                      <a:pt x="35255" y="11310"/>
                      <a:pt x="35255" y="11274"/>
                    </a:cubicBezTo>
                    <a:cubicBezTo>
                      <a:pt x="35255" y="11227"/>
                      <a:pt x="35314" y="11191"/>
                      <a:pt x="35350" y="11143"/>
                    </a:cubicBezTo>
                    <a:close/>
                    <a:moveTo>
                      <a:pt x="31754" y="11738"/>
                    </a:moveTo>
                    <a:cubicBezTo>
                      <a:pt x="31873" y="11750"/>
                      <a:pt x="31873" y="11750"/>
                      <a:pt x="31909" y="11917"/>
                    </a:cubicBezTo>
                    <a:cubicBezTo>
                      <a:pt x="31900" y="11918"/>
                      <a:pt x="31892" y="11919"/>
                      <a:pt x="31883" y="11919"/>
                    </a:cubicBezTo>
                    <a:cubicBezTo>
                      <a:pt x="31793" y="11919"/>
                      <a:pt x="31743" y="11859"/>
                      <a:pt x="31754" y="11738"/>
                    </a:cubicBezTo>
                    <a:close/>
                    <a:moveTo>
                      <a:pt x="30397" y="12429"/>
                    </a:moveTo>
                    <a:cubicBezTo>
                      <a:pt x="30433" y="12453"/>
                      <a:pt x="30468" y="12477"/>
                      <a:pt x="30516" y="12524"/>
                    </a:cubicBezTo>
                    <a:cubicBezTo>
                      <a:pt x="30468" y="12560"/>
                      <a:pt x="30433" y="12596"/>
                      <a:pt x="30433" y="12596"/>
                    </a:cubicBezTo>
                    <a:cubicBezTo>
                      <a:pt x="30397" y="12572"/>
                      <a:pt x="30361" y="12536"/>
                      <a:pt x="30337" y="12500"/>
                    </a:cubicBezTo>
                    <a:cubicBezTo>
                      <a:pt x="30326" y="12500"/>
                      <a:pt x="30373" y="12453"/>
                      <a:pt x="30397" y="12429"/>
                    </a:cubicBezTo>
                    <a:close/>
                    <a:moveTo>
                      <a:pt x="25635" y="12965"/>
                    </a:moveTo>
                    <a:lnTo>
                      <a:pt x="25777" y="13108"/>
                    </a:lnTo>
                    <a:cubicBezTo>
                      <a:pt x="25765" y="13120"/>
                      <a:pt x="25765" y="13132"/>
                      <a:pt x="25754" y="13143"/>
                    </a:cubicBezTo>
                    <a:cubicBezTo>
                      <a:pt x="25658" y="13132"/>
                      <a:pt x="25599" y="13096"/>
                      <a:pt x="25599" y="13001"/>
                    </a:cubicBezTo>
                    <a:cubicBezTo>
                      <a:pt x="25611" y="12989"/>
                      <a:pt x="25623" y="12977"/>
                      <a:pt x="25635" y="12965"/>
                    </a:cubicBezTo>
                    <a:close/>
                    <a:moveTo>
                      <a:pt x="18288" y="13667"/>
                    </a:moveTo>
                    <a:cubicBezTo>
                      <a:pt x="18384" y="13715"/>
                      <a:pt x="18396" y="13774"/>
                      <a:pt x="18336" y="13870"/>
                    </a:cubicBezTo>
                    <a:cubicBezTo>
                      <a:pt x="18193" y="13810"/>
                      <a:pt x="18181" y="13774"/>
                      <a:pt x="18288" y="13667"/>
                    </a:cubicBezTo>
                    <a:close/>
                    <a:moveTo>
                      <a:pt x="12905" y="14225"/>
                    </a:moveTo>
                    <a:cubicBezTo>
                      <a:pt x="12975" y="14225"/>
                      <a:pt x="13036" y="14258"/>
                      <a:pt x="13097" y="14310"/>
                    </a:cubicBezTo>
                    <a:cubicBezTo>
                      <a:pt x="13137" y="14333"/>
                      <a:pt x="13179" y="14345"/>
                      <a:pt x="13219" y="14345"/>
                    </a:cubicBezTo>
                    <a:cubicBezTo>
                      <a:pt x="13265" y="14345"/>
                      <a:pt x="13310" y="14330"/>
                      <a:pt x="13347" y="14298"/>
                    </a:cubicBezTo>
                    <a:cubicBezTo>
                      <a:pt x="13371" y="14284"/>
                      <a:pt x="13391" y="14278"/>
                      <a:pt x="13409" y="14278"/>
                    </a:cubicBezTo>
                    <a:cubicBezTo>
                      <a:pt x="13437" y="14278"/>
                      <a:pt x="13461" y="14293"/>
                      <a:pt x="13490" y="14322"/>
                    </a:cubicBezTo>
                    <a:cubicBezTo>
                      <a:pt x="13526" y="14382"/>
                      <a:pt x="13573" y="14441"/>
                      <a:pt x="13621" y="14477"/>
                    </a:cubicBezTo>
                    <a:cubicBezTo>
                      <a:pt x="13669" y="14513"/>
                      <a:pt x="13728" y="14548"/>
                      <a:pt x="13776" y="14548"/>
                    </a:cubicBezTo>
                    <a:cubicBezTo>
                      <a:pt x="13871" y="14548"/>
                      <a:pt x="13907" y="14584"/>
                      <a:pt x="13919" y="14679"/>
                    </a:cubicBezTo>
                    <a:cubicBezTo>
                      <a:pt x="13919" y="14822"/>
                      <a:pt x="13978" y="14941"/>
                      <a:pt x="14097" y="15025"/>
                    </a:cubicBezTo>
                    <a:cubicBezTo>
                      <a:pt x="14109" y="15048"/>
                      <a:pt x="14133" y="15084"/>
                      <a:pt x="14133" y="15120"/>
                    </a:cubicBezTo>
                    <a:cubicBezTo>
                      <a:pt x="14121" y="15251"/>
                      <a:pt x="14062" y="15382"/>
                      <a:pt x="14121" y="15525"/>
                    </a:cubicBezTo>
                    <a:cubicBezTo>
                      <a:pt x="14133" y="15572"/>
                      <a:pt x="14085" y="15656"/>
                      <a:pt x="14062" y="15715"/>
                    </a:cubicBezTo>
                    <a:cubicBezTo>
                      <a:pt x="14014" y="15834"/>
                      <a:pt x="13954" y="15941"/>
                      <a:pt x="13895" y="16084"/>
                    </a:cubicBezTo>
                    <a:cubicBezTo>
                      <a:pt x="13812" y="16084"/>
                      <a:pt x="13716" y="16156"/>
                      <a:pt x="13645" y="16263"/>
                    </a:cubicBezTo>
                    <a:cubicBezTo>
                      <a:pt x="13621" y="16287"/>
                      <a:pt x="13550" y="16287"/>
                      <a:pt x="13478" y="16299"/>
                    </a:cubicBezTo>
                    <a:cubicBezTo>
                      <a:pt x="13490" y="16382"/>
                      <a:pt x="13419" y="16430"/>
                      <a:pt x="13312" y="16430"/>
                    </a:cubicBezTo>
                    <a:cubicBezTo>
                      <a:pt x="13216" y="16441"/>
                      <a:pt x="13121" y="16441"/>
                      <a:pt x="13038" y="16465"/>
                    </a:cubicBezTo>
                    <a:cubicBezTo>
                      <a:pt x="13025" y="16467"/>
                      <a:pt x="13013" y="16468"/>
                      <a:pt x="13001" y="16468"/>
                    </a:cubicBezTo>
                    <a:cubicBezTo>
                      <a:pt x="12924" y="16468"/>
                      <a:pt x="12862" y="16435"/>
                      <a:pt x="12800" y="16394"/>
                    </a:cubicBezTo>
                    <a:cubicBezTo>
                      <a:pt x="12793" y="16391"/>
                      <a:pt x="12785" y="16389"/>
                      <a:pt x="12776" y="16389"/>
                    </a:cubicBezTo>
                    <a:cubicBezTo>
                      <a:pt x="12753" y="16389"/>
                      <a:pt x="12725" y="16400"/>
                      <a:pt x="12716" y="16418"/>
                    </a:cubicBezTo>
                    <a:cubicBezTo>
                      <a:pt x="12689" y="16444"/>
                      <a:pt x="12665" y="16457"/>
                      <a:pt x="12642" y="16457"/>
                    </a:cubicBezTo>
                    <a:cubicBezTo>
                      <a:pt x="12614" y="16457"/>
                      <a:pt x="12588" y="16438"/>
                      <a:pt x="12561" y="16406"/>
                    </a:cubicBezTo>
                    <a:cubicBezTo>
                      <a:pt x="12430" y="16299"/>
                      <a:pt x="12300" y="16203"/>
                      <a:pt x="12169" y="16084"/>
                    </a:cubicBezTo>
                    <a:cubicBezTo>
                      <a:pt x="12049" y="15977"/>
                      <a:pt x="12002" y="15858"/>
                      <a:pt x="12038" y="15679"/>
                    </a:cubicBezTo>
                    <a:cubicBezTo>
                      <a:pt x="12073" y="15513"/>
                      <a:pt x="12061" y="15346"/>
                      <a:pt x="12073" y="15179"/>
                    </a:cubicBezTo>
                    <a:cubicBezTo>
                      <a:pt x="12073" y="15156"/>
                      <a:pt x="12061" y="15144"/>
                      <a:pt x="12061" y="15120"/>
                    </a:cubicBezTo>
                    <a:cubicBezTo>
                      <a:pt x="11978" y="14977"/>
                      <a:pt x="11990" y="14929"/>
                      <a:pt x="12121" y="14846"/>
                    </a:cubicBezTo>
                    <a:cubicBezTo>
                      <a:pt x="12216" y="14786"/>
                      <a:pt x="12300" y="14727"/>
                      <a:pt x="12288" y="14596"/>
                    </a:cubicBezTo>
                    <a:cubicBezTo>
                      <a:pt x="12288" y="14572"/>
                      <a:pt x="12323" y="14536"/>
                      <a:pt x="12347" y="14525"/>
                    </a:cubicBezTo>
                    <a:cubicBezTo>
                      <a:pt x="12490" y="14465"/>
                      <a:pt x="12633" y="14405"/>
                      <a:pt x="12764" y="14346"/>
                    </a:cubicBezTo>
                    <a:cubicBezTo>
                      <a:pt x="12800" y="14334"/>
                      <a:pt x="12811" y="14275"/>
                      <a:pt x="12823" y="14239"/>
                    </a:cubicBezTo>
                    <a:cubicBezTo>
                      <a:pt x="12852" y="14229"/>
                      <a:pt x="12879" y="14225"/>
                      <a:pt x="12905" y="14225"/>
                    </a:cubicBezTo>
                    <a:close/>
                    <a:moveTo>
                      <a:pt x="6013" y="18073"/>
                    </a:moveTo>
                    <a:cubicBezTo>
                      <a:pt x="6061" y="18108"/>
                      <a:pt x="6108" y="18144"/>
                      <a:pt x="6156" y="18192"/>
                    </a:cubicBezTo>
                    <a:cubicBezTo>
                      <a:pt x="6108" y="18251"/>
                      <a:pt x="6084" y="18275"/>
                      <a:pt x="6049" y="18311"/>
                    </a:cubicBezTo>
                    <a:cubicBezTo>
                      <a:pt x="6013" y="18275"/>
                      <a:pt x="5953" y="18239"/>
                      <a:pt x="5942" y="18180"/>
                    </a:cubicBezTo>
                    <a:cubicBezTo>
                      <a:pt x="5930" y="18168"/>
                      <a:pt x="5989" y="18120"/>
                      <a:pt x="6013" y="18073"/>
                    </a:cubicBezTo>
                    <a:close/>
                    <a:moveTo>
                      <a:pt x="32258" y="16780"/>
                    </a:moveTo>
                    <a:cubicBezTo>
                      <a:pt x="32317" y="16780"/>
                      <a:pt x="32357" y="16844"/>
                      <a:pt x="32409" y="16870"/>
                    </a:cubicBezTo>
                    <a:cubicBezTo>
                      <a:pt x="32457" y="16894"/>
                      <a:pt x="32504" y="16894"/>
                      <a:pt x="32540" y="16906"/>
                    </a:cubicBezTo>
                    <a:cubicBezTo>
                      <a:pt x="32552" y="16894"/>
                      <a:pt x="32552" y="16894"/>
                      <a:pt x="32564" y="16882"/>
                    </a:cubicBezTo>
                    <a:cubicBezTo>
                      <a:pt x="32576" y="16918"/>
                      <a:pt x="32600" y="16965"/>
                      <a:pt x="32612" y="17001"/>
                    </a:cubicBezTo>
                    <a:cubicBezTo>
                      <a:pt x="32635" y="17037"/>
                      <a:pt x="32659" y="17084"/>
                      <a:pt x="32695" y="17096"/>
                    </a:cubicBezTo>
                    <a:cubicBezTo>
                      <a:pt x="32897" y="17156"/>
                      <a:pt x="32933" y="17299"/>
                      <a:pt x="32945" y="17489"/>
                    </a:cubicBezTo>
                    <a:cubicBezTo>
                      <a:pt x="32945" y="17561"/>
                      <a:pt x="32993" y="17632"/>
                      <a:pt x="33004" y="17703"/>
                    </a:cubicBezTo>
                    <a:cubicBezTo>
                      <a:pt x="33016" y="17763"/>
                      <a:pt x="33016" y="17823"/>
                      <a:pt x="33016" y="17870"/>
                    </a:cubicBezTo>
                    <a:cubicBezTo>
                      <a:pt x="32993" y="17942"/>
                      <a:pt x="32969" y="18001"/>
                      <a:pt x="32945" y="18061"/>
                    </a:cubicBezTo>
                    <a:cubicBezTo>
                      <a:pt x="32909" y="18120"/>
                      <a:pt x="32874" y="18156"/>
                      <a:pt x="32838" y="18204"/>
                    </a:cubicBezTo>
                    <a:cubicBezTo>
                      <a:pt x="32826" y="18227"/>
                      <a:pt x="32790" y="18251"/>
                      <a:pt x="32778" y="18287"/>
                    </a:cubicBezTo>
                    <a:cubicBezTo>
                      <a:pt x="32731" y="18382"/>
                      <a:pt x="32707" y="18477"/>
                      <a:pt x="32647" y="18561"/>
                    </a:cubicBezTo>
                    <a:cubicBezTo>
                      <a:pt x="32612" y="18608"/>
                      <a:pt x="32528" y="18632"/>
                      <a:pt x="32481" y="18668"/>
                    </a:cubicBezTo>
                    <a:cubicBezTo>
                      <a:pt x="32433" y="18692"/>
                      <a:pt x="32385" y="18727"/>
                      <a:pt x="32373" y="18763"/>
                    </a:cubicBezTo>
                    <a:cubicBezTo>
                      <a:pt x="32350" y="18858"/>
                      <a:pt x="32302" y="18835"/>
                      <a:pt x="32231" y="18846"/>
                    </a:cubicBezTo>
                    <a:cubicBezTo>
                      <a:pt x="32154" y="18846"/>
                      <a:pt x="32083" y="18807"/>
                      <a:pt x="32010" y="18807"/>
                    </a:cubicBezTo>
                    <a:cubicBezTo>
                      <a:pt x="31969" y="18807"/>
                      <a:pt x="31928" y="18820"/>
                      <a:pt x="31885" y="18858"/>
                    </a:cubicBezTo>
                    <a:cubicBezTo>
                      <a:pt x="31878" y="18865"/>
                      <a:pt x="31866" y="18868"/>
                      <a:pt x="31851" y="18868"/>
                    </a:cubicBezTo>
                    <a:cubicBezTo>
                      <a:pt x="31816" y="18868"/>
                      <a:pt x="31764" y="18851"/>
                      <a:pt x="31731" y="18835"/>
                    </a:cubicBezTo>
                    <a:cubicBezTo>
                      <a:pt x="31622" y="18769"/>
                      <a:pt x="31533" y="18665"/>
                      <a:pt x="31392" y="18665"/>
                    </a:cubicBezTo>
                    <a:cubicBezTo>
                      <a:pt x="31378" y="18665"/>
                      <a:pt x="31364" y="18666"/>
                      <a:pt x="31350" y="18668"/>
                    </a:cubicBezTo>
                    <a:cubicBezTo>
                      <a:pt x="31326" y="18668"/>
                      <a:pt x="31290" y="18585"/>
                      <a:pt x="31266" y="18537"/>
                    </a:cubicBezTo>
                    <a:cubicBezTo>
                      <a:pt x="31207" y="18465"/>
                      <a:pt x="31171" y="18370"/>
                      <a:pt x="31099" y="18311"/>
                    </a:cubicBezTo>
                    <a:cubicBezTo>
                      <a:pt x="31028" y="18263"/>
                      <a:pt x="31004" y="18204"/>
                      <a:pt x="31004" y="18120"/>
                    </a:cubicBezTo>
                    <a:cubicBezTo>
                      <a:pt x="31004" y="18049"/>
                      <a:pt x="31004" y="17965"/>
                      <a:pt x="31004" y="17894"/>
                    </a:cubicBezTo>
                    <a:cubicBezTo>
                      <a:pt x="30992" y="17858"/>
                      <a:pt x="30980" y="17823"/>
                      <a:pt x="30957" y="17787"/>
                    </a:cubicBezTo>
                    <a:cubicBezTo>
                      <a:pt x="30933" y="17751"/>
                      <a:pt x="30873" y="17715"/>
                      <a:pt x="30873" y="17692"/>
                    </a:cubicBezTo>
                    <a:cubicBezTo>
                      <a:pt x="30873" y="17632"/>
                      <a:pt x="30909" y="17561"/>
                      <a:pt x="30933" y="17501"/>
                    </a:cubicBezTo>
                    <a:cubicBezTo>
                      <a:pt x="31004" y="17382"/>
                      <a:pt x="31076" y="17275"/>
                      <a:pt x="31147" y="17168"/>
                    </a:cubicBezTo>
                    <a:cubicBezTo>
                      <a:pt x="31153" y="17162"/>
                      <a:pt x="31168" y="17159"/>
                      <a:pt x="31184" y="17159"/>
                    </a:cubicBezTo>
                    <a:cubicBezTo>
                      <a:pt x="31201" y="17159"/>
                      <a:pt x="31219" y="17162"/>
                      <a:pt x="31230" y="17168"/>
                    </a:cubicBezTo>
                    <a:cubicBezTo>
                      <a:pt x="31254" y="17168"/>
                      <a:pt x="31266" y="17203"/>
                      <a:pt x="31278" y="17227"/>
                    </a:cubicBezTo>
                    <a:cubicBezTo>
                      <a:pt x="31308" y="17269"/>
                      <a:pt x="31335" y="17290"/>
                      <a:pt x="31360" y="17290"/>
                    </a:cubicBezTo>
                    <a:cubicBezTo>
                      <a:pt x="31385" y="17290"/>
                      <a:pt x="31409" y="17269"/>
                      <a:pt x="31433" y="17227"/>
                    </a:cubicBezTo>
                    <a:cubicBezTo>
                      <a:pt x="31480" y="17168"/>
                      <a:pt x="31516" y="17108"/>
                      <a:pt x="31552" y="17049"/>
                    </a:cubicBezTo>
                    <a:cubicBezTo>
                      <a:pt x="31623" y="17108"/>
                      <a:pt x="31683" y="17168"/>
                      <a:pt x="31754" y="17227"/>
                    </a:cubicBezTo>
                    <a:cubicBezTo>
                      <a:pt x="31885" y="17084"/>
                      <a:pt x="31873" y="17084"/>
                      <a:pt x="31742" y="16977"/>
                    </a:cubicBezTo>
                    <a:cubicBezTo>
                      <a:pt x="31707" y="16953"/>
                      <a:pt x="31695" y="16906"/>
                      <a:pt x="31671" y="16870"/>
                    </a:cubicBezTo>
                    <a:cubicBezTo>
                      <a:pt x="31719" y="16870"/>
                      <a:pt x="31754" y="16870"/>
                      <a:pt x="31802" y="16858"/>
                    </a:cubicBezTo>
                    <a:cubicBezTo>
                      <a:pt x="31850" y="16846"/>
                      <a:pt x="31885" y="16834"/>
                      <a:pt x="31945" y="16822"/>
                    </a:cubicBezTo>
                    <a:cubicBezTo>
                      <a:pt x="31981" y="16870"/>
                      <a:pt x="32028" y="16941"/>
                      <a:pt x="32076" y="17001"/>
                    </a:cubicBezTo>
                    <a:cubicBezTo>
                      <a:pt x="32147" y="16965"/>
                      <a:pt x="32123" y="16930"/>
                      <a:pt x="32088" y="16894"/>
                    </a:cubicBezTo>
                    <a:cubicBezTo>
                      <a:pt x="32076" y="16870"/>
                      <a:pt x="32076" y="16834"/>
                      <a:pt x="32064" y="16799"/>
                    </a:cubicBezTo>
                    <a:lnTo>
                      <a:pt x="32147" y="16799"/>
                    </a:lnTo>
                    <a:cubicBezTo>
                      <a:pt x="32157" y="16799"/>
                      <a:pt x="32174" y="16814"/>
                      <a:pt x="32180" y="16814"/>
                    </a:cubicBezTo>
                    <a:cubicBezTo>
                      <a:pt x="32182" y="16814"/>
                      <a:pt x="32183" y="16813"/>
                      <a:pt x="32183" y="16811"/>
                    </a:cubicBezTo>
                    <a:cubicBezTo>
                      <a:pt x="32212" y="16788"/>
                      <a:pt x="32236" y="16780"/>
                      <a:pt x="32258" y="16780"/>
                    </a:cubicBezTo>
                    <a:close/>
                    <a:moveTo>
                      <a:pt x="21484" y="19142"/>
                    </a:moveTo>
                    <a:cubicBezTo>
                      <a:pt x="21591" y="19142"/>
                      <a:pt x="21702" y="19172"/>
                      <a:pt x="21813" y="19192"/>
                    </a:cubicBezTo>
                    <a:cubicBezTo>
                      <a:pt x="22039" y="19216"/>
                      <a:pt x="22146" y="19382"/>
                      <a:pt x="22253" y="19549"/>
                    </a:cubicBezTo>
                    <a:cubicBezTo>
                      <a:pt x="22301" y="19620"/>
                      <a:pt x="22301" y="19704"/>
                      <a:pt x="22336" y="19775"/>
                    </a:cubicBezTo>
                    <a:cubicBezTo>
                      <a:pt x="22348" y="19811"/>
                      <a:pt x="22372" y="19847"/>
                      <a:pt x="22408" y="19882"/>
                    </a:cubicBezTo>
                    <a:cubicBezTo>
                      <a:pt x="22467" y="19954"/>
                      <a:pt x="22467" y="20013"/>
                      <a:pt x="22444" y="20097"/>
                    </a:cubicBezTo>
                    <a:cubicBezTo>
                      <a:pt x="22396" y="20204"/>
                      <a:pt x="22301" y="20323"/>
                      <a:pt x="22384" y="20454"/>
                    </a:cubicBezTo>
                    <a:cubicBezTo>
                      <a:pt x="22396" y="20466"/>
                      <a:pt x="22372" y="20525"/>
                      <a:pt x="22348" y="20549"/>
                    </a:cubicBezTo>
                    <a:cubicBezTo>
                      <a:pt x="22289" y="20609"/>
                      <a:pt x="22229" y="20668"/>
                      <a:pt x="22241" y="20763"/>
                    </a:cubicBezTo>
                    <a:cubicBezTo>
                      <a:pt x="22241" y="20787"/>
                      <a:pt x="22194" y="20823"/>
                      <a:pt x="22170" y="20859"/>
                    </a:cubicBezTo>
                    <a:lnTo>
                      <a:pt x="22146" y="20859"/>
                    </a:lnTo>
                    <a:cubicBezTo>
                      <a:pt x="22229" y="20668"/>
                      <a:pt x="22027" y="20668"/>
                      <a:pt x="21979" y="20573"/>
                    </a:cubicBezTo>
                    <a:cubicBezTo>
                      <a:pt x="21872" y="20644"/>
                      <a:pt x="21860" y="20692"/>
                      <a:pt x="21944" y="20799"/>
                    </a:cubicBezTo>
                    <a:cubicBezTo>
                      <a:pt x="21967" y="20835"/>
                      <a:pt x="21991" y="20894"/>
                      <a:pt x="21979" y="20918"/>
                    </a:cubicBezTo>
                    <a:cubicBezTo>
                      <a:pt x="21967" y="20942"/>
                      <a:pt x="21908" y="20954"/>
                      <a:pt x="21872" y="20966"/>
                    </a:cubicBezTo>
                    <a:cubicBezTo>
                      <a:pt x="21741" y="20990"/>
                      <a:pt x="21610" y="21002"/>
                      <a:pt x="21491" y="21013"/>
                    </a:cubicBezTo>
                    <a:cubicBezTo>
                      <a:pt x="21432" y="21013"/>
                      <a:pt x="21372" y="20978"/>
                      <a:pt x="21324" y="20942"/>
                    </a:cubicBezTo>
                    <a:cubicBezTo>
                      <a:pt x="21285" y="20919"/>
                      <a:pt x="21257" y="20895"/>
                      <a:pt x="21221" y="20895"/>
                    </a:cubicBezTo>
                    <a:cubicBezTo>
                      <a:pt x="21203" y="20895"/>
                      <a:pt x="21182" y="20902"/>
                      <a:pt x="21158" y="20918"/>
                    </a:cubicBezTo>
                    <a:cubicBezTo>
                      <a:pt x="21146" y="20924"/>
                      <a:pt x="21128" y="20927"/>
                      <a:pt x="21110" y="20927"/>
                    </a:cubicBezTo>
                    <a:cubicBezTo>
                      <a:pt x="21092" y="20927"/>
                      <a:pt x="21074" y="20924"/>
                      <a:pt x="21063" y="20918"/>
                    </a:cubicBezTo>
                    <a:cubicBezTo>
                      <a:pt x="20991" y="20859"/>
                      <a:pt x="20908" y="20799"/>
                      <a:pt x="20848" y="20716"/>
                    </a:cubicBezTo>
                    <a:cubicBezTo>
                      <a:pt x="20812" y="20680"/>
                      <a:pt x="20812" y="20597"/>
                      <a:pt x="20836" y="20549"/>
                    </a:cubicBezTo>
                    <a:cubicBezTo>
                      <a:pt x="20860" y="20490"/>
                      <a:pt x="20896" y="20430"/>
                      <a:pt x="20836" y="20359"/>
                    </a:cubicBezTo>
                    <a:cubicBezTo>
                      <a:pt x="20824" y="20323"/>
                      <a:pt x="20824" y="20263"/>
                      <a:pt x="20836" y="20216"/>
                    </a:cubicBezTo>
                    <a:cubicBezTo>
                      <a:pt x="20872" y="20132"/>
                      <a:pt x="20836" y="20097"/>
                      <a:pt x="20777" y="20049"/>
                    </a:cubicBezTo>
                    <a:cubicBezTo>
                      <a:pt x="20705" y="20001"/>
                      <a:pt x="20658" y="19942"/>
                      <a:pt x="20717" y="19847"/>
                    </a:cubicBezTo>
                    <a:cubicBezTo>
                      <a:pt x="20741" y="19811"/>
                      <a:pt x="20717" y="19763"/>
                      <a:pt x="20717" y="19716"/>
                    </a:cubicBezTo>
                    <a:cubicBezTo>
                      <a:pt x="20705" y="19644"/>
                      <a:pt x="20705" y="19573"/>
                      <a:pt x="20789" y="19537"/>
                    </a:cubicBezTo>
                    <a:cubicBezTo>
                      <a:pt x="20824" y="19525"/>
                      <a:pt x="20848" y="19489"/>
                      <a:pt x="20872" y="19466"/>
                    </a:cubicBezTo>
                    <a:cubicBezTo>
                      <a:pt x="20943" y="19418"/>
                      <a:pt x="20967" y="19323"/>
                      <a:pt x="21086" y="19323"/>
                    </a:cubicBezTo>
                    <a:cubicBezTo>
                      <a:pt x="21134" y="19323"/>
                      <a:pt x="21182" y="19251"/>
                      <a:pt x="21229" y="19227"/>
                    </a:cubicBezTo>
                    <a:cubicBezTo>
                      <a:pt x="21310" y="19163"/>
                      <a:pt x="21396" y="19142"/>
                      <a:pt x="21484" y="19142"/>
                    </a:cubicBezTo>
                    <a:close/>
                    <a:moveTo>
                      <a:pt x="5646" y="22183"/>
                    </a:moveTo>
                    <a:cubicBezTo>
                      <a:pt x="5676" y="22183"/>
                      <a:pt x="5706" y="22186"/>
                      <a:pt x="5739" y="22192"/>
                    </a:cubicBezTo>
                    <a:cubicBezTo>
                      <a:pt x="5834" y="22204"/>
                      <a:pt x="5942" y="22192"/>
                      <a:pt x="6037" y="22252"/>
                    </a:cubicBezTo>
                    <a:cubicBezTo>
                      <a:pt x="6215" y="22371"/>
                      <a:pt x="6311" y="22645"/>
                      <a:pt x="6215" y="22835"/>
                    </a:cubicBezTo>
                    <a:cubicBezTo>
                      <a:pt x="6180" y="22895"/>
                      <a:pt x="6144" y="22954"/>
                      <a:pt x="6108" y="23026"/>
                    </a:cubicBezTo>
                    <a:cubicBezTo>
                      <a:pt x="6061" y="23109"/>
                      <a:pt x="5989" y="23133"/>
                      <a:pt x="5882" y="23133"/>
                    </a:cubicBezTo>
                    <a:cubicBezTo>
                      <a:pt x="5811" y="23133"/>
                      <a:pt x="5739" y="23180"/>
                      <a:pt x="5668" y="23204"/>
                    </a:cubicBezTo>
                    <a:cubicBezTo>
                      <a:pt x="5657" y="23029"/>
                      <a:pt x="5596" y="22965"/>
                      <a:pt x="5447" y="22965"/>
                    </a:cubicBezTo>
                    <a:cubicBezTo>
                      <a:pt x="5434" y="22965"/>
                      <a:pt x="5420" y="22965"/>
                      <a:pt x="5406" y="22966"/>
                    </a:cubicBezTo>
                    <a:cubicBezTo>
                      <a:pt x="5263" y="22966"/>
                      <a:pt x="5203" y="22918"/>
                      <a:pt x="5203" y="22764"/>
                    </a:cubicBezTo>
                    <a:cubicBezTo>
                      <a:pt x="5203" y="22633"/>
                      <a:pt x="5227" y="22490"/>
                      <a:pt x="5311" y="22371"/>
                    </a:cubicBezTo>
                    <a:cubicBezTo>
                      <a:pt x="5399" y="22252"/>
                      <a:pt x="5504" y="22183"/>
                      <a:pt x="5646" y="22183"/>
                    </a:cubicBezTo>
                    <a:close/>
                    <a:moveTo>
                      <a:pt x="6668" y="23026"/>
                    </a:moveTo>
                    <a:cubicBezTo>
                      <a:pt x="6656" y="23109"/>
                      <a:pt x="6644" y="23180"/>
                      <a:pt x="6644" y="23252"/>
                    </a:cubicBezTo>
                    <a:cubicBezTo>
                      <a:pt x="6632" y="23240"/>
                      <a:pt x="6608" y="23240"/>
                      <a:pt x="6596" y="23240"/>
                    </a:cubicBezTo>
                    <a:cubicBezTo>
                      <a:pt x="6549" y="23145"/>
                      <a:pt x="6561" y="23085"/>
                      <a:pt x="6668" y="23026"/>
                    </a:cubicBezTo>
                    <a:close/>
                    <a:moveTo>
                      <a:pt x="7997" y="25018"/>
                    </a:moveTo>
                    <a:cubicBezTo>
                      <a:pt x="8043" y="25018"/>
                      <a:pt x="8089" y="25042"/>
                      <a:pt x="8132" y="25085"/>
                    </a:cubicBezTo>
                    <a:cubicBezTo>
                      <a:pt x="8201" y="25146"/>
                      <a:pt x="8271" y="25162"/>
                      <a:pt x="8344" y="25162"/>
                    </a:cubicBezTo>
                    <a:cubicBezTo>
                      <a:pt x="8372" y="25162"/>
                      <a:pt x="8401" y="25160"/>
                      <a:pt x="8430" y="25157"/>
                    </a:cubicBezTo>
                    <a:cubicBezTo>
                      <a:pt x="8478" y="25157"/>
                      <a:pt x="8537" y="25181"/>
                      <a:pt x="8549" y="25204"/>
                    </a:cubicBezTo>
                    <a:cubicBezTo>
                      <a:pt x="8644" y="25335"/>
                      <a:pt x="8728" y="25454"/>
                      <a:pt x="8894" y="25502"/>
                    </a:cubicBezTo>
                    <a:cubicBezTo>
                      <a:pt x="8918" y="25502"/>
                      <a:pt x="8942" y="25538"/>
                      <a:pt x="8954" y="25562"/>
                    </a:cubicBezTo>
                    <a:cubicBezTo>
                      <a:pt x="8966" y="25764"/>
                      <a:pt x="8978" y="25966"/>
                      <a:pt x="8990" y="26193"/>
                    </a:cubicBezTo>
                    <a:lnTo>
                      <a:pt x="8906" y="26193"/>
                    </a:lnTo>
                    <a:cubicBezTo>
                      <a:pt x="8871" y="26193"/>
                      <a:pt x="8835" y="26205"/>
                      <a:pt x="8787" y="26216"/>
                    </a:cubicBezTo>
                    <a:cubicBezTo>
                      <a:pt x="8811" y="26264"/>
                      <a:pt x="8823" y="26336"/>
                      <a:pt x="8859" y="26347"/>
                    </a:cubicBezTo>
                    <a:cubicBezTo>
                      <a:pt x="8978" y="26383"/>
                      <a:pt x="8978" y="26431"/>
                      <a:pt x="8906" y="26514"/>
                    </a:cubicBezTo>
                    <a:cubicBezTo>
                      <a:pt x="8882" y="26538"/>
                      <a:pt x="8906" y="26597"/>
                      <a:pt x="8918" y="26633"/>
                    </a:cubicBezTo>
                    <a:cubicBezTo>
                      <a:pt x="8930" y="26717"/>
                      <a:pt x="8954" y="26800"/>
                      <a:pt x="8835" y="26824"/>
                    </a:cubicBezTo>
                    <a:cubicBezTo>
                      <a:pt x="8823" y="26836"/>
                      <a:pt x="8799" y="26859"/>
                      <a:pt x="8787" y="26871"/>
                    </a:cubicBezTo>
                    <a:cubicBezTo>
                      <a:pt x="8585" y="27133"/>
                      <a:pt x="8287" y="27181"/>
                      <a:pt x="8001" y="27228"/>
                    </a:cubicBezTo>
                    <a:cubicBezTo>
                      <a:pt x="7918" y="27240"/>
                      <a:pt x="7835" y="27240"/>
                      <a:pt x="7763" y="27240"/>
                    </a:cubicBezTo>
                    <a:cubicBezTo>
                      <a:pt x="7728" y="27240"/>
                      <a:pt x="7668" y="27240"/>
                      <a:pt x="7644" y="27217"/>
                    </a:cubicBezTo>
                    <a:cubicBezTo>
                      <a:pt x="7579" y="27144"/>
                      <a:pt x="7509" y="27120"/>
                      <a:pt x="7433" y="27120"/>
                    </a:cubicBezTo>
                    <a:cubicBezTo>
                      <a:pt x="7398" y="27120"/>
                      <a:pt x="7361" y="27126"/>
                      <a:pt x="7323" y="27133"/>
                    </a:cubicBezTo>
                    <a:cubicBezTo>
                      <a:pt x="7303" y="27137"/>
                      <a:pt x="7285" y="27138"/>
                      <a:pt x="7269" y="27138"/>
                    </a:cubicBezTo>
                    <a:cubicBezTo>
                      <a:pt x="7174" y="27138"/>
                      <a:pt x="7125" y="27083"/>
                      <a:pt x="7085" y="27002"/>
                    </a:cubicBezTo>
                    <a:cubicBezTo>
                      <a:pt x="6954" y="26812"/>
                      <a:pt x="6846" y="26621"/>
                      <a:pt x="6835" y="26371"/>
                    </a:cubicBezTo>
                    <a:cubicBezTo>
                      <a:pt x="6835" y="26240"/>
                      <a:pt x="6787" y="26121"/>
                      <a:pt x="6906" y="26014"/>
                    </a:cubicBezTo>
                    <a:cubicBezTo>
                      <a:pt x="6966" y="25955"/>
                      <a:pt x="6942" y="25883"/>
                      <a:pt x="6906" y="25824"/>
                    </a:cubicBezTo>
                    <a:cubicBezTo>
                      <a:pt x="6894" y="25764"/>
                      <a:pt x="6882" y="25704"/>
                      <a:pt x="6858" y="25633"/>
                    </a:cubicBezTo>
                    <a:lnTo>
                      <a:pt x="6858" y="25633"/>
                    </a:lnTo>
                    <a:cubicBezTo>
                      <a:pt x="6881" y="25639"/>
                      <a:pt x="6902" y="25642"/>
                      <a:pt x="6921" y="25642"/>
                    </a:cubicBezTo>
                    <a:cubicBezTo>
                      <a:pt x="7016" y="25642"/>
                      <a:pt x="7077" y="25573"/>
                      <a:pt x="7096" y="25454"/>
                    </a:cubicBezTo>
                    <a:cubicBezTo>
                      <a:pt x="7106" y="25395"/>
                      <a:pt x="7084" y="25312"/>
                      <a:pt x="7156" y="25312"/>
                    </a:cubicBezTo>
                    <a:cubicBezTo>
                      <a:pt x="7172" y="25312"/>
                      <a:pt x="7191" y="25315"/>
                      <a:pt x="7216" y="25323"/>
                    </a:cubicBezTo>
                    <a:cubicBezTo>
                      <a:pt x="7251" y="25228"/>
                      <a:pt x="7370" y="25276"/>
                      <a:pt x="7418" y="25216"/>
                    </a:cubicBezTo>
                    <a:cubicBezTo>
                      <a:pt x="7497" y="25146"/>
                      <a:pt x="7589" y="25128"/>
                      <a:pt x="7680" y="25128"/>
                    </a:cubicBezTo>
                    <a:cubicBezTo>
                      <a:pt x="7712" y="25128"/>
                      <a:pt x="7744" y="25130"/>
                      <a:pt x="7775" y="25133"/>
                    </a:cubicBezTo>
                    <a:cubicBezTo>
                      <a:pt x="7811" y="25133"/>
                      <a:pt x="7847" y="25109"/>
                      <a:pt x="7870" y="25085"/>
                    </a:cubicBezTo>
                    <a:cubicBezTo>
                      <a:pt x="7911" y="25039"/>
                      <a:pt x="7954" y="25018"/>
                      <a:pt x="7997" y="25018"/>
                    </a:cubicBezTo>
                    <a:close/>
                    <a:moveTo>
                      <a:pt x="20955" y="31586"/>
                    </a:moveTo>
                    <a:cubicBezTo>
                      <a:pt x="21122" y="31598"/>
                      <a:pt x="21265" y="31634"/>
                      <a:pt x="21324" y="31789"/>
                    </a:cubicBezTo>
                    <a:cubicBezTo>
                      <a:pt x="21336" y="31824"/>
                      <a:pt x="21372" y="31836"/>
                      <a:pt x="21384" y="31872"/>
                    </a:cubicBezTo>
                    <a:cubicBezTo>
                      <a:pt x="21396" y="31896"/>
                      <a:pt x="21408" y="31943"/>
                      <a:pt x="21408" y="31979"/>
                    </a:cubicBezTo>
                    <a:cubicBezTo>
                      <a:pt x="21408" y="32050"/>
                      <a:pt x="21384" y="32134"/>
                      <a:pt x="21372" y="32205"/>
                    </a:cubicBezTo>
                    <a:cubicBezTo>
                      <a:pt x="21360" y="32277"/>
                      <a:pt x="21348" y="32312"/>
                      <a:pt x="21265" y="32312"/>
                    </a:cubicBezTo>
                    <a:cubicBezTo>
                      <a:pt x="21217" y="32312"/>
                      <a:pt x="21170" y="32336"/>
                      <a:pt x="21134" y="32372"/>
                    </a:cubicBezTo>
                    <a:cubicBezTo>
                      <a:pt x="21054" y="32436"/>
                      <a:pt x="20991" y="32469"/>
                      <a:pt x="20935" y="32469"/>
                    </a:cubicBezTo>
                    <a:cubicBezTo>
                      <a:pt x="20866" y="32469"/>
                      <a:pt x="20807" y="32418"/>
                      <a:pt x="20741" y="32312"/>
                    </a:cubicBezTo>
                    <a:cubicBezTo>
                      <a:pt x="20717" y="32289"/>
                      <a:pt x="20705" y="32265"/>
                      <a:pt x="20682" y="32253"/>
                    </a:cubicBezTo>
                    <a:cubicBezTo>
                      <a:pt x="20586" y="32193"/>
                      <a:pt x="20503" y="32122"/>
                      <a:pt x="20598" y="32003"/>
                    </a:cubicBezTo>
                    <a:cubicBezTo>
                      <a:pt x="20598" y="31991"/>
                      <a:pt x="20586" y="31967"/>
                      <a:pt x="20586" y="31943"/>
                    </a:cubicBezTo>
                    <a:cubicBezTo>
                      <a:pt x="20551" y="31789"/>
                      <a:pt x="20610" y="31693"/>
                      <a:pt x="20753" y="31646"/>
                    </a:cubicBezTo>
                    <a:cubicBezTo>
                      <a:pt x="20824" y="31622"/>
                      <a:pt x="20908" y="31598"/>
                      <a:pt x="20955" y="31586"/>
                    </a:cubicBezTo>
                    <a:close/>
                    <a:moveTo>
                      <a:pt x="17050" y="33408"/>
                    </a:moveTo>
                    <a:cubicBezTo>
                      <a:pt x="17062" y="33432"/>
                      <a:pt x="17074" y="33467"/>
                      <a:pt x="17086" y="33491"/>
                    </a:cubicBezTo>
                    <a:cubicBezTo>
                      <a:pt x="17074" y="33503"/>
                      <a:pt x="17062" y="33503"/>
                      <a:pt x="17050" y="33515"/>
                    </a:cubicBezTo>
                    <a:cubicBezTo>
                      <a:pt x="17038" y="33479"/>
                      <a:pt x="17026" y="33444"/>
                      <a:pt x="17014" y="33420"/>
                    </a:cubicBezTo>
                    <a:cubicBezTo>
                      <a:pt x="17014" y="33408"/>
                      <a:pt x="17038" y="33408"/>
                      <a:pt x="17050" y="33408"/>
                    </a:cubicBezTo>
                    <a:close/>
                    <a:moveTo>
                      <a:pt x="17098" y="31336"/>
                    </a:moveTo>
                    <a:cubicBezTo>
                      <a:pt x="17228" y="31369"/>
                      <a:pt x="17365" y="31435"/>
                      <a:pt x="17503" y="31435"/>
                    </a:cubicBezTo>
                    <a:cubicBezTo>
                      <a:pt x="17566" y="31435"/>
                      <a:pt x="17629" y="31421"/>
                      <a:pt x="17693" y="31384"/>
                    </a:cubicBezTo>
                    <a:cubicBezTo>
                      <a:pt x="17788" y="31467"/>
                      <a:pt x="17872" y="31550"/>
                      <a:pt x="17979" y="31622"/>
                    </a:cubicBezTo>
                    <a:cubicBezTo>
                      <a:pt x="18015" y="31646"/>
                      <a:pt x="18086" y="31634"/>
                      <a:pt x="18134" y="31658"/>
                    </a:cubicBezTo>
                    <a:cubicBezTo>
                      <a:pt x="18169" y="31669"/>
                      <a:pt x="18217" y="31693"/>
                      <a:pt x="18229" y="31717"/>
                    </a:cubicBezTo>
                    <a:cubicBezTo>
                      <a:pt x="18276" y="31872"/>
                      <a:pt x="18324" y="32039"/>
                      <a:pt x="18372" y="32193"/>
                    </a:cubicBezTo>
                    <a:cubicBezTo>
                      <a:pt x="18443" y="32396"/>
                      <a:pt x="18372" y="32562"/>
                      <a:pt x="18229" y="32705"/>
                    </a:cubicBezTo>
                    <a:cubicBezTo>
                      <a:pt x="18253" y="32741"/>
                      <a:pt x="18288" y="32777"/>
                      <a:pt x="18312" y="32812"/>
                    </a:cubicBezTo>
                    <a:cubicBezTo>
                      <a:pt x="18384" y="32920"/>
                      <a:pt x="18348" y="32991"/>
                      <a:pt x="18276" y="33086"/>
                    </a:cubicBezTo>
                    <a:cubicBezTo>
                      <a:pt x="18181" y="33229"/>
                      <a:pt x="18074" y="33336"/>
                      <a:pt x="17919" y="33408"/>
                    </a:cubicBezTo>
                    <a:cubicBezTo>
                      <a:pt x="17860" y="33432"/>
                      <a:pt x="17812" y="33515"/>
                      <a:pt x="17753" y="33551"/>
                    </a:cubicBezTo>
                    <a:cubicBezTo>
                      <a:pt x="17681" y="33586"/>
                      <a:pt x="17598" y="33622"/>
                      <a:pt x="17514" y="33634"/>
                    </a:cubicBezTo>
                    <a:cubicBezTo>
                      <a:pt x="17511" y="33635"/>
                      <a:pt x="17507" y="33636"/>
                      <a:pt x="17503" y="33636"/>
                    </a:cubicBezTo>
                    <a:cubicBezTo>
                      <a:pt x="17468" y="33636"/>
                      <a:pt x="17423" y="33594"/>
                      <a:pt x="17360" y="33563"/>
                    </a:cubicBezTo>
                    <a:cubicBezTo>
                      <a:pt x="17312" y="33598"/>
                      <a:pt x="17253" y="33646"/>
                      <a:pt x="17169" y="33694"/>
                    </a:cubicBezTo>
                    <a:cubicBezTo>
                      <a:pt x="17062" y="33658"/>
                      <a:pt x="17062" y="33610"/>
                      <a:pt x="17157" y="33527"/>
                    </a:cubicBezTo>
                    <a:cubicBezTo>
                      <a:pt x="17169" y="33503"/>
                      <a:pt x="17157" y="33444"/>
                      <a:pt x="17145" y="33432"/>
                    </a:cubicBezTo>
                    <a:cubicBezTo>
                      <a:pt x="17062" y="33384"/>
                      <a:pt x="17050" y="33241"/>
                      <a:pt x="16919" y="33241"/>
                    </a:cubicBezTo>
                    <a:cubicBezTo>
                      <a:pt x="16907" y="33241"/>
                      <a:pt x="16872" y="33146"/>
                      <a:pt x="16883" y="33098"/>
                    </a:cubicBezTo>
                    <a:cubicBezTo>
                      <a:pt x="16883" y="33015"/>
                      <a:pt x="16848" y="32967"/>
                      <a:pt x="16776" y="32932"/>
                    </a:cubicBezTo>
                    <a:lnTo>
                      <a:pt x="16776" y="32932"/>
                    </a:lnTo>
                    <a:cubicBezTo>
                      <a:pt x="16657" y="33051"/>
                      <a:pt x="16657" y="33051"/>
                      <a:pt x="16824" y="33193"/>
                    </a:cubicBezTo>
                    <a:cubicBezTo>
                      <a:pt x="16681" y="33360"/>
                      <a:pt x="16955" y="33408"/>
                      <a:pt x="16943" y="33551"/>
                    </a:cubicBezTo>
                    <a:cubicBezTo>
                      <a:pt x="16752" y="33515"/>
                      <a:pt x="16717" y="33491"/>
                      <a:pt x="16705" y="33348"/>
                    </a:cubicBezTo>
                    <a:cubicBezTo>
                      <a:pt x="16550" y="33313"/>
                      <a:pt x="16538" y="33265"/>
                      <a:pt x="16598" y="33122"/>
                    </a:cubicBezTo>
                    <a:cubicBezTo>
                      <a:pt x="16610" y="33098"/>
                      <a:pt x="16610" y="33051"/>
                      <a:pt x="16586" y="33039"/>
                    </a:cubicBezTo>
                    <a:cubicBezTo>
                      <a:pt x="16569" y="33030"/>
                      <a:pt x="16536" y="33017"/>
                      <a:pt x="16509" y="33017"/>
                    </a:cubicBezTo>
                    <a:cubicBezTo>
                      <a:pt x="16497" y="33017"/>
                      <a:pt x="16486" y="33019"/>
                      <a:pt x="16479" y="33027"/>
                    </a:cubicBezTo>
                    <a:cubicBezTo>
                      <a:pt x="16448" y="33044"/>
                      <a:pt x="16425" y="33051"/>
                      <a:pt x="16406" y="33051"/>
                    </a:cubicBezTo>
                    <a:cubicBezTo>
                      <a:pt x="16359" y="33051"/>
                      <a:pt x="16344" y="33003"/>
                      <a:pt x="16336" y="32943"/>
                    </a:cubicBezTo>
                    <a:cubicBezTo>
                      <a:pt x="16336" y="32872"/>
                      <a:pt x="16264" y="32812"/>
                      <a:pt x="16336" y="32741"/>
                    </a:cubicBezTo>
                    <a:cubicBezTo>
                      <a:pt x="16336" y="32729"/>
                      <a:pt x="16324" y="32705"/>
                      <a:pt x="16312" y="32682"/>
                    </a:cubicBezTo>
                    <a:cubicBezTo>
                      <a:pt x="16264" y="32610"/>
                      <a:pt x="16217" y="32539"/>
                      <a:pt x="16252" y="32443"/>
                    </a:cubicBezTo>
                    <a:cubicBezTo>
                      <a:pt x="16264" y="32420"/>
                      <a:pt x="16240" y="32396"/>
                      <a:pt x="16240" y="32360"/>
                    </a:cubicBezTo>
                    <a:cubicBezTo>
                      <a:pt x="16252" y="32301"/>
                      <a:pt x="16252" y="32229"/>
                      <a:pt x="16276" y="32158"/>
                    </a:cubicBezTo>
                    <a:cubicBezTo>
                      <a:pt x="16300" y="32086"/>
                      <a:pt x="16371" y="32015"/>
                      <a:pt x="16395" y="31931"/>
                    </a:cubicBezTo>
                    <a:cubicBezTo>
                      <a:pt x="16431" y="31824"/>
                      <a:pt x="16502" y="31765"/>
                      <a:pt x="16574" y="31693"/>
                    </a:cubicBezTo>
                    <a:cubicBezTo>
                      <a:pt x="16598" y="31681"/>
                      <a:pt x="16645" y="31658"/>
                      <a:pt x="16645" y="31634"/>
                    </a:cubicBezTo>
                    <a:cubicBezTo>
                      <a:pt x="16661" y="31539"/>
                      <a:pt x="16703" y="31517"/>
                      <a:pt x="16758" y="31517"/>
                    </a:cubicBezTo>
                    <a:cubicBezTo>
                      <a:pt x="16786" y="31517"/>
                      <a:pt x="16816" y="31523"/>
                      <a:pt x="16848" y="31527"/>
                    </a:cubicBezTo>
                    <a:cubicBezTo>
                      <a:pt x="16856" y="31527"/>
                      <a:pt x="16865" y="31528"/>
                      <a:pt x="16873" y="31528"/>
                    </a:cubicBezTo>
                    <a:cubicBezTo>
                      <a:pt x="16979" y="31528"/>
                      <a:pt x="17054" y="31458"/>
                      <a:pt x="17098" y="31336"/>
                    </a:cubicBezTo>
                    <a:close/>
                    <a:moveTo>
                      <a:pt x="7466" y="35658"/>
                    </a:moveTo>
                    <a:cubicBezTo>
                      <a:pt x="7513" y="35670"/>
                      <a:pt x="7561" y="35658"/>
                      <a:pt x="7585" y="35682"/>
                    </a:cubicBezTo>
                    <a:cubicBezTo>
                      <a:pt x="7608" y="35694"/>
                      <a:pt x="7597" y="35753"/>
                      <a:pt x="7597" y="35789"/>
                    </a:cubicBezTo>
                    <a:cubicBezTo>
                      <a:pt x="7585" y="35801"/>
                      <a:pt x="7573" y="35801"/>
                      <a:pt x="7561" y="35813"/>
                    </a:cubicBezTo>
                    <a:cubicBezTo>
                      <a:pt x="7525" y="35777"/>
                      <a:pt x="7489" y="35730"/>
                      <a:pt x="7442" y="35694"/>
                    </a:cubicBezTo>
                    <a:cubicBezTo>
                      <a:pt x="7454" y="35682"/>
                      <a:pt x="7466" y="35670"/>
                      <a:pt x="7466" y="35658"/>
                    </a:cubicBezTo>
                    <a:close/>
                    <a:moveTo>
                      <a:pt x="4846" y="36158"/>
                    </a:moveTo>
                    <a:cubicBezTo>
                      <a:pt x="4882" y="36206"/>
                      <a:pt x="4930" y="36241"/>
                      <a:pt x="4941" y="36289"/>
                    </a:cubicBezTo>
                    <a:cubicBezTo>
                      <a:pt x="4953" y="36301"/>
                      <a:pt x="4894" y="36337"/>
                      <a:pt x="4858" y="36361"/>
                    </a:cubicBezTo>
                    <a:cubicBezTo>
                      <a:pt x="4834" y="36337"/>
                      <a:pt x="4799" y="36313"/>
                      <a:pt x="4787" y="36277"/>
                    </a:cubicBezTo>
                    <a:cubicBezTo>
                      <a:pt x="4775" y="36241"/>
                      <a:pt x="4799" y="36206"/>
                      <a:pt x="4810" y="36170"/>
                    </a:cubicBezTo>
                    <a:lnTo>
                      <a:pt x="4846" y="36158"/>
                    </a:lnTo>
                    <a:close/>
                    <a:moveTo>
                      <a:pt x="6120" y="36182"/>
                    </a:moveTo>
                    <a:cubicBezTo>
                      <a:pt x="6180" y="36253"/>
                      <a:pt x="6215" y="36289"/>
                      <a:pt x="6251" y="36325"/>
                    </a:cubicBezTo>
                    <a:cubicBezTo>
                      <a:pt x="6215" y="36361"/>
                      <a:pt x="6180" y="36396"/>
                      <a:pt x="6132" y="36420"/>
                    </a:cubicBezTo>
                    <a:cubicBezTo>
                      <a:pt x="6120" y="36420"/>
                      <a:pt x="6049" y="36384"/>
                      <a:pt x="6061" y="36372"/>
                    </a:cubicBezTo>
                    <a:cubicBezTo>
                      <a:pt x="6061" y="36313"/>
                      <a:pt x="6096" y="36265"/>
                      <a:pt x="6120" y="36182"/>
                    </a:cubicBezTo>
                    <a:close/>
                    <a:moveTo>
                      <a:pt x="6477" y="36468"/>
                    </a:moveTo>
                    <a:cubicBezTo>
                      <a:pt x="6537" y="36492"/>
                      <a:pt x="6585" y="36527"/>
                      <a:pt x="6644" y="36551"/>
                    </a:cubicBezTo>
                    <a:lnTo>
                      <a:pt x="6644" y="36599"/>
                    </a:lnTo>
                    <a:cubicBezTo>
                      <a:pt x="6612" y="36620"/>
                      <a:pt x="6561" y="36660"/>
                      <a:pt x="6542" y="36660"/>
                    </a:cubicBezTo>
                    <a:cubicBezTo>
                      <a:pt x="6540" y="36660"/>
                      <a:pt x="6538" y="36659"/>
                      <a:pt x="6537" y="36658"/>
                    </a:cubicBezTo>
                    <a:cubicBezTo>
                      <a:pt x="6489" y="36622"/>
                      <a:pt x="6454" y="36575"/>
                      <a:pt x="6418" y="36527"/>
                    </a:cubicBezTo>
                    <a:cubicBezTo>
                      <a:pt x="6418" y="36527"/>
                      <a:pt x="6465" y="36468"/>
                      <a:pt x="6477" y="36468"/>
                    </a:cubicBezTo>
                    <a:close/>
                    <a:moveTo>
                      <a:pt x="6585" y="36682"/>
                    </a:moveTo>
                    <a:cubicBezTo>
                      <a:pt x="6632" y="36753"/>
                      <a:pt x="6704" y="36813"/>
                      <a:pt x="6692" y="36849"/>
                    </a:cubicBezTo>
                    <a:cubicBezTo>
                      <a:pt x="6680" y="36908"/>
                      <a:pt x="6608" y="36956"/>
                      <a:pt x="6549" y="37003"/>
                    </a:cubicBezTo>
                    <a:cubicBezTo>
                      <a:pt x="6545" y="37007"/>
                      <a:pt x="6539" y="37008"/>
                      <a:pt x="6531" y="37008"/>
                    </a:cubicBezTo>
                    <a:cubicBezTo>
                      <a:pt x="6512" y="37008"/>
                      <a:pt x="6486" y="37000"/>
                      <a:pt x="6477" y="36992"/>
                    </a:cubicBezTo>
                    <a:cubicBezTo>
                      <a:pt x="6465" y="36956"/>
                      <a:pt x="6454" y="36908"/>
                      <a:pt x="6465" y="36884"/>
                    </a:cubicBezTo>
                    <a:cubicBezTo>
                      <a:pt x="6489" y="36825"/>
                      <a:pt x="6525" y="36765"/>
                      <a:pt x="6585" y="36682"/>
                    </a:cubicBezTo>
                    <a:close/>
                    <a:moveTo>
                      <a:pt x="6943" y="36977"/>
                    </a:moveTo>
                    <a:cubicBezTo>
                      <a:pt x="6970" y="36977"/>
                      <a:pt x="7029" y="36996"/>
                      <a:pt x="7049" y="37015"/>
                    </a:cubicBezTo>
                    <a:cubicBezTo>
                      <a:pt x="7073" y="37039"/>
                      <a:pt x="7073" y="37099"/>
                      <a:pt x="7061" y="37123"/>
                    </a:cubicBezTo>
                    <a:cubicBezTo>
                      <a:pt x="7037" y="37182"/>
                      <a:pt x="6989" y="37230"/>
                      <a:pt x="6930" y="37313"/>
                    </a:cubicBezTo>
                    <a:cubicBezTo>
                      <a:pt x="6894" y="37254"/>
                      <a:pt x="6823" y="37194"/>
                      <a:pt x="6823" y="37146"/>
                    </a:cubicBezTo>
                    <a:cubicBezTo>
                      <a:pt x="6835" y="37087"/>
                      <a:pt x="6882" y="37027"/>
                      <a:pt x="6930" y="36980"/>
                    </a:cubicBezTo>
                    <a:cubicBezTo>
                      <a:pt x="6932" y="36977"/>
                      <a:pt x="6937" y="36977"/>
                      <a:pt x="6943" y="36977"/>
                    </a:cubicBezTo>
                    <a:close/>
                    <a:moveTo>
                      <a:pt x="6037" y="36670"/>
                    </a:moveTo>
                    <a:lnTo>
                      <a:pt x="6037" y="36670"/>
                    </a:lnTo>
                    <a:cubicBezTo>
                      <a:pt x="6144" y="36742"/>
                      <a:pt x="6239" y="36813"/>
                      <a:pt x="6334" y="36884"/>
                    </a:cubicBezTo>
                    <a:cubicBezTo>
                      <a:pt x="6358" y="36920"/>
                      <a:pt x="6382" y="36992"/>
                      <a:pt x="6358" y="37027"/>
                    </a:cubicBezTo>
                    <a:cubicBezTo>
                      <a:pt x="6287" y="37158"/>
                      <a:pt x="6192" y="37277"/>
                      <a:pt x="6108" y="37396"/>
                    </a:cubicBezTo>
                    <a:cubicBezTo>
                      <a:pt x="6082" y="37443"/>
                      <a:pt x="6059" y="37467"/>
                      <a:pt x="6031" y="37467"/>
                    </a:cubicBezTo>
                    <a:cubicBezTo>
                      <a:pt x="6010" y="37467"/>
                      <a:pt x="5985" y="37452"/>
                      <a:pt x="5953" y="37420"/>
                    </a:cubicBezTo>
                    <a:cubicBezTo>
                      <a:pt x="5870" y="37349"/>
                      <a:pt x="5763" y="37277"/>
                      <a:pt x="5668" y="37218"/>
                    </a:cubicBezTo>
                    <a:cubicBezTo>
                      <a:pt x="5663" y="37216"/>
                      <a:pt x="5658" y="37215"/>
                      <a:pt x="5653" y="37215"/>
                    </a:cubicBezTo>
                    <a:cubicBezTo>
                      <a:pt x="5630" y="37215"/>
                      <a:pt x="5601" y="37232"/>
                      <a:pt x="5572" y="37242"/>
                    </a:cubicBezTo>
                    <a:cubicBezTo>
                      <a:pt x="5549" y="37254"/>
                      <a:pt x="5537" y="37277"/>
                      <a:pt x="5525" y="37289"/>
                    </a:cubicBezTo>
                    <a:lnTo>
                      <a:pt x="5489" y="37289"/>
                    </a:lnTo>
                    <a:cubicBezTo>
                      <a:pt x="5525" y="37170"/>
                      <a:pt x="5513" y="37087"/>
                      <a:pt x="5418" y="37027"/>
                    </a:cubicBezTo>
                    <a:cubicBezTo>
                      <a:pt x="5406" y="37015"/>
                      <a:pt x="5418" y="36956"/>
                      <a:pt x="5430" y="36944"/>
                    </a:cubicBezTo>
                    <a:cubicBezTo>
                      <a:pt x="5447" y="36927"/>
                      <a:pt x="5477" y="36915"/>
                      <a:pt x="5497" y="36915"/>
                    </a:cubicBezTo>
                    <a:cubicBezTo>
                      <a:pt x="5504" y="36915"/>
                      <a:pt x="5510" y="36917"/>
                      <a:pt x="5513" y="36920"/>
                    </a:cubicBezTo>
                    <a:cubicBezTo>
                      <a:pt x="5541" y="36952"/>
                      <a:pt x="5565" y="36965"/>
                      <a:pt x="5587" y="36965"/>
                    </a:cubicBezTo>
                    <a:cubicBezTo>
                      <a:pt x="5623" y="36965"/>
                      <a:pt x="5655" y="36933"/>
                      <a:pt x="5692" y="36896"/>
                    </a:cubicBezTo>
                    <a:cubicBezTo>
                      <a:pt x="5787" y="36956"/>
                      <a:pt x="5870" y="37027"/>
                      <a:pt x="5953" y="37075"/>
                    </a:cubicBezTo>
                    <a:cubicBezTo>
                      <a:pt x="5983" y="37097"/>
                      <a:pt x="6017" y="37124"/>
                      <a:pt x="6053" y="37124"/>
                    </a:cubicBezTo>
                    <a:cubicBezTo>
                      <a:pt x="6075" y="37124"/>
                      <a:pt x="6098" y="37114"/>
                      <a:pt x="6120" y="37087"/>
                    </a:cubicBezTo>
                    <a:cubicBezTo>
                      <a:pt x="6168" y="37015"/>
                      <a:pt x="6120" y="36968"/>
                      <a:pt x="6061" y="36932"/>
                    </a:cubicBezTo>
                    <a:cubicBezTo>
                      <a:pt x="5930" y="36825"/>
                      <a:pt x="5918" y="36789"/>
                      <a:pt x="6037" y="36670"/>
                    </a:cubicBezTo>
                    <a:close/>
                    <a:moveTo>
                      <a:pt x="5584" y="37373"/>
                    </a:moveTo>
                    <a:cubicBezTo>
                      <a:pt x="5656" y="37432"/>
                      <a:pt x="5715" y="37492"/>
                      <a:pt x="5763" y="37539"/>
                    </a:cubicBezTo>
                    <a:cubicBezTo>
                      <a:pt x="5715" y="37611"/>
                      <a:pt x="5680" y="37658"/>
                      <a:pt x="5656" y="37706"/>
                    </a:cubicBezTo>
                    <a:cubicBezTo>
                      <a:pt x="5634" y="37719"/>
                      <a:pt x="5615" y="37725"/>
                      <a:pt x="5598" y="37725"/>
                    </a:cubicBezTo>
                    <a:cubicBezTo>
                      <a:pt x="5538" y="37725"/>
                      <a:pt x="5500" y="37659"/>
                      <a:pt x="5453" y="37623"/>
                    </a:cubicBezTo>
                    <a:cubicBezTo>
                      <a:pt x="5442" y="37623"/>
                      <a:pt x="5442" y="37575"/>
                      <a:pt x="5453" y="37563"/>
                    </a:cubicBezTo>
                    <a:cubicBezTo>
                      <a:pt x="5489" y="37504"/>
                      <a:pt x="5537" y="37444"/>
                      <a:pt x="5584" y="37373"/>
                    </a:cubicBezTo>
                    <a:close/>
                    <a:moveTo>
                      <a:pt x="11696" y="37681"/>
                    </a:moveTo>
                    <a:cubicBezTo>
                      <a:pt x="11715" y="37681"/>
                      <a:pt x="11768" y="37734"/>
                      <a:pt x="11811" y="37777"/>
                    </a:cubicBezTo>
                    <a:cubicBezTo>
                      <a:pt x="11752" y="37825"/>
                      <a:pt x="11716" y="37873"/>
                      <a:pt x="11668" y="37908"/>
                    </a:cubicBezTo>
                    <a:cubicBezTo>
                      <a:pt x="11633" y="37885"/>
                      <a:pt x="11573" y="37837"/>
                      <a:pt x="11585" y="37813"/>
                    </a:cubicBezTo>
                    <a:cubicBezTo>
                      <a:pt x="11597" y="37765"/>
                      <a:pt x="11645" y="37718"/>
                      <a:pt x="11692" y="37682"/>
                    </a:cubicBezTo>
                    <a:cubicBezTo>
                      <a:pt x="11693" y="37681"/>
                      <a:pt x="11695" y="37681"/>
                      <a:pt x="11696" y="37681"/>
                    </a:cubicBezTo>
                    <a:close/>
                    <a:moveTo>
                      <a:pt x="20622" y="37813"/>
                    </a:moveTo>
                    <a:cubicBezTo>
                      <a:pt x="20646" y="37837"/>
                      <a:pt x="20682" y="37861"/>
                      <a:pt x="20705" y="37885"/>
                    </a:cubicBezTo>
                    <a:cubicBezTo>
                      <a:pt x="20693" y="37896"/>
                      <a:pt x="20682" y="37908"/>
                      <a:pt x="20670" y="37920"/>
                    </a:cubicBezTo>
                    <a:cubicBezTo>
                      <a:pt x="20646" y="37896"/>
                      <a:pt x="20610" y="37873"/>
                      <a:pt x="20586" y="37849"/>
                    </a:cubicBezTo>
                    <a:cubicBezTo>
                      <a:pt x="20598" y="37837"/>
                      <a:pt x="20610" y="37825"/>
                      <a:pt x="20622" y="37813"/>
                    </a:cubicBezTo>
                    <a:close/>
                    <a:moveTo>
                      <a:pt x="12019" y="37941"/>
                    </a:moveTo>
                    <a:cubicBezTo>
                      <a:pt x="12109" y="37941"/>
                      <a:pt x="12167" y="37971"/>
                      <a:pt x="12157" y="38051"/>
                    </a:cubicBezTo>
                    <a:cubicBezTo>
                      <a:pt x="12145" y="38087"/>
                      <a:pt x="12085" y="38111"/>
                      <a:pt x="12049" y="38135"/>
                    </a:cubicBezTo>
                    <a:cubicBezTo>
                      <a:pt x="12026" y="38075"/>
                      <a:pt x="12002" y="38004"/>
                      <a:pt x="11966" y="37944"/>
                    </a:cubicBezTo>
                    <a:cubicBezTo>
                      <a:pt x="11985" y="37942"/>
                      <a:pt x="12002" y="37941"/>
                      <a:pt x="12019" y="37941"/>
                    </a:cubicBezTo>
                    <a:close/>
                    <a:moveTo>
                      <a:pt x="11418" y="38063"/>
                    </a:moveTo>
                    <a:cubicBezTo>
                      <a:pt x="11466" y="38087"/>
                      <a:pt x="11514" y="38123"/>
                      <a:pt x="11573" y="38170"/>
                    </a:cubicBezTo>
                    <a:cubicBezTo>
                      <a:pt x="11530" y="38214"/>
                      <a:pt x="11476" y="38267"/>
                      <a:pt x="11458" y="38267"/>
                    </a:cubicBezTo>
                    <a:cubicBezTo>
                      <a:pt x="11457" y="38267"/>
                      <a:pt x="11455" y="38267"/>
                      <a:pt x="11454" y="38266"/>
                    </a:cubicBezTo>
                    <a:cubicBezTo>
                      <a:pt x="11418" y="38230"/>
                      <a:pt x="11371" y="38182"/>
                      <a:pt x="11347" y="38135"/>
                    </a:cubicBezTo>
                    <a:cubicBezTo>
                      <a:pt x="11347" y="38123"/>
                      <a:pt x="11407" y="38063"/>
                      <a:pt x="11418" y="38063"/>
                    </a:cubicBezTo>
                    <a:close/>
                    <a:moveTo>
                      <a:pt x="12359" y="37801"/>
                    </a:moveTo>
                    <a:cubicBezTo>
                      <a:pt x="12430" y="37885"/>
                      <a:pt x="12514" y="37968"/>
                      <a:pt x="12585" y="38051"/>
                    </a:cubicBezTo>
                    <a:cubicBezTo>
                      <a:pt x="12597" y="38087"/>
                      <a:pt x="12597" y="38135"/>
                      <a:pt x="12585" y="38170"/>
                    </a:cubicBezTo>
                    <a:cubicBezTo>
                      <a:pt x="12561" y="38218"/>
                      <a:pt x="12526" y="38266"/>
                      <a:pt x="12490" y="38301"/>
                    </a:cubicBezTo>
                    <a:cubicBezTo>
                      <a:pt x="12460" y="38337"/>
                      <a:pt x="12425" y="38352"/>
                      <a:pt x="12390" y="38352"/>
                    </a:cubicBezTo>
                    <a:cubicBezTo>
                      <a:pt x="12356" y="38352"/>
                      <a:pt x="12323" y="38337"/>
                      <a:pt x="12300" y="38313"/>
                    </a:cubicBezTo>
                    <a:cubicBezTo>
                      <a:pt x="12276" y="38289"/>
                      <a:pt x="12311" y="38206"/>
                      <a:pt x="12323" y="38158"/>
                    </a:cubicBezTo>
                    <a:cubicBezTo>
                      <a:pt x="12335" y="38135"/>
                      <a:pt x="12359" y="38123"/>
                      <a:pt x="12383" y="38099"/>
                    </a:cubicBezTo>
                    <a:cubicBezTo>
                      <a:pt x="12478" y="38016"/>
                      <a:pt x="12478" y="37980"/>
                      <a:pt x="12395" y="37885"/>
                    </a:cubicBezTo>
                    <a:cubicBezTo>
                      <a:pt x="12383" y="37861"/>
                      <a:pt x="12359" y="37837"/>
                      <a:pt x="12347" y="37813"/>
                    </a:cubicBezTo>
                    <a:cubicBezTo>
                      <a:pt x="12347" y="37801"/>
                      <a:pt x="12359" y="37801"/>
                      <a:pt x="12359" y="37801"/>
                    </a:cubicBezTo>
                    <a:close/>
                    <a:moveTo>
                      <a:pt x="12871" y="38218"/>
                    </a:moveTo>
                    <a:cubicBezTo>
                      <a:pt x="12919" y="38266"/>
                      <a:pt x="12954" y="38313"/>
                      <a:pt x="13014" y="38373"/>
                    </a:cubicBezTo>
                    <a:cubicBezTo>
                      <a:pt x="12966" y="38420"/>
                      <a:pt x="12931" y="38444"/>
                      <a:pt x="12907" y="38468"/>
                    </a:cubicBezTo>
                    <a:cubicBezTo>
                      <a:pt x="12859" y="38420"/>
                      <a:pt x="12811" y="38361"/>
                      <a:pt x="12776" y="38301"/>
                    </a:cubicBezTo>
                    <a:cubicBezTo>
                      <a:pt x="12764" y="38301"/>
                      <a:pt x="12859" y="38218"/>
                      <a:pt x="12871" y="38218"/>
                    </a:cubicBezTo>
                    <a:close/>
                    <a:moveTo>
                      <a:pt x="10275" y="38647"/>
                    </a:moveTo>
                    <a:cubicBezTo>
                      <a:pt x="10311" y="38682"/>
                      <a:pt x="10359" y="38718"/>
                      <a:pt x="10383" y="38766"/>
                    </a:cubicBezTo>
                    <a:cubicBezTo>
                      <a:pt x="10383" y="38789"/>
                      <a:pt x="10335" y="38825"/>
                      <a:pt x="10287" y="38885"/>
                    </a:cubicBezTo>
                    <a:cubicBezTo>
                      <a:pt x="10252" y="38813"/>
                      <a:pt x="10216" y="38778"/>
                      <a:pt x="10216" y="38742"/>
                    </a:cubicBezTo>
                    <a:cubicBezTo>
                      <a:pt x="10216" y="38706"/>
                      <a:pt x="10252" y="38682"/>
                      <a:pt x="10275" y="38647"/>
                    </a:cubicBezTo>
                    <a:close/>
                    <a:moveTo>
                      <a:pt x="19684" y="0"/>
                    </a:moveTo>
                    <a:cubicBezTo>
                      <a:pt x="19315" y="0"/>
                      <a:pt x="18947" y="27"/>
                      <a:pt x="18574" y="58"/>
                    </a:cubicBezTo>
                    <a:cubicBezTo>
                      <a:pt x="18455" y="70"/>
                      <a:pt x="18336" y="82"/>
                      <a:pt x="18217" y="82"/>
                    </a:cubicBezTo>
                    <a:cubicBezTo>
                      <a:pt x="18110" y="94"/>
                      <a:pt x="18015" y="106"/>
                      <a:pt x="17919" y="118"/>
                    </a:cubicBezTo>
                    <a:cubicBezTo>
                      <a:pt x="17884" y="118"/>
                      <a:pt x="17848" y="130"/>
                      <a:pt x="17812" y="130"/>
                    </a:cubicBezTo>
                    <a:cubicBezTo>
                      <a:pt x="17669" y="166"/>
                      <a:pt x="17514" y="106"/>
                      <a:pt x="17395" y="237"/>
                    </a:cubicBezTo>
                    <a:cubicBezTo>
                      <a:pt x="17389" y="243"/>
                      <a:pt x="17381" y="246"/>
                      <a:pt x="17370" y="246"/>
                    </a:cubicBezTo>
                    <a:cubicBezTo>
                      <a:pt x="17360" y="246"/>
                      <a:pt x="17348" y="243"/>
                      <a:pt x="17336" y="237"/>
                    </a:cubicBezTo>
                    <a:cubicBezTo>
                      <a:pt x="17295" y="224"/>
                      <a:pt x="17255" y="219"/>
                      <a:pt x="17215" y="219"/>
                    </a:cubicBezTo>
                    <a:cubicBezTo>
                      <a:pt x="17104" y="219"/>
                      <a:pt x="16997" y="258"/>
                      <a:pt x="16883" y="285"/>
                    </a:cubicBezTo>
                    <a:cubicBezTo>
                      <a:pt x="16705" y="332"/>
                      <a:pt x="16526" y="356"/>
                      <a:pt x="16360" y="392"/>
                    </a:cubicBezTo>
                    <a:cubicBezTo>
                      <a:pt x="16217" y="404"/>
                      <a:pt x="16074" y="404"/>
                      <a:pt x="15943" y="439"/>
                    </a:cubicBezTo>
                    <a:cubicBezTo>
                      <a:pt x="15717" y="499"/>
                      <a:pt x="15502" y="594"/>
                      <a:pt x="15288" y="666"/>
                    </a:cubicBezTo>
                    <a:cubicBezTo>
                      <a:pt x="15181" y="689"/>
                      <a:pt x="15062" y="701"/>
                      <a:pt x="14967" y="749"/>
                    </a:cubicBezTo>
                    <a:cubicBezTo>
                      <a:pt x="14693" y="844"/>
                      <a:pt x="14431" y="951"/>
                      <a:pt x="14157" y="1059"/>
                    </a:cubicBezTo>
                    <a:cubicBezTo>
                      <a:pt x="13895" y="1166"/>
                      <a:pt x="13633" y="1261"/>
                      <a:pt x="13371" y="1380"/>
                    </a:cubicBezTo>
                    <a:cubicBezTo>
                      <a:pt x="13062" y="1535"/>
                      <a:pt x="12764" y="1713"/>
                      <a:pt x="12454" y="1868"/>
                    </a:cubicBezTo>
                    <a:cubicBezTo>
                      <a:pt x="12335" y="1928"/>
                      <a:pt x="12216" y="1952"/>
                      <a:pt x="12109" y="2011"/>
                    </a:cubicBezTo>
                    <a:cubicBezTo>
                      <a:pt x="11942" y="2106"/>
                      <a:pt x="11788" y="2213"/>
                      <a:pt x="11621" y="2321"/>
                    </a:cubicBezTo>
                    <a:cubicBezTo>
                      <a:pt x="11430" y="2428"/>
                      <a:pt x="11228" y="2523"/>
                      <a:pt x="11061" y="2654"/>
                    </a:cubicBezTo>
                    <a:cubicBezTo>
                      <a:pt x="10883" y="2785"/>
                      <a:pt x="10692" y="2892"/>
                      <a:pt x="10525" y="3035"/>
                    </a:cubicBezTo>
                    <a:cubicBezTo>
                      <a:pt x="10240" y="3273"/>
                      <a:pt x="9930" y="3464"/>
                      <a:pt x="9621" y="3678"/>
                    </a:cubicBezTo>
                    <a:cubicBezTo>
                      <a:pt x="9430" y="3809"/>
                      <a:pt x="9240" y="3940"/>
                      <a:pt x="9061" y="4095"/>
                    </a:cubicBezTo>
                    <a:cubicBezTo>
                      <a:pt x="8751" y="4357"/>
                      <a:pt x="8454" y="4619"/>
                      <a:pt x="8156" y="4880"/>
                    </a:cubicBezTo>
                    <a:cubicBezTo>
                      <a:pt x="8001" y="5011"/>
                      <a:pt x="7835" y="5154"/>
                      <a:pt x="7680" y="5297"/>
                    </a:cubicBezTo>
                    <a:cubicBezTo>
                      <a:pt x="7561" y="5416"/>
                      <a:pt x="7454" y="5547"/>
                      <a:pt x="7335" y="5678"/>
                    </a:cubicBezTo>
                    <a:cubicBezTo>
                      <a:pt x="7180" y="5821"/>
                      <a:pt x="7001" y="5940"/>
                      <a:pt x="6882" y="6107"/>
                    </a:cubicBezTo>
                    <a:cubicBezTo>
                      <a:pt x="6787" y="6238"/>
                      <a:pt x="6596" y="6297"/>
                      <a:pt x="6585" y="6488"/>
                    </a:cubicBezTo>
                    <a:cubicBezTo>
                      <a:pt x="6573" y="6512"/>
                      <a:pt x="6537" y="6524"/>
                      <a:pt x="6513" y="6535"/>
                    </a:cubicBezTo>
                    <a:cubicBezTo>
                      <a:pt x="6489" y="6559"/>
                      <a:pt x="6454" y="6571"/>
                      <a:pt x="6430" y="6607"/>
                    </a:cubicBezTo>
                    <a:cubicBezTo>
                      <a:pt x="6192" y="6869"/>
                      <a:pt x="5953" y="7143"/>
                      <a:pt x="5727" y="7405"/>
                    </a:cubicBezTo>
                    <a:cubicBezTo>
                      <a:pt x="5584" y="7583"/>
                      <a:pt x="5442" y="7762"/>
                      <a:pt x="5299" y="7940"/>
                    </a:cubicBezTo>
                    <a:cubicBezTo>
                      <a:pt x="5168" y="8107"/>
                      <a:pt x="5025" y="8286"/>
                      <a:pt x="4894" y="8464"/>
                    </a:cubicBezTo>
                    <a:cubicBezTo>
                      <a:pt x="4799" y="8595"/>
                      <a:pt x="4739" y="8762"/>
                      <a:pt x="4620" y="8869"/>
                    </a:cubicBezTo>
                    <a:cubicBezTo>
                      <a:pt x="4382" y="9095"/>
                      <a:pt x="4215" y="9381"/>
                      <a:pt x="4048" y="9655"/>
                    </a:cubicBezTo>
                    <a:cubicBezTo>
                      <a:pt x="3632" y="10322"/>
                      <a:pt x="3179" y="10965"/>
                      <a:pt x="2834" y="11679"/>
                    </a:cubicBezTo>
                    <a:cubicBezTo>
                      <a:pt x="2679" y="12024"/>
                      <a:pt x="2453" y="12322"/>
                      <a:pt x="2310" y="12667"/>
                    </a:cubicBezTo>
                    <a:cubicBezTo>
                      <a:pt x="2191" y="12989"/>
                      <a:pt x="2013" y="13298"/>
                      <a:pt x="1858" y="13608"/>
                    </a:cubicBezTo>
                    <a:cubicBezTo>
                      <a:pt x="1834" y="13643"/>
                      <a:pt x="1822" y="13691"/>
                      <a:pt x="1798" y="13739"/>
                    </a:cubicBezTo>
                    <a:cubicBezTo>
                      <a:pt x="1727" y="13953"/>
                      <a:pt x="1643" y="14167"/>
                      <a:pt x="1560" y="14370"/>
                    </a:cubicBezTo>
                    <a:cubicBezTo>
                      <a:pt x="1512" y="14513"/>
                      <a:pt x="1441" y="14644"/>
                      <a:pt x="1381" y="14786"/>
                    </a:cubicBezTo>
                    <a:cubicBezTo>
                      <a:pt x="1334" y="14929"/>
                      <a:pt x="1262" y="15048"/>
                      <a:pt x="1227" y="15191"/>
                    </a:cubicBezTo>
                    <a:cubicBezTo>
                      <a:pt x="1155" y="15477"/>
                      <a:pt x="1036" y="15751"/>
                      <a:pt x="953" y="16025"/>
                    </a:cubicBezTo>
                    <a:cubicBezTo>
                      <a:pt x="834" y="16370"/>
                      <a:pt x="739" y="16727"/>
                      <a:pt x="643" y="17072"/>
                    </a:cubicBezTo>
                    <a:cubicBezTo>
                      <a:pt x="560" y="17382"/>
                      <a:pt x="500" y="17692"/>
                      <a:pt x="441" y="17989"/>
                    </a:cubicBezTo>
                    <a:cubicBezTo>
                      <a:pt x="358" y="18418"/>
                      <a:pt x="274" y="18835"/>
                      <a:pt x="203" y="19263"/>
                    </a:cubicBezTo>
                    <a:cubicBezTo>
                      <a:pt x="155" y="19525"/>
                      <a:pt x="143" y="19811"/>
                      <a:pt x="119" y="20085"/>
                    </a:cubicBezTo>
                    <a:cubicBezTo>
                      <a:pt x="84" y="20478"/>
                      <a:pt x="36" y="20871"/>
                      <a:pt x="12" y="21275"/>
                    </a:cubicBezTo>
                    <a:cubicBezTo>
                      <a:pt x="0" y="21656"/>
                      <a:pt x="0" y="22049"/>
                      <a:pt x="12" y="22442"/>
                    </a:cubicBezTo>
                    <a:cubicBezTo>
                      <a:pt x="12" y="22835"/>
                      <a:pt x="24" y="23216"/>
                      <a:pt x="36" y="23597"/>
                    </a:cubicBezTo>
                    <a:cubicBezTo>
                      <a:pt x="36" y="23621"/>
                      <a:pt x="36" y="23645"/>
                      <a:pt x="36" y="23657"/>
                    </a:cubicBezTo>
                    <a:cubicBezTo>
                      <a:pt x="60" y="23859"/>
                      <a:pt x="84" y="24073"/>
                      <a:pt x="108" y="24276"/>
                    </a:cubicBezTo>
                    <a:cubicBezTo>
                      <a:pt x="155" y="24585"/>
                      <a:pt x="179" y="24895"/>
                      <a:pt x="250" y="25193"/>
                    </a:cubicBezTo>
                    <a:cubicBezTo>
                      <a:pt x="369" y="25704"/>
                      <a:pt x="500" y="26205"/>
                      <a:pt x="643" y="26705"/>
                    </a:cubicBezTo>
                    <a:cubicBezTo>
                      <a:pt x="739" y="27038"/>
                      <a:pt x="870" y="27348"/>
                      <a:pt x="989" y="27669"/>
                    </a:cubicBezTo>
                    <a:cubicBezTo>
                      <a:pt x="1060" y="27871"/>
                      <a:pt x="1155" y="28062"/>
                      <a:pt x="1239" y="28264"/>
                    </a:cubicBezTo>
                    <a:cubicBezTo>
                      <a:pt x="1310" y="28431"/>
                      <a:pt x="1381" y="28586"/>
                      <a:pt x="1441" y="28752"/>
                    </a:cubicBezTo>
                    <a:cubicBezTo>
                      <a:pt x="1501" y="28919"/>
                      <a:pt x="1620" y="29050"/>
                      <a:pt x="1679" y="29217"/>
                    </a:cubicBezTo>
                    <a:cubicBezTo>
                      <a:pt x="1715" y="29312"/>
                      <a:pt x="1739" y="29443"/>
                      <a:pt x="1870" y="29491"/>
                    </a:cubicBezTo>
                    <a:cubicBezTo>
                      <a:pt x="1870" y="29491"/>
                      <a:pt x="1870" y="29503"/>
                      <a:pt x="1870" y="29514"/>
                    </a:cubicBezTo>
                    <a:cubicBezTo>
                      <a:pt x="1882" y="29562"/>
                      <a:pt x="1882" y="29610"/>
                      <a:pt x="1905" y="29645"/>
                    </a:cubicBezTo>
                    <a:cubicBezTo>
                      <a:pt x="1989" y="29800"/>
                      <a:pt x="2072" y="29955"/>
                      <a:pt x="2167" y="30098"/>
                    </a:cubicBezTo>
                    <a:cubicBezTo>
                      <a:pt x="2310" y="30336"/>
                      <a:pt x="2453" y="30574"/>
                      <a:pt x="2608" y="30800"/>
                    </a:cubicBezTo>
                    <a:cubicBezTo>
                      <a:pt x="2739" y="30991"/>
                      <a:pt x="2882" y="31158"/>
                      <a:pt x="2917" y="31396"/>
                    </a:cubicBezTo>
                    <a:cubicBezTo>
                      <a:pt x="2941" y="31610"/>
                      <a:pt x="2989" y="31812"/>
                      <a:pt x="3025" y="32015"/>
                    </a:cubicBezTo>
                    <a:cubicBezTo>
                      <a:pt x="3036" y="32086"/>
                      <a:pt x="3025" y="32158"/>
                      <a:pt x="3025" y="32217"/>
                    </a:cubicBezTo>
                    <a:cubicBezTo>
                      <a:pt x="3048" y="32312"/>
                      <a:pt x="3072" y="32420"/>
                      <a:pt x="3096" y="32515"/>
                    </a:cubicBezTo>
                    <a:cubicBezTo>
                      <a:pt x="3108" y="32574"/>
                      <a:pt x="3108" y="32646"/>
                      <a:pt x="3120" y="32705"/>
                    </a:cubicBezTo>
                    <a:cubicBezTo>
                      <a:pt x="3156" y="32812"/>
                      <a:pt x="3191" y="32908"/>
                      <a:pt x="3227" y="33015"/>
                    </a:cubicBezTo>
                    <a:cubicBezTo>
                      <a:pt x="3322" y="33253"/>
                      <a:pt x="3417" y="33503"/>
                      <a:pt x="3489" y="33753"/>
                    </a:cubicBezTo>
                    <a:cubicBezTo>
                      <a:pt x="3584" y="34075"/>
                      <a:pt x="3667" y="34408"/>
                      <a:pt x="3763" y="34729"/>
                    </a:cubicBezTo>
                    <a:cubicBezTo>
                      <a:pt x="3894" y="35158"/>
                      <a:pt x="4037" y="35587"/>
                      <a:pt x="4168" y="36015"/>
                    </a:cubicBezTo>
                    <a:cubicBezTo>
                      <a:pt x="4239" y="36218"/>
                      <a:pt x="4418" y="36372"/>
                      <a:pt x="4418" y="36599"/>
                    </a:cubicBezTo>
                    <a:cubicBezTo>
                      <a:pt x="4418" y="36611"/>
                      <a:pt x="4418" y="36622"/>
                      <a:pt x="4429" y="36634"/>
                    </a:cubicBezTo>
                    <a:cubicBezTo>
                      <a:pt x="4489" y="36742"/>
                      <a:pt x="4560" y="36849"/>
                      <a:pt x="4620" y="36968"/>
                    </a:cubicBezTo>
                    <a:cubicBezTo>
                      <a:pt x="4662" y="37051"/>
                      <a:pt x="4687" y="37086"/>
                      <a:pt x="4730" y="37086"/>
                    </a:cubicBezTo>
                    <a:cubicBezTo>
                      <a:pt x="4760" y="37086"/>
                      <a:pt x="4799" y="37069"/>
                      <a:pt x="4858" y="37039"/>
                    </a:cubicBezTo>
                    <a:cubicBezTo>
                      <a:pt x="4882" y="37027"/>
                      <a:pt x="4918" y="37015"/>
                      <a:pt x="4953" y="37015"/>
                    </a:cubicBezTo>
                    <a:cubicBezTo>
                      <a:pt x="4941" y="37039"/>
                      <a:pt x="4941" y="37075"/>
                      <a:pt x="4930" y="37111"/>
                    </a:cubicBezTo>
                    <a:cubicBezTo>
                      <a:pt x="4858" y="37277"/>
                      <a:pt x="4918" y="37396"/>
                      <a:pt x="5096" y="37468"/>
                    </a:cubicBezTo>
                    <a:cubicBezTo>
                      <a:pt x="5132" y="37480"/>
                      <a:pt x="5180" y="37527"/>
                      <a:pt x="5180" y="37551"/>
                    </a:cubicBezTo>
                    <a:cubicBezTo>
                      <a:pt x="5168" y="37658"/>
                      <a:pt x="5251" y="37694"/>
                      <a:pt x="5311" y="37765"/>
                    </a:cubicBezTo>
                    <a:cubicBezTo>
                      <a:pt x="5382" y="37849"/>
                      <a:pt x="5465" y="37932"/>
                      <a:pt x="5525" y="38027"/>
                    </a:cubicBezTo>
                    <a:cubicBezTo>
                      <a:pt x="5556" y="38090"/>
                      <a:pt x="5578" y="38125"/>
                      <a:pt x="5639" y="38125"/>
                    </a:cubicBezTo>
                    <a:cubicBezTo>
                      <a:pt x="5648" y="38125"/>
                      <a:pt x="5657" y="38124"/>
                      <a:pt x="5668" y="38123"/>
                    </a:cubicBezTo>
                    <a:cubicBezTo>
                      <a:pt x="5751" y="38111"/>
                      <a:pt x="5727" y="38051"/>
                      <a:pt x="5751" y="38004"/>
                    </a:cubicBezTo>
                    <a:cubicBezTo>
                      <a:pt x="5763" y="37944"/>
                      <a:pt x="5811" y="37908"/>
                      <a:pt x="5846" y="37873"/>
                    </a:cubicBezTo>
                    <a:cubicBezTo>
                      <a:pt x="5848" y="37871"/>
                      <a:pt x="5851" y="37870"/>
                      <a:pt x="5854" y="37870"/>
                    </a:cubicBezTo>
                    <a:cubicBezTo>
                      <a:pt x="5874" y="37870"/>
                      <a:pt x="5918" y="37898"/>
                      <a:pt x="5918" y="37908"/>
                    </a:cubicBezTo>
                    <a:cubicBezTo>
                      <a:pt x="5930" y="37956"/>
                      <a:pt x="5918" y="38016"/>
                      <a:pt x="5906" y="38063"/>
                    </a:cubicBezTo>
                    <a:cubicBezTo>
                      <a:pt x="5906" y="38075"/>
                      <a:pt x="5894" y="38087"/>
                      <a:pt x="5882" y="38111"/>
                    </a:cubicBezTo>
                    <a:cubicBezTo>
                      <a:pt x="5953" y="38158"/>
                      <a:pt x="6037" y="38206"/>
                      <a:pt x="6096" y="38254"/>
                    </a:cubicBezTo>
                    <a:cubicBezTo>
                      <a:pt x="6251" y="38373"/>
                      <a:pt x="6251" y="38373"/>
                      <a:pt x="6168" y="38539"/>
                    </a:cubicBezTo>
                    <a:cubicBezTo>
                      <a:pt x="6168" y="38539"/>
                      <a:pt x="6168" y="38551"/>
                      <a:pt x="6180" y="38563"/>
                    </a:cubicBezTo>
                    <a:cubicBezTo>
                      <a:pt x="6204" y="38575"/>
                      <a:pt x="6239" y="38587"/>
                      <a:pt x="6275" y="38599"/>
                    </a:cubicBezTo>
                    <a:cubicBezTo>
                      <a:pt x="6263" y="38718"/>
                      <a:pt x="6263" y="38813"/>
                      <a:pt x="6418" y="38825"/>
                    </a:cubicBezTo>
                    <a:cubicBezTo>
                      <a:pt x="6430" y="38825"/>
                      <a:pt x="6442" y="38849"/>
                      <a:pt x="6454" y="38861"/>
                    </a:cubicBezTo>
                    <a:cubicBezTo>
                      <a:pt x="6501" y="38885"/>
                      <a:pt x="6549" y="38908"/>
                      <a:pt x="6596" y="38920"/>
                    </a:cubicBezTo>
                    <a:cubicBezTo>
                      <a:pt x="6692" y="38968"/>
                      <a:pt x="6811" y="38992"/>
                      <a:pt x="6870" y="39063"/>
                    </a:cubicBezTo>
                    <a:cubicBezTo>
                      <a:pt x="6913" y="39097"/>
                      <a:pt x="6937" y="39125"/>
                      <a:pt x="6974" y="39125"/>
                    </a:cubicBezTo>
                    <a:cubicBezTo>
                      <a:pt x="6988" y="39125"/>
                      <a:pt x="7005" y="39121"/>
                      <a:pt x="7025" y="39111"/>
                    </a:cubicBezTo>
                    <a:cubicBezTo>
                      <a:pt x="7049" y="39111"/>
                      <a:pt x="7085" y="39111"/>
                      <a:pt x="7120" y="39123"/>
                    </a:cubicBezTo>
                    <a:cubicBezTo>
                      <a:pt x="7311" y="39147"/>
                      <a:pt x="7489" y="39170"/>
                      <a:pt x="7680" y="39206"/>
                    </a:cubicBezTo>
                    <a:lnTo>
                      <a:pt x="7870" y="39206"/>
                    </a:lnTo>
                    <a:cubicBezTo>
                      <a:pt x="7894" y="39206"/>
                      <a:pt x="7930" y="39230"/>
                      <a:pt x="7942" y="39254"/>
                    </a:cubicBezTo>
                    <a:cubicBezTo>
                      <a:pt x="7963" y="39310"/>
                      <a:pt x="7988" y="39333"/>
                      <a:pt x="8024" y="39333"/>
                    </a:cubicBezTo>
                    <a:cubicBezTo>
                      <a:pt x="8050" y="39333"/>
                      <a:pt x="8081" y="39321"/>
                      <a:pt x="8120" y="39301"/>
                    </a:cubicBezTo>
                    <a:cubicBezTo>
                      <a:pt x="8172" y="39276"/>
                      <a:pt x="8242" y="39256"/>
                      <a:pt x="8304" y="39256"/>
                    </a:cubicBezTo>
                    <a:cubicBezTo>
                      <a:pt x="8328" y="39256"/>
                      <a:pt x="8350" y="39259"/>
                      <a:pt x="8370" y="39266"/>
                    </a:cubicBezTo>
                    <a:cubicBezTo>
                      <a:pt x="8441" y="39296"/>
                      <a:pt x="8501" y="39313"/>
                      <a:pt x="8557" y="39313"/>
                    </a:cubicBezTo>
                    <a:cubicBezTo>
                      <a:pt x="8632" y="39313"/>
                      <a:pt x="8700" y="39281"/>
                      <a:pt x="8775" y="39206"/>
                    </a:cubicBezTo>
                    <a:cubicBezTo>
                      <a:pt x="8787" y="39218"/>
                      <a:pt x="8799" y="39218"/>
                      <a:pt x="8811" y="39218"/>
                    </a:cubicBezTo>
                    <a:cubicBezTo>
                      <a:pt x="8871" y="39242"/>
                      <a:pt x="8930" y="39266"/>
                      <a:pt x="8990" y="39278"/>
                    </a:cubicBezTo>
                    <a:cubicBezTo>
                      <a:pt x="9006" y="39284"/>
                      <a:pt x="9019" y="39286"/>
                      <a:pt x="9031" y="39286"/>
                    </a:cubicBezTo>
                    <a:cubicBezTo>
                      <a:pt x="9090" y="39286"/>
                      <a:pt x="9105" y="39222"/>
                      <a:pt x="9144" y="39182"/>
                    </a:cubicBezTo>
                    <a:cubicBezTo>
                      <a:pt x="9156" y="39170"/>
                      <a:pt x="9180" y="39159"/>
                      <a:pt x="9192" y="39159"/>
                    </a:cubicBezTo>
                    <a:cubicBezTo>
                      <a:pt x="9394" y="39135"/>
                      <a:pt x="9585" y="39111"/>
                      <a:pt x="9775" y="39087"/>
                    </a:cubicBezTo>
                    <a:cubicBezTo>
                      <a:pt x="9966" y="39063"/>
                      <a:pt x="10156" y="39051"/>
                      <a:pt x="10347" y="39016"/>
                    </a:cubicBezTo>
                    <a:cubicBezTo>
                      <a:pt x="10395" y="39016"/>
                      <a:pt x="10430" y="38968"/>
                      <a:pt x="10466" y="38956"/>
                    </a:cubicBezTo>
                    <a:cubicBezTo>
                      <a:pt x="10502" y="38932"/>
                      <a:pt x="10537" y="38920"/>
                      <a:pt x="10561" y="38920"/>
                    </a:cubicBezTo>
                    <a:cubicBezTo>
                      <a:pt x="10569" y="38918"/>
                      <a:pt x="10576" y="38917"/>
                      <a:pt x="10584" y="38917"/>
                    </a:cubicBezTo>
                    <a:cubicBezTo>
                      <a:pt x="10604" y="38917"/>
                      <a:pt x="10625" y="38924"/>
                      <a:pt x="10646" y="38924"/>
                    </a:cubicBezTo>
                    <a:cubicBezTo>
                      <a:pt x="10653" y="38924"/>
                      <a:pt x="10661" y="38923"/>
                      <a:pt x="10668" y="38920"/>
                    </a:cubicBezTo>
                    <a:cubicBezTo>
                      <a:pt x="10906" y="38873"/>
                      <a:pt x="11157" y="38825"/>
                      <a:pt x="11395" y="38766"/>
                    </a:cubicBezTo>
                    <a:cubicBezTo>
                      <a:pt x="11478" y="38742"/>
                      <a:pt x="11561" y="38682"/>
                      <a:pt x="11621" y="38611"/>
                    </a:cubicBezTo>
                    <a:cubicBezTo>
                      <a:pt x="11678" y="38548"/>
                      <a:pt x="11705" y="38515"/>
                      <a:pt x="11727" y="38515"/>
                    </a:cubicBezTo>
                    <a:cubicBezTo>
                      <a:pt x="11750" y="38515"/>
                      <a:pt x="11768" y="38554"/>
                      <a:pt x="11811" y="38635"/>
                    </a:cubicBezTo>
                    <a:cubicBezTo>
                      <a:pt x="11811" y="38647"/>
                      <a:pt x="11859" y="38658"/>
                      <a:pt x="11883" y="38682"/>
                    </a:cubicBezTo>
                    <a:cubicBezTo>
                      <a:pt x="11895" y="38647"/>
                      <a:pt x="11919" y="38623"/>
                      <a:pt x="11919" y="38599"/>
                    </a:cubicBezTo>
                    <a:cubicBezTo>
                      <a:pt x="11919" y="38575"/>
                      <a:pt x="11895" y="38539"/>
                      <a:pt x="11907" y="38516"/>
                    </a:cubicBezTo>
                    <a:cubicBezTo>
                      <a:pt x="11907" y="38480"/>
                      <a:pt x="11919" y="38432"/>
                      <a:pt x="11942" y="38408"/>
                    </a:cubicBezTo>
                    <a:cubicBezTo>
                      <a:pt x="11942" y="38408"/>
                      <a:pt x="12002" y="38420"/>
                      <a:pt x="12026" y="38444"/>
                    </a:cubicBezTo>
                    <a:cubicBezTo>
                      <a:pt x="12061" y="38468"/>
                      <a:pt x="12097" y="38504"/>
                      <a:pt x="12145" y="38527"/>
                    </a:cubicBezTo>
                    <a:cubicBezTo>
                      <a:pt x="12203" y="38557"/>
                      <a:pt x="12277" y="38593"/>
                      <a:pt x="12328" y="38593"/>
                    </a:cubicBezTo>
                    <a:cubicBezTo>
                      <a:pt x="12340" y="38593"/>
                      <a:pt x="12350" y="38591"/>
                      <a:pt x="12359" y="38587"/>
                    </a:cubicBezTo>
                    <a:cubicBezTo>
                      <a:pt x="12514" y="38480"/>
                      <a:pt x="12692" y="38516"/>
                      <a:pt x="12859" y="38492"/>
                    </a:cubicBezTo>
                    <a:cubicBezTo>
                      <a:pt x="12942" y="38480"/>
                      <a:pt x="13050" y="38432"/>
                      <a:pt x="13097" y="38373"/>
                    </a:cubicBezTo>
                    <a:cubicBezTo>
                      <a:pt x="13157" y="38313"/>
                      <a:pt x="13264" y="38218"/>
                      <a:pt x="13169" y="38087"/>
                    </a:cubicBezTo>
                    <a:lnTo>
                      <a:pt x="13169" y="38087"/>
                    </a:lnTo>
                    <a:cubicBezTo>
                      <a:pt x="13216" y="38123"/>
                      <a:pt x="13252" y="38170"/>
                      <a:pt x="13288" y="38206"/>
                    </a:cubicBezTo>
                    <a:cubicBezTo>
                      <a:pt x="13312" y="38230"/>
                      <a:pt x="13347" y="38254"/>
                      <a:pt x="13383" y="38254"/>
                    </a:cubicBezTo>
                    <a:cubicBezTo>
                      <a:pt x="13431" y="38260"/>
                      <a:pt x="13481" y="38260"/>
                      <a:pt x="13532" y="38260"/>
                    </a:cubicBezTo>
                    <a:cubicBezTo>
                      <a:pt x="13582" y="38260"/>
                      <a:pt x="13633" y="38260"/>
                      <a:pt x="13681" y="38266"/>
                    </a:cubicBezTo>
                    <a:cubicBezTo>
                      <a:pt x="14157" y="38361"/>
                      <a:pt x="14633" y="38456"/>
                      <a:pt x="15109" y="38539"/>
                    </a:cubicBezTo>
                    <a:cubicBezTo>
                      <a:pt x="15114" y="38542"/>
                      <a:pt x="15118" y="38543"/>
                      <a:pt x="15123" y="38543"/>
                    </a:cubicBezTo>
                    <a:cubicBezTo>
                      <a:pt x="15142" y="38543"/>
                      <a:pt x="15162" y="38525"/>
                      <a:pt x="15181" y="38516"/>
                    </a:cubicBezTo>
                    <a:cubicBezTo>
                      <a:pt x="15244" y="38452"/>
                      <a:pt x="15304" y="38418"/>
                      <a:pt x="15371" y="38418"/>
                    </a:cubicBezTo>
                    <a:cubicBezTo>
                      <a:pt x="15418" y="38418"/>
                      <a:pt x="15468" y="38434"/>
                      <a:pt x="15526" y="38468"/>
                    </a:cubicBezTo>
                    <a:cubicBezTo>
                      <a:pt x="15562" y="38492"/>
                      <a:pt x="15609" y="38527"/>
                      <a:pt x="15657" y="38551"/>
                    </a:cubicBezTo>
                    <a:cubicBezTo>
                      <a:pt x="15711" y="38518"/>
                      <a:pt x="15761" y="38503"/>
                      <a:pt x="15817" y="38503"/>
                    </a:cubicBezTo>
                    <a:cubicBezTo>
                      <a:pt x="15861" y="38503"/>
                      <a:pt x="15909" y="38512"/>
                      <a:pt x="15967" y="38527"/>
                    </a:cubicBezTo>
                    <a:cubicBezTo>
                      <a:pt x="16008" y="38539"/>
                      <a:pt x="16053" y="38542"/>
                      <a:pt x="16099" y="38542"/>
                    </a:cubicBezTo>
                    <a:cubicBezTo>
                      <a:pt x="16145" y="38542"/>
                      <a:pt x="16193" y="38539"/>
                      <a:pt x="16240" y="38539"/>
                    </a:cubicBezTo>
                    <a:cubicBezTo>
                      <a:pt x="16298" y="38539"/>
                      <a:pt x="16355" y="38524"/>
                      <a:pt x="16406" y="38524"/>
                    </a:cubicBezTo>
                    <a:cubicBezTo>
                      <a:pt x="16419" y="38524"/>
                      <a:pt x="16431" y="38525"/>
                      <a:pt x="16443" y="38527"/>
                    </a:cubicBezTo>
                    <a:cubicBezTo>
                      <a:pt x="16568" y="38563"/>
                      <a:pt x="16693" y="38581"/>
                      <a:pt x="16819" y="38581"/>
                    </a:cubicBezTo>
                    <a:cubicBezTo>
                      <a:pt x="16946" y="38581"/>
                      <a:pt x="17074" y="38563"/>
                      <a:pt x="17205" y="38527"/>
                    </a:cubicBezTo>
                    <a:cubicBezTo>
                      <a:pt x="17276" y="38516"/>
                      <a:pt x="17360" y="38516"/>
                      <a:pt x="17443" y="38504"/>
                    </a:cubicBezTo>
                    <a:cubicBezTo>
                      <a:pt x="17486" y="38499"/>
                      <a:pt x="17528" y="38498"/>
                      <a:pt x="17571" y="38498"/>
                    </a:cubicBezTo>
                    <a:cubicBezTo>
                      <a:pt x="17662" y="38498"/>
                      <a:pt x="17752" y="38505"/>
                      <a:pt x="17843" y="38505"/>
                    </a:cubicBezTo>
                    <a:cubicBezTo>
                      <a:pt x="17936" y="38505"/>
                      <a:pt x="18029" y="38497"/>
                      <a:pt x="18122" y="38468"/>
                    </a:cubicBezTo>
                    <a:cubicBezTo>
                      <a:pt x="18209" y="38436"/>
                      <a:pt x="18312" y="38436"/>
                      <a:pt x="18417" y="38436"/>
                    </a:cubicBezTo>
                    <a:lnTo>
                      <a:pt x="18417" y="38436"/>
                    </a:lnTo>
                    <a:cubicBezTo>
                      <a:pt x="18470" y="38436"/>
                      <a:pt x="18523" y="38436"/>
                      <a:pt x="18574" y="38432"/>
                    </a:cubicBezTo>
                    <a:cubicBezTo>
                      <a:pt x="18705" y="38420"/>
                      <a:pt x="18836" y="38432"/>
                      <a:pt x="18943" y="38301"/>
                    </a:cubicBezTo>
                    <a:cubicBezTo>
                      <a:pt x="18951" y="38287"/>
                      <a:pt x="18990" y="38276"/>
                      <a:pt x="19024" y="38276"/>
                    </a:cubicBezTo>
                    <a:cubicBezTo>
                      <a:pt x="19046" y="38276"/>
                      <a:pt x="19065" y="38280"/>
                      <a:pt x="19074" y="38289"/>
                    </a:cubicBezTo>
                    <a:cubicBezTo>
                      <a:pt x="19125" y="38327"/>
                      <a:pt x="19175" y="38340"/>
                      <a:pt x="19225" y="38340"/>
                    </a:cubicBezTo>
                    <a:cubicBezTo>
                      <a:pt x="19318" y="38340"/>
                      <a:pt x="19410" y="38297"/>
                      <a:pt x="19503" y="38289"/>
                    </a:cubicBezTo>
                    <a:cubicBezTo>
                      <a:pt x="19574" y="38277"/>
                      <a:pt x="19646" y="38230"/>
                      <a:pt x="19729" y="38218"/>
                    </a:cubicBezTo>
                    <a:cubicBezTo>
                      <a:pt x="19742" y="38216"/>
                      <a:pt x="19754" y="38215"/>
                      <a:pt x="19767" y="38215"/>
                    </a:cubicBezTo>
                    <a:cubicBezTo>
                      <a:pt x="19818" y="38215"/>
                      <a:pt x="19872" y="38226"/>
                      <a:pt x="19924" y="38226"/>
                    </a:cubicBezTo>
                    <a:cubicBezTo>
                      <a:pt x="19947" y="38226"/>
                      <a:pt x="19969" y="38224"/>
                      <a:pt x="19991" y="38218"/>
                    </a:cubicBezTo>
                    <a:cubicBezTo>
                      <a:pt x="20241" y="38170"/>
                      <a:pt x="20515" y="38158"/>
                      <a:pt x="20717" y="37932"/>
                    </a:cubicBezTo>
                    <a:cubicBezTo>
                      <a:pt x="20767" y="37993"/>
                      <a:pt x="20814" y="38018"/>
                      <a:pt x="20860" y="38018"/>
                    </a:cubicBezTo>
                    <a:cubicBezTo>
                      <a:pt x="20915" y="38018"/>
                      <a:pt x="20969" y="37983"/>
                      <a:pt x="21027" y="37932"/>
                    </a:cubicBezTo>
                    <a:cubicBezTo>
                      <a:pt x="21045" y="37920"/>
                      <a:pt x="21065" y="37917"/>
                      <a:pt x="21088" y="37917"/>
                    </a:cubicBezTo>
                    <a:cubicBezTo>
                      <a:pt x="21110" y="37917"/>
                      <a:pt x="21134" y="37920"/>
                      <a:pt x="21158" y="37920"/>
                    </a:cubicBezTo>
                    <a:cubicBezTo>
                      <a:pt x="21193" y="37917"/>
                      <a:pt x="21231" y="37917"/>
                      <a:pt x="21268" y="37917"/>
                    </a:cubicBezTo>
                    <a:cubicBezTo>
                      <a:pt x="21306" y="37917"/>
                      <a:pt x="21345" y="37917"/>
                      <a:pt x="21382" y="37917"/>
                    </a:cubicBezTo>
                    <a:cubicBezTo>
                      <a:pt x="21458" y="37917"/>
                      <a:pt x="21533" y="37914"/>
                      <a:pt x="21598" y="37896"/>
                    </a:cubicBezTo>
                    <a:cubicBezTo>
                      <a:pt x="21825" y="37837"/>
                      <a:pt x="22039" y="37742"/>
                      <a:pt x="22253" y="37670"/>
                    </a:cubicBezTo>
                    <a:cubicBezTo>
                      <a:pt x="22289" y="37658"/>
                      <a:pt x="22336" y="37658"/>
                      <a:pt x="22384" y="37646"/>
                    </a:cubicBezTo>
                    <a:cubicBezTo>
                      <a:pt x="22515" y="37611"/>
                      <a:pt x="22634" y="37575"/>
                      <a:pt x="22765" y="37539"/>
                    </a:cubicBezTo>
                    <a:cubicBezTo>
                      <a:pt x="22789" y="37539"/>
                      <a:pt x="22813" y="37515"/>
                      <a:pt x="22813" y="37492"/>
                    </a:cubicBezTo>
                    <a:cubicBezTo>
                      <a:pt x="22825" y="37396"/>
                      <a:pt x="22896" y="37396"/>
                      <a:pt x="22968" y="37396"/>
                    </a:cubicBezTo>
                    <a:cubicBezTo>
                      <a:pt x="22983" y="37400"/>
                      <a:pt x="23001" y="37402"/>
                      <a:pt x="23018" y="37402"/>
                    </a:cubicBezTo>
                    <a:cubicBezTo>
                      <a:pt x="23053" y="37402"/>
                      <a:pt x="23091" y="37396"/>
                      <a:pt x="23122" y="37396"/>
                    </a:cubicBezTo>
                    <a:cubicBezTo>
                      <a:pt x="23206" y="37396"/>
                      <a:pt x="23277" y="37373"/>
                      <a:pt x="23313" y="37289"/>
                    </a:cubicBezTo>
                    <a:cubicBezTo>
                      <a:pt x="23337" y="37254"/>
                      <a:pt x="23372" y="37206"/>
                      <a:pt x="23408" y="37194"/>
                    </a:cubicBezTo>
                    <a:cubicBezTo>
                      <a:pt x="23422" y="37194"/>
                      <a:pt x="23436" y="37194"/>
                      <a:pt x="23450" y="37194"/>
                    </a:cubicBezTo>
                    <a:cubicBezTo>
                      <a:pt x="23521" y="37194"/>
                      <a:pt x="23589" y="37186"/>
                      <a:pt x="23599" y="37087"/>
                    </a:cubicBezTo>
                    <a:cubicBezTo>
                      <a:pt x="23599" y="37075"/>
                      <a:pt x="23622" y="37063"/>
                      <a:pt x="23634" y="37063"/>
                    </a:cubicBezTo>
                    <a:cubicBezTo>
                      <a:pt x="23653" y="37066"/>
                      <a:pt x="23672" y="37068"/>
                      <a:pt x="23690" y="37068"/>
                    </a:cubicBezTo>
                    <a:cubicBezTo>
                      <a:pt x="23862" y="37068"/>
                      <a:pt x="23983" y="36925"/>
                      <a:pt x="24134" y="36861"/>
                    </a:cubicBezTo>
                    <a:cubicBezTo>
                      <a:pt x="24349" y="36777"/>
                      <a:pt x="24563" y="36682"/>
                      <a:pt x="24765" y="36587"/>
                    </a:cubicBezTo>
                    <a:cubicBezTo>
                      <a:pt x="24956" y="36492"/>
                      <a:pt x="25146" y="36396"/>
                      <a:pt x="25337" y="36289"/>
                    </a:cubicBezTo>
                    <a:cubicBezTo>
                      <a:pt x="25718" y="36075"/>
                      <a:pt x="26111" y="35884"/>
                      <a:pt x="26480" y="35646"/>
                    </a:cubicBezTo>
                    <a:cubicBezTo>
                      <a:pt x="26932" y="35372"/>
                      <a:pt x="27373" y="35075"/>
                      <a:pt x="27801" y="34765"/>
                    </a:cubicBezTo>
                    <a:cubicBezTo>
                      <a:pt x="28087" y="34563"/>
                      <a:pt x="28337" y="34325"/>
                      <a:pt x="28611" y="34098"/>
                    </a:cubicBezTo>
                    <a:cubicBezTo>
                      <a:pt x="28623" y="34086"/>
                      <a:pt x="28647" y="34075"/>
                      <a:pt x="28671" y="34075"/>
                    </a:cubicBezTo>
                    <a:cubicBezTo>
                      <a:pt x="28718" y="34051"/>
                      <a:pt x="28754" y="34027"/>
                      <a:pt x="28802" y="33991"/>
                    </a:cubicBezTo>
                    <a:cubicBezTo>
                      <a:pt x="29004" y="33777"/>
                      <a:pt x="29230" y="33586"/>
                      <a:pt x="29433" y="33384"/>
                    </a:cubicBezTo>
                    <a:cubicBezTo>
                      <a:pt x="29683" y="33146"/>
                      <a:pt x="29933" y="32908"/>
                      <a:pt x="30183" y="32682"/>
                    </a:cubicBezTo>
                    <a:cubicBezTo>
                      <a:pt x="30468" y="32420"/>
                      <a:pt x="30671" y="32074"/>
                      <a:pt x="30945" y="31800"/>
                    </a:cubicBezTo>
                    <a:cubicBezTo>
                      <a:pt x="31147" y="31598"/>
                      <a:pt x="31338" y="31372"/>
                      <a:pt x="31504" y="31134"/>
                    </a:cubicBezTo>
                    <a:cubicBezTo>
                      <a:pt x="31897" y="30574"/>
                      <a:pt x="32290" y="30015"/>
                      <a:pt x="32671" y="29455"/>
                    </a:cubicBezTo>
                    <a:cubicBezTo>
                      <a:pt x="32826" y="29229"/>
                      <a:pt x="32957" y="29003"/>
                      <a:pt x="33088" y="28788"/>
                    </a:cubicBezTo>
                    <a:cubicBezTo>
                      <a:pt x="33219" y="28562"/>
                      <a:pt x="33338" y="28324"/>
                      <a:pt x="33481" y="28098"/>
                    </a:cubicBezTo>
                    <a:cubicBezTo>
                      <a:pt x="33647" y="27836"/>
                      <a:pt x="33790" y="27550"/>
                      <a:pt x="33921" y="27264"/>
                    </a:cubicBezTo>
                    <a:cubicBezTo>
                      <a:pt x="34028" y="27014"/>
                      <a:pt x="34183" y="26788"/>
                      <a:pt x="34278" y="26526"/>
                    </a:cubicBezTo>
                    <a:cubicBezTo>
                      <a:pt x="34314" y="26407"/>
                      <a:pt x="34409" y="26288"/>
                      <a:pt x="34469" y="26169"/>
                    </a:cubicBezTo>
                    <a:cubicBezTo>
                      <a:pt x="34576" y="25919"/>
                      <a:pt x="34659" y="25669"/>
                      <a:pt x="34767" y="25407"/>
                    </a:cubicBezTo>
                    <a:cubicBezTo>
                      <a:pt x="34862" y="25169"/>
                      <a:pt x="34969" y="24942"/>
                      <a:pt x="35064" y="24704"/>
                    </a:cubicBezTo>
                    <a:cubicBezTo>
                      <a:pt x="35219" y="24252"/>
                      <a:pt x="35386" y="23799"/>
                      <a:pt x="35541" y="23347"/>
                    </a:cubicBezTo>
                    <a:cubicBezTo>
                      <a:pt x="35648" y="23014"/>
                      <a:pt x="35743" y="22692"/>
                      <a:pt x="35838" y="22347"/>
                    </a:cubicBezTo>
                    <a:cubicBezTo>
                      <a:pt x="35933" y="22025"/>
                      <a:pt x="36017" y="21704"/>
                      <a:pt x="36088" y="21371"/>
                    </a:cubicBezTo>
                    <a:cubicBezTo>
                      <a:pt x="36219" y="20787"/>
                      <a:pt x="36338" y="20192"/>
                      <a:pt x="36445" y="19597"/>
                    </a:cubicBezTo>
                    <a:cubicBezTo>
                      <a:pt x="36469" y="19454"/>
                      <a:pt x="36457" y="19311"/>
                      <a:pt x="36469" y="19168"/>
                    </a:cubicBezTo>
                    <a:cubicBezTo>
                      <a:pt x="36481" y="19085"/>
                      <a:pt x="36517" y="19013"/>
                      <a:pt x="36529" y="18930"/>
                    </a:cubicBezTo>
                    <a:cubicBezTo>
                      <a:pt x="36564" y="18656"/>
                      <a:pt x="36588" y="18394"/>
                      <a:pt x="36600" y="18132"/>
                    </a:cubicBezTo>
                    <a:cubicBezTo>
                      <a:pt x="36624" y="17644"/>
                      <a:pt x="36636" y="17156"/>
                      <a:pt x="36624" y="16668"/>
                    </a:cubicBezTo>
                    <a:cubicBezTo>
                      <a:pt x="36624" y="16418"/>
                      <a:pt x="36648" y="16179"/>
                      <a:pt x="36588" y="15929"/>
                    </a:cubicBezTo>
                    <a:cubicBezTo>
                      <a:pt x="36541" y="15763"/>
                      <a:pt x="36564" y="15584"/>
                      <a:pt x="36541" y="15406"/>
                    </a:cubicBezTo>
                    <a:cubicBezTo>
                      <a:pt x="36505" y="15132"/>
                      <a:pt x="36541" y="14846"/>
                      <a:pt x="36457" y="14560"/>
                    </a:cubicBezTo>
                    <a:cubicBezTo>
                      <a:pt x="36410" y="14417"/>
                      <a:pt x="36433" y="14263"/>
                      <a:pt x="36410" y="14108"/>
                    </a:cubicBezTo>
                    <a:cubicBezTo>
                      <a:pt x="36314" y="13251"/>
                      <a:pt x="36100" y="12429"/>
                      <a:pt x="35862" y="11608"/>
                    </a:cubicBezTo>
                    <a:cubicBezTo>
                      <a:pt x="35814" y="11405"/>
                      <a:pt x="35731" y="11227"/>
                      <a:pt x="35660" y="11036"/>
                    </a:cubicBezTo>
                    <a:cubicBezTo>
                      <a:pt x="35564" y="10774"/>
                      <a:pt x="35493" y="10500"/>
                      <a:pt x="35386" y="10238"/>
                    </a:cubicBezTo>
                    <a:cubicBezTo>
                      <a:pt x="35279" y="9988"/>
                      <a:pt x="35160" y="9750"/>
                      <a:pt x="35040" y="9512"/>
                    </a:cubicBezTo>
                    <a:cubicBezTo>
                      <a:pt x="34969" y="9345"/>
                      <a:pt x="34898" y="9167"/>
                      <a:pt x="34790" y="9012"/>
                    </a:cubicBezTo>
                    <a:cubicBezTo>
                      <a:pt x="34683" y="8869"/>
                      <a:pt x="34683" y="8655"/>
                      <a:pt x="34505" y="8548"/>
                    </a:cubicBezTo>
                    <a:cubicBezTo>
                      <a:pt x="34493" y="8536"/>
                      <a:pt x="34481" y="8512"/>
                      <a:pt x="34481" y="8500"/>
                    </a:cubicBezTo>
                    <a:cubicBezTo>
                      <a:pt x="34386" y="8143"/>
                      <a:pt x="34088" y="7917"/>
                      <a:pt x="33933" y="7607"/>
                    </a:cubicBezTo>
                    <a:cubicBezTo>
                      <a:pt x="33766" y="7595"/>
                      <a:pt x="33802" y="7452"/>
                      <a:pt x="33755" y="7345"/>
                    </a:cubicBezTo>
                    <a:cubicBezTo>
                      <a:pt x="33683" y="7178"/>
                      <a:pt x="33564" y="7036"/>
                      <a:pt x="33457" y="6905"/>
                    </a:cubicBezTo>
                    <a:cubicBezTo>
                      <a:pt x="33314" y="6726"/>
                      <a:pt x="33159" y="6571"/>
                      <a:pt x="33016" y="6404"/>
                    </a:cubicBezTo>
                    <a:cubicBezTo>
                      <a:pt x="32874" y="6226"/>
                      <a:pt x="32743" y="6047"/>
                      <a:pt x="32612" y="5857"/>
                    </a:cubicBezTo>
                    <a:cubicBezTo>
                      <a:pt x="32582" y="5827"/>
                      <a:pt x="32561" y="5802"/>
                      <a:pt x="32533" y="5802"/>
                    </a:cubicBezTo>
                    <a:cubicBezTo>
                      <a:pt x="32515" y="5802"/>
                      <a:pt x="32495" y="5811"/>
                      <a:pt x="32469" y="5833"/>
                    </a:cubicBezTo>
                    <a:cubicBezTo>
                      <a:pt x="32457" y="5857"/>
                      <a:pt x="32409" y="5857"/>
                      <a:pt x="32373" y="5869"/>
                    </a:cubicBezTo>
                    <a:cubicBezTo>
                      <a:pt x="32362" y="5833"/>
                      <a:pt x="32338" y="5785"/>
                      <a:pt x="32350" y="5750"/>
                    </a:cubicBezTo>
                    <a:cubicBezTo>
                      <a:pt x="32385" y="5666"/>
                      <a:pt x="32373" y="5595"/>
                      <a:pt x="32290" y="5535"/>
                    </a:cubicBezTo>
                    <a:cubicBezTo>
                      <a:pt x="32207" y="5440"/>
                      <a:pt x="32135" y="5333"/>
                      <a:pt x="32040" y="5238"/>
                    </a:cubicBezTo>
                    <a:cubicBezTo>
                      <a:pt x="32016" y="5202"/>
                      <a:pt x="31981" y="5178"/>
                      <a:pt x="31945" y="5154"/>
                    </a:cubicBezTo>
                    <a:cubicBezTo>
                      <a:pt x="31873" y="5107"/>
                      <a:pt x="31778" y="5071"/>
                      <a:pt x="31742" y="5011"/>
                    </a:cubicBezTo>
                    <a:cubicBezTo>
                      <a:pt x="31635" y="4845"/>
                      <a:pt x="31528" y="4678"/>
                      <a:pt x="31338" y="4607"/>
                    </a:cubicBezTo>
                    <a:cubicBezTo>
                      <a:pt x="31314" y="4607"/>
                      <a:pt x="31290" y="4583"/>
                      <a:pt x="31290" y="4571"/>
                    </a:cubicBezTo>
                    <a:cubicBezTo>
                      <a:pt x="31266" y="4416"/>
                      <a:pt x="31123" y="4369"/>
                      <a:pt x="31016" y="4273"/>
                    </a:cubicBezTo>
                    <a:cubicBezTo>
                      <a:pt x="30933" y="4202"/>
                      <a:pt x="30861" y="4107"/>
                      <a:pt x="30778" y="4035"/>
                    </a:cubicBezTo>
                    <a:cubicBezTo>
                      <a:pt x="30480" y="3797"/>
                      <a:pt x="30183" y="3571"/>
                      <a:pt x="29873" y="3345"/>
                    </a:cubicBezTo>
                    <a:cubicBezTo>
                      <a:pt x="29504" y="3083"/>
                      <a:pt x="29135" y="2821"/>
                      <a:pt x="28754" y="2571"/>
                    </a:cubicBezTo>
                    <a:cubicBezTo>
                      <a:pt x="28385" y="2333"/>
                      <a:pt x="28016" y="2118"/>
                      <a:pt x="27635" y="1892"/>
                    </a:cubicBezTo>
                    <a:cubicBezTo>
                      <a:pt x="27551" y="1844"/>
                      <a:pt x="27444" y="1832"/>
                      <a:pt x="27349" y="1821"/>
                    </a:cubicBezTo>
                    <a:cubicBezTo>
                      <a:pt x="27254" y="1809"/>
                      <a:pt x="27182" y="1797"/>
                      <a:pt x="27111" y="1713"/>
                    </a:cubicBezTo>
                    <a:cubicBezTo>
                      <a:pt x="27028" y="1606"/>
                      <a:pt x="26920" y="1523"/>
                      <a:pt x="26778" y="1499"/>
                    </a:cubicBezTo>
                    <a:cubicBezTo>
                      <a:pt x="26694" y="1475"/>
                      <a:pt x="26623" y="1428"/>
                      <a:pt x="26539" y="1392"/>
                    </a:cubicBezTo>
                    <a:cubicBezTo>
                      <a:pt x="26492" y="1380"/>
                      <a:pt x="26444" y="1368"/>
                      <a:pt x="26385" y="1344"/>
                    </a:cubicBezTo>
                    <a:cubicBezTo>
                      <a:pt x="26313" y="1332"/>
                      <a:pt x="26242" y="1321"/>
                      <a:pt x="26182" y="1297"/>
                    </a:cubicBezTo>
                    <a:cubicBezTo>
                      <a:pt x="26063" y="1249"/>
                      <a:pt x="25944" y="1178"/>
                      <a:pt x="25825" y="1130"/>
                    </a:cubicBezTo>
                    <a:cubicBezTo>
                      <a:pt x="25611" y="1047"/>
                      <a:pt x="25396" y="963"/>
                      <a:pt x="25170" y="892"/>
                    </a:cubicBezTo>
                    <a:cubicBezTo>
                      <a:pt x="24932" y="809"/>
                      <a:pt x="24694" y="725"/>
                      <a:pt x="24456" y="654"/>
                    </a:cubicBezTo>
                    <a:cubicBezTo>
                      <a:pt x="24384" y="630"/>
                      <a:pt x="24313" y="642"/>
                      <a:pt x="24241" y="630"/>
                    </a:cubicBezTo>
                    <a:cubicBezTo>
                      <a:pt x="24241" y="642"/>
                      <a:pt x="24230" y="654"/>
                      <a:pt x="24230" y="666"/>
                    </a:cubicBezTo>
                    <a:cubicBezTo>
                      <a:pt x="24265" y="689"/>
                      <a:pt x="24301" y="713"/>
                      <a:pt x="24325" y="749"/>
                    </a:cubicBezTo>
                    <a:cubicBezTo>
                      <a:pt x="24349" y="785"/>
                      <a:pt x="24349" y="820"/>
                      <a:pt x="24361" y="856"/>
                    </a:cubicBezTo>
                    <a:cubicBezTo>
                      <a:pt x="24330" y="856"/>
                      <a:pt x="24291" y="882"/>
                      <a:pt x="24257" y="882"/>
                    </a:cubicBezTo>
                    <a:cubicBezTo>
                      <a:pt x="24252" y="882"/>
                      <a:pt x="24247" y="882"/>
                      <a:pt x="24241" y="880"/>
                    </a:cubicBezTo>
                    <a:cubicBezTo>
                      <a:pt x="24170" y="856"/>
                      <a:pt x="24099" y="820"/>
                      <a:pt x="24027" y="785"/>
                    </a:cubicBezTo>
                    <a:cubicBezTo>
                      <a:pt x="23991" y="761"/>
                      <a:pt x="23968" y="713"/>
                      <a:pt x="23932" y="678"/>
                    </a:cubicBezTo>
                    <a:cubicBezTo>
                      <a:pt x="23849" y="606"/>
                      <a:pt x="23777" y="511"/>
                      <a:pt x="23682" y="475"/>
                    </a:cubicBezTo>
                    <a:cubicBezTo>
                      <a:pt x="23563" y="416"/>
                      <a:pt x="23420" y="428"/>
                      <a:pt x="23289" y="380"/>
                    </a:cubicBezTo>
                    <a:cubicBezTo>
                      <a:pt x="23177" y="343"/>
                      <a:pt x="23059" y="313"/>
                      <a:pt x="22938" y="313"/>
                    </a:cubicBezTo>
                    <a:cubicBezTo>
                      <a:pt x="22904" y="313"/>
                      <a:pt x="22870" y="315"/>
                      <a:pt x="22837" y="320"/>
                    </a:cubicBezTo>
                    <a:cubicBezTo>
                      <a:pt x="22825" y="320"/>
                      <a:pt x="22801" y="309"/>
                      <a:pt x="22777" y="309"/>
                    </a:cubicBezTo>
                    <a:cubicBezTo>
                      <a:pt x="22682" y="285"/>
                      <a:pt x="22587" y="261"/>
                      <a:pt x="22479" y="237"/>
                    </a:cubicBezTo>
                    <a:cubicBezTo>
                      <a:pt x="22396" y="225"/>
                      <a:pt x="22313" y="213"/>
                      <a:pt x="22229" y="201"/>
                    </a:cubicBezTo>
                    <a:cubicBezTo>
                      <a:pt x="22003" y="166"/>
                      <a:pt x="21765" y="118"/>
                      <a:pt x="21527" y="106"/>
                    </a:cubicBezTo>
                    <a:cubicBezTo>
                      <a:pt x="21514" y="105"/>
                      <a:pt x="21500" y="105"/>
                      <a:pt x="21487" y="105"/>
                    </a:cubicBezTo>
                    <a:cubicBezTo>
                      <a:pt x="21387" y="105"/>
                      <a:pt x="21286" y="126"/>
                      <a:pt x="21186" y="126"/>
                    </a:cubicBezTo>
                    <a:cubicBezTo>
                      <a:pt x="21109" y="126"/>
                      <a:pt x="21032" y="114"/>
                      <a:pt x="20955" y="70"/>
                    </a:cubicBezTo>
                    <a:cubicBezTo>
                      <a:pt x="20943" y="58"/>
                      <a:pt x="20932" y="58"/>
                      <a:pt x="20920" y="58"/>
                    </a:cubicBezTo>
                    <a:cubicBezTo>
                      <a:pt x="20693" y="47"/>
                      <a:pt x="20467" y="35"/>
                      <a:pt x="20241" y="23"/>
                    </a:cubicBezTo>
                    <a:cubicBezTo>
                      <a:pt x="20054" y="7"/>
                      <a:pt x="19869" y="0"/>
                      <a:pt x="196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28"/>
              <p:cNvSpPr/>
              <p:nvPr/>
            </p:nvSpPr>
            <p:spPr>
              <a:xfrm>
                <a:off x="5848625" y="1847000"/>
                <a:ext cx="55100" cy="55475"/>
              </a:xfrm>
              <a:custGeom>
                <a:rect b="b" l="l" r="r" t="t"/>
                <a:pathLst>
                  <a:path extrusionOk="0" h="2219" w="2204">
                    <a:moveTo>
                      <a:pt x="1215" y="1"/>
                    </a:moveTo>
                    <a:cubicBezTo>
                      <a:pt x="1173" y="1"/>
                      <a:pt x="1129" y="19"/>
                      <a:pt x="1084" y="63"/>
                    </a:cubicBezTo>
                    <a:cubicBezTo>
                      <a:pt x="1061" y="87"/>
                      <a:pt x="1025" y="111"/>
                      <a:pt x="1001" y="111"/>
                    </a:cubicBezTo>
                    <a:cubicBezTo>
                      <a:pt x="967" y="108"/>
                      <a:pt x="933" y="106"/>
                      <a:pt x="901" y="106"/>
                    </a:cubicBezTo>
                    <a:cubicBezTo>
                      <a:pt x="809" y="106"/>
                      <a:pt x="723" y="124"/>
                      <a:pt x="644" y="194"/>
                    </a:cubicBezTo>
                    <a:cubicBezTo>
                      <a:pt x="584" y="254"/>
                      <a:pt x="477" y="206"/>
                      <a:pt x="430" y="301"/>
                    </a:cubicBezTo>
                    <a:cubicBezTo>
                      <a:pt x="407" y="294"/>
                      <a:pt x="389" y="290"/>
                      <a:pt x="374" y="290"/>
                    </a:cubicBezTo>
                    <a:cubicBezTo>
                      <a:pt x="300" y="290"/>
                      <a:pt x="330" y="382"/>
                      <a:pt x="310" y="432"/>
                    </a:cubicBezTo>
                    <a:cubicBezTo>
                      <a:pt x="291" y="551"/>
                      <a:pt x="230" y="620"/>
                      <a:pt x="135" y="620"/>
                    </a:cubicBezTo>
                    <a:cubicBezTo>
                      <a:pt x="116" y="620"/>
                      <a:pt x="95" y="617"/>
                      <a:pt x="72" y="611"/>
                    </a:cubicBezTo>
                    <a:lnTo>
                      <a:pt x="72" y="611"/>
                    </a:lnTo>
                    <a:cubicBezTo>
                      <a:pt x="84" y="682"/>
                      <a:pt x="96" y="742"/>
                      <a:pt x="120" y="802"/>
                    </a:cubicBezTo>
                    <a:cubicBezTo>
                      <a:pt x="144" y="873"/>
                      <a:pt x="180" y="933"/>
                      <a:pt x="108" y="992"/>
                    </a:cubicBezTo>
                    <a:cubicBezTo>
                      <a:pt x="1" y="1099"/>
                      <a:pt x="49" y="1218"/>
                      <a:pt x="49" y="1349"/>
                    </a:cubicBezTo>
                    <a:cubicBezTo>
                      <a:pt x="60" y="1599"/>
                      <a:pt x="168" y="1790"/>
                      <a:pt x="287" y="1980"/>
                    </a:cubicBezTo>
                    <a:cubicBezTo>
                      <a:pt x="337" y="2061"/>
                      <a:pt x="388" y="2116"/>
                      <a:pt x="483" y="2116"/>
                    </a:cubicBezTo>
                    <a:cubicBezTo>
                      <a:pt x="499" y="2116"/>
                      <a:pt x="517" y="2115"/>
                      <a:pt x="537" y="2111"/>
                    </a:cubicBezTo>
                    <a:cubicBezTo>
                      <a:pt x="571" y="2104"/>
                      <a:pt x="607" y="2098"/>
                      <a:pt x="642" y="2098"/>
                    </a:cubicBezTo>
                    <a:cubicBezTo>
                      <a:pt x="718" y="2098"/>
                      <a:pt x="793" y="2122"/>
                      <a:pt x="858" y="2195"/>
                    </a:cubicBezTo>
                    <a:cubicBezTo>
                      <a:pt x="882" y="2218"/>
                      <a:pt x="930" y="2218"/>
                      <a:pt x="977" y="2218"/>
                    </a:cubicBezTo>
                    <a:cubicBezTo>
                      <a:pt x="1049" y="2218"/>
                      <a:pt x="1132" y="2218"/>
                      <a:pt x="1215" y="2206"/>
                    </a:cubicBezTo>
                    <a:cubicBezTo>
                      <a:pt x="1501" y="2159"/>
                      <a:pt x="1799" y="2111"/>
                      <a:pt x="2001" y="1849"/>
                    </a:cubicBezTo>
                    <a:cubicBezTo>
                      <a:pt x="2013" y="1837"/>
                      <a:pt x="2025" y="1814"/>
                      <a:pt x="2049" y="1814"/>
                    </a:cubicBezTo>
                    <a:cubicBezTo>
                      <a:pt x="2156" y="1778"/>
                      <a:pt x="2144" y="1695"/>
                      <a:pt x="2132" y="1611"/>
                    </a:cubicBezTo>
                    <a:cubicBezTo>
                      <a:pt x="2120" y="1575"/>
                      <a:pt x="2096" y="1516"/>
                      <a:pt x="2120" y="1492"/>
                    </a:cubicBezTo>
                    <a:cubicBezTo>
                      <a:pt x="2180" y="1409"/>
                      <a:pt x="2192" y="1361"/>
                      <a:pt x="2073" y="1325"/>
                    </a:cubicBezTo>
                    <a:cubicBezTo>
                      <a:pt x="2037" y="1314"/>
                      <a:pt x="2025" y="1242"/>
                      <a:pt x="2001" y="1194"/>
                    </a:cubicBezTo>
                    <a:cubicBezTo>
                      <a:pt x="2049" y="1183"/>
                      <a:pt x="2085" y="1183"/>
                      <a:pt x="2120" y="1171"/>
                    </a:cubicBezTo>
                    <a:lnTo>
                      <a:pt x="2204" y="1171"/>
                    </a:lnTo>
                    <a:cubicBezTo>
                      <a:pt x="2192" y="944"/>
                      <a:pt x="2180" y="742"/>
                      <a:pt x="2156" y="540"/>
                    </a:cubicBezTo>
                    <a:cubicBezTo>
                      <a:pt x="2168" y="516"/>
                      <a:pt x="2132" y="480"/>
                      <a:pt x="2108" y="480"/>
                    </a:cubicBezTo>
                    <a:cubicBezTo>
                      <a:pt x="1942" y="444"/>
                      <a:pt x="1858" y="325"/>
                      <a:pt x="1775" y="194"/>
                    </a:cubicBezTo>
                    <a:cubicBezTo>
                      <a:pt x="1751" y="159"/>
                      <a:pt x="1692" y="135"/>
                      <a:pt x="1656" y="135"/>
                    </a:cubicBezTo>
                    <a:cubicBezTo>
                      <a:pt x="1623" y="138"/>
                      <a:pt x="1592" y="140"/>
                      <a:pt x="1563" y="140"/>
                    </a:cubicBezTo>
                    <a:cubicBezTo>
                      <a:pt x="1485" y="140"/>
                      <a:pt x="1415" y="124"/>
                      <a:pt x="1346" y="63"/>
                    </a:cubicBezTo>
                    <a:cubicBezTo>
                      <a:pt x="1308" y="25"/>
                      <a:pt x="1263"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28"/>
              <p:cNvSpPr/>
              <p:nvPr/>
            </p:nvSpPr>
            <p:spPr>
              <a:xfrm>
                <a:off x="6084375" y="2004850"/>
                <a:ext cx="55700" cy="58950"/>
              </a:xfrm>
              <a:custGeom>
                <a:rect b="b" l="l" r="r" t="t"/>
                <a:pathLst>
                  <a:path extrusionOk="0" h="2358" w="2228">
                    <a:moveTo>
                      <a:pt x="882" y="0"/>
                    </a:moveTo>
                    <a:cubicBezTo>
                      <a:pt x="838" y="122"/>
                      <a:pt x="763" y="192"/>
                      <a:pt x="666" y="192"/>
                    </a:cubicBezTo>
                    <a:cubicBezTo>
                      <a:pt x="659" y="192"/>
                      <a:pt x="651" y="191"/>
                      <a:pt x="644" y="191"/>
                    </a:cubicBezTo>
                    <a:cubicBezTo>
                      <a:pt x="608" y="187"/>
                      <a:pt x="575" y="181"/>
                      <a:pt x="546" y="181"/>
                    </a:cubicBezTo>
                    <a:cubicBezTo>
                      <a:pt x="489" y="181"/>
                      <a:pt x="449" y="203"/>
                      <a:pt x="441" y="298"/>
                    </a:cubicBezTo>
                    <a:cubicBezTo>
                      <a:pt x="429" y="322"/>
                      <a:pt x="394" y="345"/>
                      <a:pt x="358" y="357"/>
                    </a:cubicBezTo>
                    <a:cubicBezTo>
                      <a:pt x="286" y="429"/>
                      <a:pt x="215" y="488"/>
                      <a:pt x="179" y="595"/>
                    </a:cubicBezTo>
                    <a:cubicBezTo>
                      <a:pt x="155" y="679"/>
                      <a:pt x="96" y="750"/>
                      <a:pt x="60" y="822"/>
                    </a:cubicBezTo>
                    <a:cubicBezTo>
                      <a:pt x="36" y="893"/>
                      <a:pt x="36" y="965"/>
                      <a:pt x="24" y="1024"/>
                    </a:cubicBezTo>
                    <a:cubicBezTo>
                      <a:pt x="24" y="1060"/>
                      <a:pt x="48" y="1084"/>
                      <a:pt x="48" y="1107"/>
                    </a:cubicBezTo>
                    <a:cubicBezTo>
                      <a:pt x="1" y="1203"/>
                      <a:pt x="60" y="1274"/>
                      <a:pt x="96" y="1346"/>
                    </a:cubicBezTo>
                    <a:cubicBezTo>
                      <a:pt x="108" y="1369"/>
                      <a:pt x="132" y="1393"/>
                      <a:pt x="120" y="1405"/>
                    </a:cubicBezTo>
                    <a:cubicBezTo>
                      <a:pt x="48" y="1476"/>
                      <a:pt x="120" y="1536"/>
                      <a:pt x="132" y="1607"/>
                    </a:cubicBezTo>
                    <a:cubicBezTo>
                      <a:pt x="132" y="1667"/>
                      <a:pt x="150" y="1715"/>
                      <a:pt x="196" y="1715"/>
                    </a:cubicBezTo>
                    <a:cubicBezTo>
                      <a:pt x="214" y="1715"/>
                      <a:pt x="236" y="1708"/>
                      <a:pt x="263" y="1691"/>
                    </a:cubicBezTo>
                    <a:cubicBezTo>
                      <a:pt x="270" y="1683"/>
                      <a:pt x="281" y="1681"/>
                      <a:pt x="293" y="1681"/>
                    </a:cubicBezTo>
                    <a:cubicBezTo>
                      <a:pt x="321" y="1681"/>
                      <a:pt x="357" y="1694"/>
                      <a:pt x="382" y="1703"/>
                    </a:cubicBezTo>
                    <a:cubicBezTo>
                      <a:pt x="394" y="1715"/>
                      <a:pt x="394" y="1762"/>
                      <a:pt x="394" y="1786"/>
                    </a:cubicBezTo>
                    <a:cubicBezTo>
                      <a:pt x="322" y="1929"/>
                      <a:pt x="334" y="1977"/>
                      <a:pt x="489" y="2012"/>
                    </a:cubicBezTo>
                    <a:cubicBezTo>
                      <a:pt x="501" y="2155"/>
                      <a:pt x="536" y="2179"/>
                      <a:pt x="727" y="2215"/>
                    </a:cubicBezTo>
                    <a:cubicBezTo>
                      <a:pt x="739" y="2072"/>
                      <a:pt x="465" y="2024"/>
                      <a:pt x="620" y="1857"/>
                    </a:cubicBezTo>
                    <a:cubicBezTo>
                      <a:pt x="441" y="1715"/>
                      <a:pt x="441" y="1715"/>
                      <a:pt x="560" y="1596"/>
                    </a:cubicBezTo>
                    <a:lnTo>
                      <a:pt x="560" y="1596"/>
                    </a:lnTo>
                    <a:cubicBezTo>
                      <a:pt x="632" y="1631"/>
                      <a:pt x="667" y="1679"/>
                      <a:pt x="667" y="1762"/>
                    </a:cubicBezTo>
                    <a:cubicBezTo>
                      <a:pt x="667" y="1810"/>
                      <a:pt x="691" y="1905"/>
                      <a:pt x="703" y="1905"/>
                    </a:cubicBezTo>
                    <a:cubicBezTo>
                      <a:pt x="834" y="1905"/>
                      <a:pt x="846" y="2048"/>
                      <a:pt x="929" y="2096"/>
                    </a:cubicBezTo>
                    <a:cubicBezTo>
                      <a:pt x="941" y="2108"/>
                      <a:pt x="953" y="2167"/>
                      <a:pt x="941" y="2191"/>
                    </a:cubicBezTo>
                    <a:cubicBezTo>
                      <a:pt x="846" y="2274"/>
                      <a:pt x="858" y="2322"/>
                      <a:pt x="953" y="2358"/>
                    </a:cubicBezTo>
                    <a:cubicBezTo>
                      <a:pt x="1037" y="2310"/>
                      <a:pt x="1108" y="2262"/>
                      <a:pt x="1156" y="2227"/>
                    </a:cubicBezTo>
                    <a:cubicBezTo>
                      <a:pt x="1209" y="2258"/>
                      <a:pt x="1252" y="2300"/>
                      <a:pt x="1287" y="2300"/>
                    </a:cubicBezTo>
                    <a:cubicBezTo>
                      <a:pt x="1291" y="2300"/>
                      <a:pt x="1295" y="2299"/>
                      <a:pt x="1298" y="2298"/>
                    </a:cubicBezTo>
                    <a:cubicBezTo>
                      <a:pt x="1382" y="2286"/>
                      <a:pt x="1465" y="2250"/>
                      <a:pt x="1537" y="2215"/>
                    </a:cubicBezTo>
                    <a:cubicBezTo>
                      <a:pt x="1596" y="2179"/>
                      <a:pt x="1644" y="2096"/>
                      <a:pt x="1703" y="2072"/>
                    </a:cubicBezTo>
                    <a:cubicBezTo>
                      <a:pt x="1858" y="2000"/>
                      <a:pt x="1965" y="1893"/>
                      <a:pt x="2060" y="1750"/>
                    </a:cubicBezTo>
                    <a:cubicBezTo>
                      <a:pt x="2132" y="1655"/>
                      <a:pt x="2168" y="1584"/>
                      <a:pt x="2096" y="1476"/>
                    </a:cubicBezTo>
                    <a:cubicBezTo>
                      <a:pt x="2072" y="1441"/>
                      <a:pt x="2037" y="1405"/>
                      <a:pt x="2013" y="1369"/>
                    </a:cubicBezTo>
                    <a:cubicBezTo>
                      <a:pt x="2156" y="1226"/>
                      <a:pt x="2227" y="1072"/>
                      <a:pt x="2156" y="857"/>
                    </a:cubicBezTo>
                    <a:cubicBezTo>
                      <a:pt x="2108" y="703"/>
                      <a:pt x="2060" y="548"/>
                      <a:pt x="2013" y="393"/>
                    </a:cubicBezTo>
                    <a:cubicBezTo>
                      <a:pt x="2001" y="357"/>
                      <a:pt x="1953" y="333"/>
                      <a:pt x="1918" y="322"/>
                    </a:cubicBezTo>
                    <a:cubicBezTo>
                      <a:pt x="1870" y="310"/>
                      <a:pt x="1799" y="310"/>
                      <a:pt x="1763" y="286"/>
                    </a:cubicBezTo>
                    <a:cubicBezTo>
                      <a:pt x="1656" y="214"/>
                      <a:pt x="1572" y="131"/>
                      <a:pt x="1477" y="48"/>
                    </a:cubicBezTo>
                    <a:cubicBezTo>
                      <a:pt x="1413" y="85"/>
                      <a:pt x="1351" y="99"/>
                      <a:pt x="1289" y="99"/>
                    </a:cubicBezTo>
                    <a:cubicBezTo>
                      <a:pt x="1154" y="99"/>
                      <a:pt x="1021" y="33"/>
                      <a:pt x="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28"/>
              <p:cNvSpPr/>
              <p:nvPr/>
            </p:nvSpPr>
            <p:spPr>
              <a:xfrm>
                <a:off x="5978425" y="1577050"/>
                <a:ext cx="53900" cy="56100"/>
              </a:xfrm>
              <a:custGeom>
                <a:rect b="b" l="l" r="r" t="t"/>
                <a:pathLst>
                  <a:path extrusionOk="0" h="2244" w="2156">
                    <a:moveTo>
                      <a:pt x="927" y="1"/>
                    </a:moveTo>
                    <a:cubicBezTo>
                      <a:pt x="901" y="1"/>
                      <a:pt x="874" y="5"/>
                      <a:pt x="845" y="15"/>
                    </a:cubicBezTo>
                    <a:cubicBezTo>
                      <a:pt x="833" y="51"/>
                      <a:pt x="822" y="110"/>
                      <a:pt x="786" y="122"/>
                    </a:cubicBezTo>
                    <a:cubicBezTo>
                      <a:pt x="655" y="181"/>
                      <a:pt x="512" y="241"/>
                      <a:pt x="369" y="301"/>
                    </a:cubicBezTo>
                    <a:cubicBezTo>
                      <a:pt x="345" y="312"/>
                      <a:pt x="310" y="348"/>
                      <a:pt x="310" y="372"/>
                    </a:cubicBezTo>
                    <a:cubicBezTo>
                      <a:pt x="322" y="503"/>
                      <a:pt x="238" y="562"/>
                      <a:pt x="143" y="622"/>
                    </a:cubicBezTo>
                    <a:cubicBezTo>
                      <a:pt x="12" y="705"/>
                      <a:pt x="0" y="753"/>
                      <a:pt x="83" y="896"/>
                    </a:cubicBezTo>
                    <a:cubicBezTo>
                      <a:pt x="83" y="920"/>
                      <a:pt x="95" y="932"/>
                      <a:pt x="95" y="955"/>
                    </a:cubicBezTo>
                    <a:cubicBezTo>
                      <a:pt x="83" y="1122"/>
                      <a:pt x="95" y="1289"/>
                      <a:pt x="60" y="1455"/>
                    </a:cubicBezTo>
                    <a:cubicBezTo>
                      <a:pt x="24" y="1634"/>
                      <a:pt x="71" y="1753"/>
                      <a:pt x="191" y="1860"/>
                    </a:cubicBezTo>
                    <a:cubicBezTo>
                      <a:pt x="322" y="1979"/>
                      <a:pt x="452" y="2075"/>
                      <a:pt x="583" y="2182"/>
                    </a:cubicBezTo>
                    <a:cubicBezTo>
                      <a:pt x="610" y="2214"/>
                      <a:pt x="636" y="2233"/>
                      <a:pt x="664" y="2233"/>
                    </a:cubicBezTo>
                    <a:cubicBezTo>
                      <a:pt x="687" y="2233"/>
                      <a:pt x="711" y="2220"/>
                      <a:pt x="738" y="2194"/>
                    </a:cubicBezTo>
                    <a:cubicBezTo>
                      <a:pt x="747" y="2176"/>
                      <a:pt x="775" y="2165"/>
                      <a:pt x="798" y="2165"/>
                    </a:cubicBezTo>
                    <a:cubicBezTo>
                      <a:pt x="807" y="2165"/>
                      <a:pt x="815" y="2167"/>
                      <a:pt x="822" y="2170"/>
                    </a:cubicBezTo>
                    <a:cubicBezTo>
                      <a:pt x="884" y="2211"/>
                      <a:pt x="946" y="2244"/>
                      <a:pt x="1023" y="2244"/>
                    </a:cubicBezTo>
                    <a:cubicBezTo>
                      <a:pt x="1035" y="2244"/>
                      <a:pt x="1047" y="2243"/>
                      <a:pt x="1060" y="2241"/>
                    </a:cubicBezTo>
                    <a:cubicBezTo>
                      <a:pt x="1143" y="2217"/>
                      <a:pt x="1238" y="2217"/>
                      <a:pt x="1334" y="2206"/>
                    </a:cubicBezTo>
                    <a:cubicBezTo>
                      <a:pt x="1441" y="2206"/>
                      <a:pt x="1512" y="2158"/>
                      <a:pt x="1500" y="2075"/>
                    </a:cubicBezTo>
                    <a:cubicBezTo>
                      <a:pt x="1572" y="2063"/>
                      <a:pt x="1643" y="2063"/>
                      <a:pt x="1667" y="2039"/>
                    </a:cubicBezTo>
                    <a:cubicBezTo>
                      <a:pt x="1738" y="1932"/>
                      <a:pt x="1822" y="1860"/>
                      <a:pt x="1917" y="1860"/>
                    </a:cubicBezTo>
                    <a:cubicBezTo>
                      <a:pt x="1976" y="1717"/>
                      <a:pt x="2036" y="1610"/>
                      <a:pt x="2084" y="1491"/>
                    </a:cubicBezTo>
                    <a:cubicBezTo>
                      <a:pt x="2107" y="1432"/>
                      <a:pt x="2155" y="1348"/>
                      <a:pt x="2143" y="1301"/>
                    </a:cubicBezTo>
                    <a:cubicBezTo>
                      <a:pt x="2084" y="1158"/>
                      <a:pt x="2143" y="1027"/>
                      <a:pt x="2143" y="896"/>
                    </a:cubicBezTo>
                    <a:cubicBezTo>
                      <a:pt x="2155" y="860"/>
                      <a:pt x="2131" y="824"/>
                      <a:pt x="2119" y="801"/>
                    </a:cubicBezTo>
                    <a:cubicBezTo>
                      <a:pt x="2000" y="717"/>
                      <a:pt x="1941" y="598"/>
                      <a:pt x="1941" y="455"/>
                    </a:cubicBezTo>
                    <a:cubicBezTo>
                      <a:pt x="1929" y="360"/>
                      <a:pt x="1893" y="324"/>
                      <a:pt x="1798" y="324"/>
                    </a:cubicBezTo>
                    <a:cubicBezTo>
                      <a:pt x="1750" y="324"/>
                      <a:pt x="1691" y="289"/>
                      <a:pt x="1643" y="253"/>
                    </a:cubicBezTo>
                    <a:cubicBezTo>
                      <a:pt x="1595" y="217"/>
                      <a:pt x="1548" y="158"/>
                      <a:pt x="1512" y="98"/>
                    </a:cubicBezTo>
                    <a:cubicBezTo>
                      <a:pt x="1483" y="69"/>
                      <a:pt x="1459" y="54"/>
                      <a:pt x="1431" y="54"/>
                    </a:cubicBezTo>
                    <a:cubicBezTo>
                      <a:pt x="1413" y="54"/>
                      <a:pt x="1393" y="60"/>
                      <a:pt x="1369" y="74"/>
                    </a:cubicBezTo>
                    <a:cubicBezTo>
                      <a:pt x="1332" y="106"/>
                      <a:pt x="1287" y="121"/>
                      <a:pt x="1241" y="121"/>
                    </a:cubicBezTo>
                    <a:cubicBezTo>
                      <a:pt x="1201" y="121"/>
                      <a:pt x="1159" y="109"/>
                      <a:pt x="1119" y="86"/>
                    </a:cubicBezTo>
                    <a:cubicBezTo>
                      <a:pt x="1058" y="34"/>
                      <a:pt x="997" y="1"/>
                      <a:pt x="9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28"/>
              <p:cNvSpPr/>
              <p:nvPr/>
            </p:nvSpPr>
            <p:spPr>
              <a:xfrm>
                <a:off x="6450800" y="1640925"/>
                <a:ext cx="53600" cy="52250"/>
              </a:xfrm>
              <a:custGeom>
                <a:rect b="b" l="l" r="r" t="t"/>
                <a:pathLst>
                  <a:path extrusionOk="0" h="2090" w="2144">
                    <a:moveTo>
                      <a:pt x="893" y="460"/>
                    </a:moveTo>
                    <a:cubicBezTo>
                      <a:pt x="1048" y="508"/>
                      <a:pt x="1060" y="532"/>
                      <a:pt x="977" y="651"/>
                    </a:cubicBezTo>
                    <a:cubicBezTo>
                      <a:pt x="953" y="686"/>
                      <a:pt x="941" y="722"/>
                      <a:pt x="917" y="782"/>
                    </a:cubicBezTo>
                    <a:cubicBezTo>
                      <a:pt x="869" y="746"/>
                      <a:pt x="822" y="710"/>
                      <a:pt x="798" y="663"/>
                    </a:cubicBezTo>
                    <a:cubicBezTo>
                      <a:pt x="786" y="651"/>
                      <a:pt x="822" y="591"/>
                      <a:pt x="834" y="555"/>
                    </a:cubicBezTo>
                    <a:cubicBezTo>
                      <a:pt x="858" y="520"/>
                      <a:pt x="869" y="496"/>
                      <a:pt x="893" y="460"/>
                    </a:cubicBezTo>
                    <a:close/>
                    <a:moveTo>
                      <a:pt x="1385" y="1"/>
                    </a:moveTo>
                    <a:cubicBezTo>
                      <a:pt x="1363" y="1"/>
                      <a:pt x="1339" y="9"/>
                      <a:pt x="1310" y="32"/>
                    </a:cubicBezTo>
                    <a:cubicBezTo>
                      <a:pt x="1310" y="35"/>
                      <a:pt x="1308" y="36"/>
                      <a:pt x="1305" y="36"/>
                    </a:cubicBezTo>
                    <a:cubicBezTo>
                      <a:pt x="1297" y="36"/>
                      <a:pt x="1283" y="28"/>
                      <a:pt x="1274" y="20"/>
                    </a:cubicBezTo>
                    <a:lnTo>
                      <a:pt x="1191" y="20"/>
                    </a:lnTo>
                    <a:cubicBezTo>
                      <a:pt x="1191" y="55"/>
                      <a:pt x="1203" y="91"/>
                      <a:pt x="1215" y="115"/>
                    </a:cubicBezTo>
                    <a:cubicBezTo>
                      <a:pt x="1250" y="162"/>
                      <a:pt x="1274" y="198"/>
                      <a:pt x="1203" y="222"/>
                    </a:cubicBezTo>
                    <a:cubicBezTo>
                      <a:pt x="1155" y="162"/>
                      <a:pt x="1108" y="91"/>
                      <a:pt x="1072" y="43"/>
                    </a:cubicBezTo>
                    <a:cubicBezTo>
                      <a:pt x="1012" y="55"/>
                      <a:pt x="965" y="67"/>
                      <a:pt x="929" y="79"/>
                    </a:cubicBezTo>
                    <a:cubicBezTo>
                      <a:pt x="881" y="91"/>
                      <a:pt x="834" y="91"/>
                      <a:pt x="798" y="91"/>
                    </a:cubicBezTo>
                    <a:cubicBezTo>
                      <a:pt x="822" y="139"/>
                      <a:pt x="834" y="174"/>
                      <a:pt x="869" y="198"/>
                    </a:cubicBezTo>
                    <a:cubicBezTo>
                      <a:pt x="1000" y="305"/>
                      <a:pt x="1000" y="305"/>
                      <a:pt x="881" y="448"/>
                    </a:cubicBezTo>
                    <a:cubicBezTo>
                      <a:pt x="810" y="389"/>
                      <a:pt x="750" y="329"/>
                      <a:pt x="679" y="270"/>
                    </a:cubicBezTo>
                    <a:cubicBezTo>
                      <a:pt x="643" y="329"/>
                      <a:pt x="607" y="389"/>
                      <a:pt x="560" y="448"/>
                    </a:cubicBezTo>
                    <a:cubicBezTo>
                      <a:pt x="536" y="490"/>
                      <a:pt x="512" y="511"/>
                      <a:pt x="487" y="511"/>
                    </a:cubicBezTo>
                    <a:cubicBezTo>
                      <a:pt x="462" y="511"/>
                      <a:pt x="435" y="490"/>
                      <a:pt x="405" y="448"/>
                    </a:cubicBezTo>
                    <a:cubicBezTo>
                      <a:pt x="393" y="424"/>
                      <a:pt x="381" y="401"/>
                      <a:pt x="357" y="389"/>
                    </a:cubicBezTo>
                    <a:cubicBezTo>
                      <a:pt x="346" y="383"/>
                      <a:pt x="328" y="380"/>
                      <a:pt x="311" y="380"/>
                    </a:cubicBezTo>
                    <a:cubicBezTo>
                      <a:pt x="295" y="380"/>
                      <a:pt x="280" y="383"/>
                      <a:pt x="274" y="389"/>
                    </a:cubicBezTo>
                    <a:cubicBezTo>
                      <a:pt x="203" y="496"/>
                      <a:pt x="131" y="615"/>
                      <a:pt x="60" y="722"/>
                    </a:cubicBezTo>
                    <a:cubicBezTo>
                      <a:pt x="36" y="782"/>
                      <a:pt x="0" y="853"/>
                      <a:pt x="0" y="913"/>
                    </a:cubicBezTo>
                    <a:cubicBezTo>
                      <a:pt x="0" y="948"/>
                      <a:pt x="60" y="972"/>
                      <a:pt x="84" y="1008"/>
                    </a:cubicBezTo>
                    <a:cubicBezTo>
                      <a:pt x="107" y="1044"/>
                      <a:pt x="119" y="1079"/>
                      <a:pt x="131" y="1115"/>
                    </a:cubicBezTo>
                    <a:cubicBezTo>
                      <a:pt x="131" y="1198"/>
                      <a:pt x="131" y="1270"/>
                      <a:pt x="131" y="1353"/>
                    </a:cubicBezTo>
                    <a:cubicBezTo>
                      <a:pt x="131" y="1425"/>
                      <a:pt x="155" y="1484"/>
                      <a:pt x="226" y="1544"/>
                    </a:cubicBezTo>
                    <a:cubicBezTo>
                      <a:pt x="298" y="1591"/>
                      <a:pt x="334" y="1686"/>
                      <a:pt x="393" y="1758"/>
                    </a:cubicBezTo>
                    <a:cubicBezTo>
                      <a:pt x="416" y="1803"/>
                      <a:pt x="449" y="1890"/>
                      <a:pt x="472" y="1890"/>
                    </a:cubicBezTo>
                    <a:cubicBezTo>
                      <a:pt x="474" y="1890"/>
                      <a:pt x="475" y="1890"/>
                      <a:pt x="477" y="1889"/>
                    </a:cubicBezTo>
                    <a:cubicBezTo>
                      <a:pt x="491" y="1887"/>
                      <a:pt x="505" y="1886"/>
                      <a:pt x="519" y="1886"/>
                    </a:cubicBezTo>
                    <a:cubicBezTo>
                      <a:pt x="660" y="1886"/>
                      <a:pt x="749" y="1990"/>
                      <a:pt x="858" y="2056"/>
                    </a:cubicBezTo>
                    <a:cubicBezTo>
                      <a:pt x="891" y="2072"/>
                      <a:pt x="943" y="2089"/>
                      <a:pt x="983" y="2089"/>
                    </a:cubicBezTo>
                    <a:cubicBezTo>
                      <a:pt x="999" y="2089"/>
                      <a:pt x="1014" y="2086"/>
                      <a:pt x="1024" y="2079"/>
                    </a:cubicBezTo>
                    <a:cubicBezTo>
                      <a:pt x="1063" y="2041"/>
                      <a:pt x="1103" y="2028"/>
                      <a:pt x="1143" y="2028"/>
                    </a:cubicBezTo>
                    <a:cubicBezTo>
                      <a:pt x="1216" y="2028"/>
                      <a:pt x="1289" y="2067"/>
                      <a:pt x="1358" y="2067"/>
                    </a:cubicBezTo>
                    <a:cubicBezTo>
                      <a:pt x="1372" y="2067"/>
                      <a:pt x="1385" y="2068"/>
                      <a:pt x="1398" y="2068"/>
                    </a:cubicBezTo>
                    <a:cubicBezTo>
                      <a:pt x="1447" y="2068"/>
                      <a:pt x="1481" y="2060"/>
                      <a:pt x="1500" y="1984"/>
                    </a:cubicBezTo>
                    <a:cubicBezTo>
                      <a:pt x="1512" y="1948"/>
                      <a:pt x="1572" y="1925"/>
                      <a:pt x="1608" y="1889"/>
                    </a:cubicBezTo>
                    <a:cubicBezTo>
                      <a:pt x="1655" y="1853"/>
                      <a:pt x="1739" y="1829"/>
                      <a:pt x="1774" y="1782"/>
                    </a:cubicBezTo>
                    <a:cubicBezTo>
                      <a:pt x="1834" y="1698"/>
                      <a:pt x="1870" y="1603"/>
                      <a:pt x="1905" y="1508"/>
                    </a:cubicBezTo>
                    <a:cubicBezTo>
                      <a:pt x="1929" y="1472"/>
                      <a:pt x="1953" y="1448"/>
                      <a:pt x="1965" y="1425"/>
                    </a:cubicBezTo>
                    <a:cubicBezTo>
                      <a:pt x="2001" y="1377"/>
                      <a:pt x="2036" y="1341"/>
                      <a:pt x="2072" y="1294"/>
                    </a:cubicBezTo>
                    <a:cubicBezTo>
                      <a:pt x="2096" y="1222"/>
                      <a:pt x="2120" y="1163"/>
                      <a:pt x="2143" y="1091"/>
                    </a:cubicBezTo>
                    <a:cubicBezTo>
                      <a:pt x="2143" y="1044"/>
                      <a:pt x="2143" y="984"/>
                      <a:pt x="2131" y="936"/>
                    </a:cubicBezTo>
                    <a:cubicBezTo>
                      <a:pt x="2120" y="853"/>
                      <a:pt x="2072" y="782"/>
                      <a:pt x="2072" y="710"/>
                    </a:cubicBezTo>
                    <a:cubicBezTo>
                      <a:pt x="2060" y="532"/>
                      <a:pt x="2024" y="377"/>
                      <a:pt x="1822" y="317"/>
                    </a:cubicBezTo>
                    <a:cubicBezTo>
                      <a:pt x="1786" y="305"/>
                      <a:pt x="1762" y="258"/>
                      <a:pt x="1739" y="222"/>
                    </a:cubicBezTo>
                    <a:cubicBezTo>
                      <a:pt x="1715" y="186"/>
                      <a:pt x="1703" y="139"/>
                      <a:pt x="1691" y="103"/>
                    </a:cubicBezTo>
                    <a:cubicBezTo>
                      <a:pt x="1679" y="115"/>
                      <a:pt x="1679" y="115"/>
                      <a:pt x="1667" y="127"/>
                    </a:cubicBezTo>
                    <a:cubicBezTo>
                      <a:pt x="1631" y="115"/>
                      <a:pt x="1572" y="115"/>
                      <a:pt x="1536" y="91"/>
                    </a:cubicBezTo>
                    <a:cubicBezTo>
                      <a:pt x="1484" y="65"/>
                      <a:pt x="1444" y="1"/>
                      <a:pt x="1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8"/>
              <p:cNvSpPr/>
              <p:nvPr/>
            </p:nvSpPr>
            <p:spPr>
              <a:xfrm>
                <a:off x="6257025" y="1391625"/>
                <a:ext cx="50625" cy="52150"/>
              </a:xfrm>
              <a:custGeom>
                <a:rect b="b" l="l" r="r" t="t"/>
                <a:pathLst>
                  <a:path extrusionOk="0" h="2086" w="2025">
                    <a:moveTo>
                      <a:pt x="1071" y="1"/>
                    </a:moveTo>
                    <a:cubicBezTo>
                      <a:pt x="1031" y="1"/>
                      <a:pt x="990" y="19"/>
                      <a:pt x="953" y="38"/>
                    </a:cubicBezTo>
                    <a:cubicBezTo>
                      <a:pt x="715" y="157"/>
                      <a:pt x="477" y="288"/>
                      <a:pt x="238" y="407"/>
                    </a:cubicBezTo>
                    <a:cubicBezTo>
                      <a:pt x="155" y="443"/>
                      <a:pt x="84" y="574"/>
                      <a:pt x="107" y="633"/>
                    </a:cubicBezTo>
                    <a:cubicBezTo>
                      <a:pt x="215" y="907"/>
                      <a:pt x="167" y="1169"/>
                      <a:pt x="24" y="1431"/>
                    </a:cubicBezTo>
                    <a:cubicBezTo>
                      <a:pt x="12" y="1455"/>
                      <a:pt x="0" y="1502"/>
                      <a:pt x="12" y="1526"/>
                    </a:cubicBezTo>
                    <a:cubicBezTo>
                      <a:pt x="107" y="1693"/>
                      <a:pt x="215" y="1860"/>
                      <a:pt x="322" y="2014"/>
                    </a:cubicBezTo>
                    <a:cubicBezTo>
                      <a:pt x="344" y="2052"/>
                      <a:pt x="372" y="2076"/>
                      <a:pt x="404" y="2076"/>
                    </a:cubicBezTo>
                    <a:cubicBezTo>
                      <a:pt x="423" y="2076"/>
                      <a:pt x="443" y="2068"/>
                      <a:pt x="465" y="2050"/>
                    </a:cubicBezTo>
                    <a:cubicBezTo>
                      <a:pt x="516" y="2025"/>
                      <a:pt x="563" y="2013"/>
                      <a:pt x="613" y="2013"/>
                    </a:cubicBezTo>
                    <a:cubicBezTo>
                      <a:pt x="656" y="2013"/>
                      <a:pt x="701" y="2022"/>
                      <a:pt x="750" y="2038"/>
                    </a:cubicBezTo>
                    <a:cubicBezTo>
                      <a:pt x="858" y="2074"/>
                      <a:pt x="977" y="2086"/>
                      <a:pt x="1096" y="2086"/>
                    </a:cubicBezTo>
                    <a:cubicBezTo>
                      <a:pt x="1167" y="2086"/>
                      <a:pt x="1250" y="2062"/>
                      <a:pt x="1310" y="2026"/>
                    </a:cubicBezTo>
                    <a:cubicBezTo>
                      <a:pt x="1477" y="1943"/>
                      <a:pt x="1631" y="1848"/>
                      <a:pt x="1786" y="1753"/>
                    </a:cubicBezTo>
                    <a:cubicBezTo>
                      <a:pt x="1810" y="1741"/>
                      <a:pt x="1846" y="1693"/>
                      <a:pt x="1858" y="1657"/>
                    </a:cubicBezTo>
                    <a:cubicBezTo>
                      <a:pt x="1870" y="1574"/>
                      <a:pt x="1870" y="1491"/>
                      <a:pt x="1953" y="1443"/>
                    </a:cubicBezTo>
                    <a:cubicBezTo>
                      <a:pt x="2001" y="1419"/>
                      <a:pt x="2024" y="1348"/>
                      <a:pt x="2012" y="1300"/>
                    </a:cubicBezTo>
                    <a:cubicBezTo>
                      <a:pt x="2001" y="1157"/>
                      <a:pt x="1965" y="1026"/>
                      <a:pt x="1929" y="883"/>
                    </a:cubicBezTo>
                    <a:lnTo>
                      <a:pt x="1965" y="883"/>
                    </a:lnTo>
                    <a:cubicBezTo>
                      <a:pt x="1965" y="800"/>
                      <a:pt x="1965" y="717"/>
                      <a:pt x="1965" y="633"/>
                    </a:cubicBezTo>
                    <a:cubicBezTo>
                      <a:pt x="1965" y="621"/>
                      <a:pt x="1941" y="598"/>
                      <a:pt x="1929" y="586"/>
                    </a:cubicBezTo>
                    <a:cubicBezTo>
                      <a:pt x="1917" y="586"/>
                      <a:pt x="1893" y="598"/>
                      <a:pt x="1893" y="598"/>
                    </a:cubicBezTo>
                    <a:cubicBezTo>
                      <a:pt x="1862" y="656"/>
                      <a:pt x="1837" y="677"/>
                      <a:pt x="1817" y="677"/>
                    </a:cubicBezTo>
                    <a:cubicBezTo>
                      <a:pt x="1783" y="677"/>
                      <a:pt x="1761" y="618"/>
                      <a:pt x="1739" y="574"/>
                    </a:cubicBezTo>
                    <a:cubicBezTo>
                      <a:pt x="1679" y="455"/>
                      <a:pt x="1620" y="348"/>
                      <a:pt x="1465" y="348"/>
                    </a:cubicBezTo>
                    <a:cubicBezTo>
                      <a:pt x="1441" y="348"/>
                      <a:pt x="1405" y="312"/>
                      <a:pt x="1381" y="276"/>
                    </a:cubicBezTo>
                    <a:cubicBezTo>
                      <a:pt x="1310" y="205"/>
                      <a:pt x="1239" y="133"/>
                      <a:pt x="1179" y="62"/>
                    </a:cubicBezTo>
                    <a:cubicBezTo>
                      <a:pt x="1145" y="16"/>
                      <a:pt x="1108" y="1"/>
                      <a:pt x="1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28"/>
              <p:cNvSpPr/>
              <p:nvPr/>
            </p:nvSpPr>
            <p:spPr>
              <a:xfrm>
                <a:off x="6195400" y="1700000"/>
                <a:ext cx="45575" cy="46800"/>
              </a:xfrm>
              <a:custGeom>
                <a:rect b="b" l="l" r="r" t="t"/>
                <a:pathLst>
                  <a:path extrusionOk="0" h="1872" w="1823">
                    <a:moveTo>
                      <a:pt x="827" y="0"/>
                    </a:moveTo>
                    <a:cubicBezTo>
                      <a:pt x="739" y="0"/>
                      <a:pt x="653" y="21"/>
                      <a:pt x="572" y="85"/>
                    </a:cubicBezTo>
                    <a:cubicBezTo>
                      <a:pt x="525" y="121"/>
                      <a:pt x="465" y="181"/>
                      <a:pt x="417" y="181"/>
                    </a:cubicBezTo>
                    <a:cubicBezTo>
                      <a:pt x="298" y="181"/>
                      <a:pt x="275" y="276"/>
                      <a:pt x="215" y="336"/>
                    </a:cubicBezTo>
                    <a:cubicBezTo>
                      <a:pt x="179" y="359"/>
                      <a:pt x="155" y="383"/>
                      <a:pt x="132" y="407"/>
                    </a:cubicBezTo>
                    <a:cubicBezTo>
                      <a:pt x="48" y="443"/>
                      <a:pt x="48" y="502"/>
                      <a:pt x="60" y="574"/>
                    </a:cubicBezTo>
                    <a:cubicBezTo>
                      <a:pt x="60" y="621"/>
                      <a:pt x="84" y="681"/>
                      <a:pt x="60" y="705"/>
                    </a:cubicBezTo>
                    <a:cubicBezTo>
                      <a:pt x="1" y="800"/>
                      <a:pt x="48" y="859"/>
                      <a:pt x="120" y="907"/>
                    </a:cubicBezTo>
                    <a:cubicBezTo>
                      <a:pt x="179" y="955"/>
                      <a:pt x="215" y="1002"/>
                      <a:pt x="179" y="1086"/>
                    </a:cubicBezTo>
                    <a:cubicBezTo>
                      <a:pt x="167" y="1121"/>
                      <a:pt x="155" y="1181"/>
                      <a:pt x="179" y="1217"/>
                    </a:cubicBezTo>
                    <a:cubicBezTo>
                      <a:pt x="239" y="1288"/>
                      <a:pt x="203" y="1348"/>
                      <a:pt x="167" y="1419"/>
                    </a:cubicBezTo>
                    <a:cubicBezTo>
                      <a:pt x="155" y="1455"/>
                      <a:pt x="155" y="1538"/>
                      <a:pt x="191" y="1586"/>
                    </a:cubicBezTo>
                    <a:cubicBezTo>
                      <a:pt x="251" y="1657"/>
                      <a:pt x="334" y="1717"/>
                      <a:pt x="406" y="1776"/>
                    </a:cubicBezTo>
                    <a:cubicBezTo>
                      <a:pt x="417" y="1782"/>
                      <a:pt x="435" y="1785"/>
                      <a:pt x="452" y="1785"/>
                    </a:cubicBezTo>
                    <a:cubicBezTo>
                      <a:pt x="468" y="1785"/>
                      <a:pt x="483" y="1782"/>
                      <a:pt x="489" y="1776"/>
                    </a:cubicBezTo>
                    <a:cubicBezTo>
                      <a:pt x="513" y="1760"/>
                      <a:pt x="534" y="1754"/>
                      <a:pt x="554" y="1754"/>
                    </a:cubicBezTo>
                    <a:cubicBezTo>
                      <a:pt x="593" y="1754"/>
                      <a:pt x="628" y="1780"/>
                      <a:pt x="667" y="1812"/>
                    </a:cubicBezTo>
                    <a:cubicBezTo>
                      <a:pt x="715" y="1836"/>
                      <a:pt x="775" y="1871"/>
                      <a:pt x="834" y="1871"/>
                    </a:cubicBezTo>
                    <a:cubicBezTo>
                      <a:pt x="953" y="1871"/>
                      <a:pt x="1084" y="1848"/>
                      <a:pt x="1203" y="1824"/>
                    </a:cubicBezTo>
                    <a:cubicBezTo>
                      <a:pt x="1251" y="1812"/>
                      <a:pt x="1310" y="1800"/>
                      <a:pt x="1322" y="1776"/>
                    </a:cubicBezTo>
                    <a:cubicBezTo>
                      <a:pt x="1334" y="1752"/>
                      <a:pt x="1310" y="1693"/>
                      <a:pt x="1287" y="1657"/>
                    </a:cubicBezTo>
                    <a:cubicBezTo>
                      <a:pt x="1203" y="1550"/>
                      <a:pt x="1215" y="1514"/>
                      <a:pt x="1322" y="1431"/>
                    </a:cubicBezTo>
                    <a:cubicBezTo>
                      <a:pt x="1382" y="1526"/>
                      <a:pt x="1572" y="1514"/>
                      <a:pt x="1489" y="1717"/>
                    </a:cubicBezTo>
                    <a:lnTo>
                      <a:pt x="1525" y="1717"/>
                    </a:lnTo>
                    <a:cubicBezTo>
                      <a:pt x="1549" y="1681"/>
                      <a:pt x="1584" y="1645"/>
                      <a:pt x="1584" y="1621"/>
                    </a:cubicBezTo>
                    <a:cubicBezTo>
                      <a:pt x="1584" y="1514"/>
                      <a:pt x="1632" y="1467"/>
                      <a:pt x="1691" y="1407"/>
                    </a:cubicBezTo>
                    <a:cubicBezTo>
                      <a:pt x="1715" y="1383"/>
                      <a:pt x="1739" y="1324"/>
                      <a:pt x="1739" y="1312"/>
                    </a:cubicBezTo>
                    <a:cubicBezTo>
                      <a:pt x="1644" y="1169"/>
                      <a:pt x="1739" y="1062"/>
                      <a:pt x="1787" y="955"/>
                    </a:cubicBezTo>
                    <a:cubicBezTo>
                      <a:pt x="1822" y="871"/>
                      <a:pt x="1810" y="800"/>
                      <a:pt x="1751" y="740"/>
                    </a:cubicBezTo>
                    <a:cubicBezTo>
                      <a:pt x="1715" y="705"/>
                      <a:pt x="1691" y="669"/>
                      <a:pt x="1679" y="633"/>
                    </a:cubicBezTo>
                    <a:cubicBezTo>
                      <a:pt x="1644" y="562"/>
                      <a:pt x="1644" y="478"/>
                      <a:pt x="1596" y="407"/>
                    </a:cubicBezTo>
                    <a:cubicBezTo>
                      <a:pt x="1489" y="240"/>
                      <a:pt x="1370" y="74"/>
                      <a:pt x="1156" y="50"/>
                    </a:cubicBezTo>
                    <a:cubicBezTo>
                      <a:pt x="1045" y="30"/>
                      <a:pt x="934" y="0"/>
                      <a:pt x="8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28"/>
              <p:cNvSpPr/>
              <p:nvPr/>
            </p:nvSpPr>
            <p:spPr>
              <a:xfrm>
                <a:off x="5809050" y="1776025"/>
                <a:ext cx="27700" cy="25550"/>
              </a:xfrm>
              <a:custGeom>
                <a:rect b="b" l="l" r="r" t="t"/>
                <a:pathLst>
                  <a:path extrusionOk="0" h="1022" w="1108">
                    <a:moveTo>
                      <a:pt x="443" y="0"/>
                    </a:moveTo>
                    <a:cubicBezTo>
                      <a:pt x="301" y="0"/>
                      <a:pt x="196" y="69"/>
                      <a:pt x="108" y="188"/>
                    </a:cubicBezTo>
                    <a:cubicBezTo>
                      <a:pt x="24" y="307"/>
                      <a:pt x="0" y="450"/>
                      <a:pt x="0" y="581"/>
                    </a:cubicBezTo>
                    <a:cubicBezTo>
                      <a:pt x="0" y="735"/>
                      <a:pt x="60" y="783"/>
                      <a:pt x="203" y="783"/>
                    </a:cubicBezTo>
                    <a:cubicBezTo>
                      <a:pt x="217" y="782"/>
                      <a:pt x="231" y="782"/>
                      <a:pt x="244" y="782"/>
                    </a:cubicBezTo>
                    <a:cubicBezTo>
                      <a:pt x="393" y="782"/>
                      <a:pt x="454" y="846"/>
                      <a:pt x="465" y="1021"/>
                    </a:cubicBezTo>
                    <a:cubicBezTo>
                      <a:pt x="536" y="997"/>
                      <a:pt x="608" y="950"/>
                      <a:pt x="679" y="950"/>
                    </a:cubicBezTo>
                    <a:cubicBezTo>
                      <a:pt x="786" y="950"/>
                      <a:pt x="858" y="926"/>
                      <a:pt x="905" y="843"/>
                    </a:cubicBezTo>
                    <a:cubicBezTo>
                      <a:pt x="941" y="783"/>
                      <a:pt x="977" y="712"/>
                      <a:pt x="1012" y="652"/>
                    </a:cubicBezTo>
                    <a:cubicBezTo>
                      <a:pt x="1108" y="462"/>
                      <a:pt x="1001" y="188"/>
                      <a:pt x="834" y="69"/>
                    </a:cubicBezTo>
                    <a:cubicBezTo>
                      <a:pt x="739" y="9"/>
                      <a:pt x="631" y="21"/>
                      <a:pt x="536" y="9"/>
                    </a:cubicBezTo>
                    <a:cubicBezTo>
                      <a:pt x="503" y="3"/>
                      <a:pt x="473" y="0"/>
                      <a:pt x="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8"/>
              <p:cNvSpPr/>
              <p:nvPr/>
            </p:nvSpPr>
            <p:spPr>
              <a:xfrm>
                <a:off x="6166225" y="1399025"/>
                <a:ext cx="24150" cy="22850"/>
              </a:xfrm>
              <a:custGeom>
                <a:rect b="b" l="l" r="r" t="t"/>
                <a:pathLst>
                  <a:path extrusionOk="0" h="914" w="966">
                    <a:moveTo>
                      <a:pt x="563" y="1"/>
                    </a:moveTo>
                    <a:cubicBezTo>
                      <a:pt x="554" y="1"/>
                      <a:pt x="545" y="2"/>
                      <a:pt x="537" y="4"/>
                    </a:cubicBezTo>
                    <a:cubicBezTo>
                      <a:pt x="453" y="4"/>
                      <a:pt x="382" y="28"/>
                      <a:pt x="299" y="52"/>
                    </a:cubicBezTo>
                    <a:cubicBezTo>
                      <a:pt x="132" y="87"/>
                      <a:pt x="1" y="373"/>
                      <a:pt x="49" y="575"/>
                    </a:cubicBezTo>
                    <a:cubicBezTo>
                      <a:pt x="60" y="647"/>
                      <a:pt x="84" y="706"/>
                      <a:pt x="168" y="730"/>
                    </a:cubicBezTo>
                    <a:cubicBezTo>
                      <a:pt x="191" y="730"/>
                      <a:pt x="203" y="742"/>
                      <a:pt x="227" y="766"/>
                    </a:cubicBezTo>
                    <a:cubicBezTo>
                      <a:pt x="306" y="875"/>
                      <a:pt x="391" y="913"/>
                      <a:pt x="481" y="913"/>
                    </a:cubicBezTo>
                    <a:cubicBezTo>
                      <a:pt x="567" y="913"/>
                      <a:pt x="658" y="878"/>
                      <a:pt x="751" y="837"/>
                    </a:cubicBezTo>
                    <a:cubicBezTo>
                      <a:pt x="834" y="790"/>
                      <a:pt x="894" y="730"/>
                      <a:pt x="882" y="623"/>
                    </a:cubicBezTo>
                    <a:cubicBezTo>
                      <a:pt x="870" y="587"/>
                      <a:pt x="906" y="564"/>
                      <a:pt x="918" y="528"/>
                    </a:cubicBezTo>
                    <a:cubicBezTo>
                      <a:pt x="930" y="492"/>
                      <a:pt x="941" y="468"/>
                      <a:pt x="965" y="433"/>
                    </a:cubicBezTo>
                    <a:cubicBezTo>
                      <a:pt x="941" y="361"/>
                      <a:pt x="930" y="290"/>
                      <a:pt x="894" y="242"/>
                    </a:cubicBezTo>
                    <a:cubicBezTo>
                      <a:pt x="834" y="159"/>
                      <a:pt x="763" y="99"/>
                      <a:pt x="680" y="52"/>
                    </a:cubicBezTo>
                    <a:cubicBezTo>
                      <a:pt x="650" y="22"/>
                      <a:pt x="605" y="1"/>
                      <a:pt x="5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28"/>
              <p:cNvSpPr/>
              <p:nvPr/>
            </p:nvSpPr>
            <p:spPr>
              <a:xfrm>
                <a:off x="6191525" y="2011100"/>
                <a:ext cx="22650" cy="22075"/>
              </a:xfrm>
              <a:custGeom>
                <a:rect b="b" l="l" r="r" t="t"/>
                <a:pathLst>
                  <a:path extrusionOk="0" h="883" w="906">
                    <a:moveTo>
                      <a:pt x="465" y="0"/>
                    </a:moveTo>
                    <a:cubicBezTo>
                      <a:pt x="406" y="12"/>
                      <a:pt x="322" y="36"/>
                      <a:pt x="251" y="60"/>
                    </a:cubicBezTo>
                    <a:cubicBezTo>
                      <a:pt x="108" y="107"/>
                      <a:pt x="49" y="203"/>
                      <a:pt x="84" y="357"/>
                    </a:cubicBezTo>
                    <a:cubicBezTo>
                      <a:pt x="84" y="381"/>
                      <a:pt x="96" y="405"/>
                      <a:pt x="96" y="417"/>
                    </a:cubicBezTo>
                    <a:cubicBezTo>
                      <a:pt x="1" y="536"/>
                      <a:pt x="84" y="607"/>
                      <a:pt x="180" y="667"/>
                    </a:cubicBezTo>
                    <a:cubicBezTo>
                      <a:pt x="203" y="679"/>
                      <a:pt x="215" y="703"/>
                      <a:pt x="239" y="726"/>
                    </a:cubicBezTo>
                    <a:cubicBezTo>
                      <a:pt x="305" y="832"/>
                      <a:pt x="364" y="883"/>
                      <a:pt x="433" y="883"/>
                    </a:cubicBezTo>
                    <a:cubicBezTo>
                      <a:pt x="489" y="883"/>
                      <a:pt x="552" y="850"/>
                      <a:pt x="632" y="786"/>
                    </a:cubicBezTo>
                    <a:cubicBezTo>
                      <a:pt x="668" y="750"/>
                      <a:pt x="715" y="726"/>
                      <a:pt x="763" y="726"/>
                    </a:cubicBezTo>
                    <a:cubicBezTo>
                      <a:pt x="846" y="726"/>
                      <a:pt x="858" y="691"/>
                      <a:pt x="870" y="619"/>
                    </a:cubicBezTo>
                    <a:cubicBezTo>
                      <a:pt x="882" y="548"/>
                      <a:pt x="906" y="464"/>
                      <a:pt x="906" y="393"/>
                    </a:cubicBezTo>
                    <a:cubicBezTo>
                      <a:pt x="906" y="357"/>
                      <a:pt x="906" y="310"/>
                      <a:pt x="882" y="286"/>
                    </a:cubicBezTo>
                    <a:cubicBezTo>
                      <a:pt x="870" y="250"/>
                      <a:pt x="834" y="238"/>
                      <a:pt x="822" y="203"/>
                    </a:cubicBezTo>
                    <a:cubicBezTo>
                      <a:pt x="763" y="48"/>
                      <a:pt x="620" y="12"/>
                      <a:pt x="4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28"/>
              <p:cNvSpPr/>
              <p:nvPr/>
            </p:nvSpPr>
            <p:spPr>
              <a:xfrm>
                <a:off x="6104325" y="2056625"/>
                <a:ext cx="1800" cy="2700"/>
              </a:xfrm>
              <a:custGeom>
                <a:rect b="b" l="l" r="r" t="t"/>
                <a:pathLst>
                  <a:path extrusionOk="0" h="108" w="72">
                    <a:moveTo>
                      <a:pt x="36" y="1"/>
                    </a:moveTo>
                    <a:cubicBezTo>
                      <a:pt x="24" y="1"/>
                      <a:pt x="12" y="13"/>
                      <a:pt x="0" y="13"/>
                    </a:cubicBezTo>
                    <a:cubicBezTo>
                      <a:pt x="12" y="37"/>
                      <a:pt x="24" y="72"/>
                      <a:pt x="36" y="108"/>
                    </a:cubicBezTo>
                    <a:cubicBezTo>
                      <a:pt x="48" y="96"/>
                      <a:pt x="60" y="96"/>
                      <a:pt x="72" y="84"/>
                    </a:cubicBezTo>
                    <a:cubicBezTo>
                      <a:pt x="60" y="60"/>
                      <a:pt x="48" y="25"/>
                      <a:pt x="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16" name="Google Shape;416;p28"/>
          <p:cNvSpPr txBox="1"/>
          <p:nvPr>
            <p:ph type="title"/>
          </p:nvPr>
        </p:nvSpPr>
        <p:spPr>
          <a:xfrm>
            <a:off x="4630750" y="1858433"/>
            <a:ext cx="3540000" cy="13704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6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
        <p:nvSpPr>
          <p:cNvPr id="417" name="Google Shape;417;p28"/>
          <p:cNvSpPr txBox="1"/>
          <p:nvPr>
            <p:ph idx="1" type="subTitle"/>
          </p:nvPr>
        </p:nvSpPr>
        <p:spPr>
          <a:xfrm>
            <a:off x="4630797" y="3229000"/>
            <a:ext cx="3540000" cy="1212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18" name="Google Shape;418;p28"/>
          <p:cNvSpPr/>
          <p:nvPr>
            <p:ph idx="2" type="pic"/>
          </p:nvPr>
        </p:nvSpPr>
        <p:spPr>
          <a:xfrm flipH="1">
            <a:off x="-6875" y="-7000"/>
            <a:ext cx="3431700" cy="6864900"/>
          </a:xfrm>
          <a:prstGeom prst="roundRect">
            <a:avLst>
              <a:gd fmla="val 1775" name="adj"/>
            </a:avLst>
          </a:prstGeom>
          <a:noFill/>
          <a:ln>
            <a:noFill/>
          </a:ln>
        </p:spPr>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9" name="Shape 419"/>
        <p:cNvGrpSpPr/>
        <p:nvPr/>
      </p:nvGrpSpPr>
      <p:grpSpPr>
        <a:xfrm>
          <a:off x="0" y="0"/>
          <a:ext cx="0" cy="0"/>
          <a:chOff x="0" y="0"/>
          <a:chExt cx="0" cy="0"/>
        </a:xfrm>
      </p:grpSpPr>
      <p:sp>
        <p:nvSpPr>
          <p:cNvPr id="420" name="Google Shape;420;p29"/>
          <p:cNvSpPr/>
          <p:nvPr>
            <p:ph idx="2" type="pic"/>
          </p:nvPr>
        </p:nvSpPr>
        <p:spPr>
          <a:xfrm>
            <a:off x="-25" y="-18300"/>
            <a:ext cx="9144000" cy="6876300"/>
          </a:xfrm>
          <a:prstGeom prst="rect">
            <a:avLst/>
          </a:prstGeom>
          <a:noFill/>
          <a:ln>
            <a:noFill/>
          </a:ln>
        </p:spPr>
      </p:sp>
      <p:sp>
        <p:nvSpPr>
          <p:cNvPr id="421" name="Google Shape;421;p29"/>
          <p:cNvSpPr txBox="1"/>
          <p:nvPr>
            <p:ph type="title"/>
          </p:nvPr>
        </p:nvSpPr>
        <p:spPr>
          <a:xfrm>
            <a:off x="-25" y="5352600"/>
            <a:ext cx="9144000" cy="763500"/>
          </a:xfrm>
          <a:prstGeom prst="rect">
            <a:avLst/>
          </a:prstGeom>
          <a:solidFill>
            <a:schemeClr val="lt1"/>
          </a:solidFill>
        </p:spPr>
        <p:txBody>
          <a:bodyPr anchorCtr="0" anchor="t" bIns="91425" lIns="91425" spcFirstLastPara="1" rIns="91425" wrap="square" tIns="91425">
            <a:noAutofit/>
          </a:bodyPr>
          <a:lstStyle>
            <a:lvl1pPr lvl="0" rtl="0" algn="ctr">
              <a:spcBef>
                <a:spcPts val="0"/>
              </a:spcBef>
              <a:spcAft>
                <a:spcPts val="0"/>
              </a:spcAft>
              <a:buSzPts val="3000"/>
              <a:buNone/>
              <a:defRPr sz="3000"/>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22" name="Shape 422"/>
        <p:cNvGrpSpPr/>
        <p:nvPr/>
      </p:nvGrpSpPr>
      <p:grpSpPr>
        <a:xfrm>
          <a:off x="0" y="0"/>
          <a:ext cx="0" cy="0"/>
          <a:chOff x="0" y="0"/>
          <a:chExt cx="0" cy="0"/>
        </a:xfrm>
      </p:grpSpPr>
      <p:sp>
        <p:nvSpPr>
          <p:cNvPr id="423" name="Google Shape;423;p30"/>
          <p:cNvSpPr txBox="1"/>
          <p:nvPr>
            <p:ph hasCustomPrompt="1" type="title"/>
          </p:nvPr>
        </p:nvSpPr>
        <p:spPr>
          <a:xfrm>
            <a:off x="4580275" y="2417410"/>
            <a:ext cx="3431700" cy="1194300"/>
          </a:xfrm>
          <a:prstGeom prst="rect">
            <a:avLst/>
          </a:prstGeom>
          <a:solidFill>
            <a:schemeClr val="accent2"/>
          </a:solidFill>
          <a:ln cap="flat" cmpd="sng" w="2286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SzPts val="9600"/>
              <a:buNone/>
              <a:defRPr sz="6000">
                <a:solidFill>
                  <a:schemeClr val="lt1"/>
                </a:solidFill>
              </a:defRPr>
            </a:lvl1pPr>
            <a:lvl2pPr lvl="1" rtl="0" algn="ctr">
              <a:spcBef>
                <a:spcPts val="0"/>
              </a:spcBef>
              <a:spcAft>
                <a:spcPts val="0"/>
              </a:spcAft>
              <a:buSzPts val="9600"/>
              <a:buNone/>
              <a:defRPr sz="9600"/>
            </a:lvl2pPr>
            <a:lvl3pPr lvl="2" rtl="0" algn="ctr">
              <a:spcBef>
                <a:spcPts val="0"/>
              </a:spcBef>
              <a:spcAft>
                <a:spcPts val="0"/>
              </a:spcAft>
              <a:buSzPts val="9600"/>
              <a:buNone/>
              <a:defRPr sz="9600"/>
            </a:lvl3pPr>
            <a:lvl4pPr lvl="3" rtl="0" algn="ctr">
              <a:spcBef>
                <a:spcPts val="0"/>
              </a:spcBef>
              <a:spcAft>
                <a:spcPts val="0"/>
              </a:spcAft>
              <a:buSzPts val="9600"/>
              <a:buNone/>
              <a:defRPr sz="9600"/>
            </a:lvl4pPr>
            <a:lvl5pPr lvl="4" rtl="0" algn="ctr">
              <a:spcBef>
                <a:spcPts val="0"/>
              </a:spcBef>
              <a:spcAft>
                <a:spcPts val="0"/>
              </a:spcAft>
              <a:buSzPts val="9600"/>
              <a:buNone/>
              <a:defRPr sz="9600"/>
            </a:lvl5pPr>
            <a:lvl6pPr lvl="5" rtl="0" algn="ctr">
              <a:spcBef>
                <a:spcPts val="0"/>
              </a:spcBef>
              <a:spcAft>
                <a:spcPts val="0"/>
              </a:spcAft>
              <a:buSzPts val="9600"/>
              <a:buNone/>
              <a:defRPr sz="9600"/>
            </a:lvl6pPr>
            <a:lvl7pPr lvl="6" rtl="0" algn="ctr">
              <a:spcBef>
                <a:spcPts val="0"/>
              </a:spcBef>
              <a:spcAft>
                <a:spcPts val="0"/>
              </a:spcAft>
              <a:buSzPts val="9600"/>
              <a:buNone/>
              <a:defRPr sz="9600"/>
            </a:lvl7pPr>
            <a:lvl8pPr lvl="7" rtl="0" algn="ctr">
              <a:spcBef>
                <a:spcPts val="0"/>
              </a:spcBef>
              <a:spcAft>
                <a:spcPts val="0"/>
              </a:spcAft>
              <a:buSzPts val="9600"/>
              <a:buNone/>
              <a:defRPr sz="9600"/>
            </a:lvl8pPr>
            <a:lvl9pPr lvl="8" rtl="0" algn="ctr">
              <a:spcBef>
                <a:spcPts val="0"/>
              </a:spcBef>
              <a:spcAft>
                <a:spcPts val="0"/>
              </a:spcAft>
              <a:buSzPts val="9600"/>
              <a:buNone/>
              <a:defRPr sz="9600"/>
            </a:lvl9pPr>
          </a:lstStyle>
          <a:p>
            <a:r>
              <a:t>xx%</a:t>
            </a:r>
          </a:p>
        </p:txBody>
      </p:sp>
      <p:sp>
        <p:nvSpPr>
          <p:cNvPr id="424" name="Google Shape;424;p30"/>
          <p:cNvSpPr txBox="1"/>
          <p:nvPr>
            <p:ph idx="1" type="subTitle"/>
          </p:nvPr>
        </p:nvSpPr>
        <p:spPr>
          <a:xfrm>
            <a:off x="4161475" y="3916990"/>
            <a:ext cx="4269300" cy="5235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a:lvl1pPr>
            <a:lvl2pPr lvl="1" rtl="0" algn="ctr">
              <a:lnSpc>
                <a:spcPct val="100000"/>
              </a:lnSpc>
              <a:spcBef>
                <a:spcPts val="0"/>
              </a:spcBef>
              <a:spcAft>
                <a:spcPts val="0"/>
              </a:spcAft>
              <a:buSzPts val="1600"/>
              <a:buNone/>
              <a:defRPr sz="1600"/>
            </a:lvl2pPr>
            <a:lvl3pPr lvl="2" rtl="0" algn="ctr">
              <a:lnSpc>
                <a:spcPct val="100000"/>
              </a:lnSpc>
              <a:spcBef>
                <a:spcPts val="0"/>
              </a:spcBef>
              <a:spcAft>
                <a:spcPts val="0"/>
              </a:spcAft>
              <a:buSzPts val="1600"/>
              <a:buNone/>
              <a:defRPr sz="1600"/>
            </a:lvl3pPr>
            <a:lvl4pPr lvl="3" rtl="0" algn="ctr">
              <a:lnSpc>
                <a:spcPct val="100000"/>
              </a:lnSpc>
              <a:spcBef>
                <a:spcPts val="0"/>
              </a:spcBef>
              <a:spcAft>
                <a:spcPts val="0"/>
              </a:spcAft>
              <a:buSzPts val="1600"/>
              <a:buNone/>
              <a:defRPr sz="1600"/>
            </a:lvl4pPr>
            <a:lvl5pPr lvl="4" rtl="0" algn="ctr">
              <a:lnSpc>
                <a:spcPct val="100000"/>
              </a:lnSpc>
              <a:spcBef>
                <a:spcPts val="0"/>
              </a:spcBef>
              <a:spcAft>
                <a:spcPts val="0"/>
              </a:spcAft>
              <a:buSzPts val="1600"/>
              <a:buNone/>
              <a:defRPr sz="1600"/>
            </a:lvl5pPr>
            <a:lvl6pPr lvl="5" rtl="0" algn="ctr">
              <a:lnSpc>
                <a:spcPct val="100000"/>
              </a:lnSpc>
              <a:spcBef>
                <a:spcPts val="0"/>
              </a:spcBef>
              <a:spcAft>
                <a:spcPts val="0"/>
              </a:spcAft>
              <a:buSzPts val="1600"/>
              <a:buNone/>
              <a:defRPr sz="1600"/>
            </a:lvl6pPr>
            <a:lvl7pPr lvl="6" rtl="0" algn="ctr">
              <a:lnSpc>
                <a:spcPct val="100000"/>
              </a:lnSpc>
              <a:spcBef>
                <a:spcPts val="0"/>
              </a:spcBef>
              <a:spcAft>
                <a:spcPts val="0"/>
              </a:spcAft>
              <a:buSzPts val="1600"/>
              <a:buNone/>
              <a:defRPr sz="1600"/>
            </a:lvl7pPr>
            <a:lvl8pPr lvl="7" rtl="0" algn="ctr">
              <a:lnSpc>
                <a:spcPct val="100000"/>
              </a:lnSpc>
              <a:spcBef>
                <a:spcPts val="0"/>
              </a:spcBef>
              <a:spcAft>
                <a:spcPts val="0"/>
              </a:spcAft>
              <a:buSzPts val="1600"/>
              <a:buNone/>
              <a:defRPr sz="1600"/>
            </a:lvl8pPr>
            <a:lvl9pPr lvl="8" rtl="0" algn="ctr">
              <a:lnSpc>
                <a:spcPct val="100000"/>
              </a:lnSpc>
              <a:spcBef>
                <a:spcPts val="0"/>
              </a:spcBef>
              <a:spcAft>
                <a:spcPts val="0"/>
              </a:spcAft>
              <a:buSzPts val="1600"/>
              <a:buNone/>
              <a:defRPr sz="1600"/>
            </a:lvl9pPr>
          </a:lstStyle>
          <a:p/>
        </p:txBody>
      </p:sp>
      <p:sp>
        <p:nvSpPr>
          <p:cNvPr id="425" name="Google Shape;425;p30"/>
          <p:cNvSpPr/>
          <p:nvPr>
            <p:ph idx="2" type="pic"/>
          </p:nvPr>
        </p:nvSpPr>
        <p:spPr>
          <a:xfrm flipH="1">
            <a:off x="-6875" y="-7000"/>
            <a:ext cx="3431700" cy="6864900"/>
          </a:xfrm>
          <a:prstGeom prst="roundRect">
            <a:avLst>
              <a:gd fmla="val 1775" name="adj"/>
            </a:avLst>
          </a:prstGeom>
          <a:noFill/>
          <a:ln>
            <a:noFill/>
          </a:ln>
        </p:spPr>
      </p:sp>
      <p:grpSp>
        <p:nvGrpSpPr>
          <p:cNvPr id="426" name="Google Shape;426;p30"/>
          <p:cNvGrpSpPr/>
          <p:nvPr/>
        </p:nvGrpSpPr>
        <p:grpSpPr>
          <a:xfrm>
            <a:off x="2828554" y="-1465013"/>
            <a:ext cx="7380071" cy="10021481"/>
            <a:chOff x="2828554" y="-1098787"/>
            <a:chExt cx="7380071" cy="7516299"/>
          </a:xfrm>
        </p:grpSpPr>
        <p:grpSp>
          <p:nvGrpSpPr>
            <p:cNvPr id="427" name="Google Shape;427;p30"/>
            <p:cNvGrpSpPr/>
            <p:nvPr/>
          </p:nvGrpSpPr>
          <p:grpSpPr>
            <a:xfrm rot="-4193698">
              <a:off x="7355684" y="3639681"/>
              <a:ext cx="2652205" cy="2280997"/>
              <a:chOff x="3230450" y="1038350"/>
              <a:chExt cx="1799950" cy="1548025"/>
            </a:xfrm>
          </p:grpSpPr>
          <p:sp>
            <p:nvSpPr>
              <p:cNvPr id="428" name="Google Shape;428;p30"/>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30"/>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30"/>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31" name="Google Shape;431;p30"/>
            <p:cNvGrpSpPr/>
            <p:nvPr/>
          </p:nvGrpSpPr>
          <p:grpSpPr>
            <a:xfrm>
              <a:off x="8102285" y="-495262"/>
              <a:ext cx="1381538" cy="1482756"/>
              <a:chOff x="5678975" y="1221450"/>
              <a:chExt cx="916200" cy="983325"/>
            </a:xfrm>
          </p:grpSpPr>
          <p:sp>
            <p:nvSpPr>
              <p:cNvPr id="432" name="Google Shape;432;p30"/>
              <p:cNvSpPr/>
              <p:nvPr/>
            </p:nvSpPr>
            <p:spPr>
              <a:xfrm>
                <a:off x="5678975" y="1221450"/>
                <a:ext cx="916200" cy="983325"/>
              </a:xfrm>
              <a:custGeom>
                <a:rect b="b" l="l" r="r" t="t"/>
                <a:pathLst>
                  <a:path extrusionOk="0" h="39333" w="36648">
                    <a:moveTo>
                      <a:pt x="16681" y="475"/>
                    </a:moveTo>
                    <a:cubicBezTo>
                      <a:pt x="16705" y="511"/>
                      <a:pt x="16741" y="559"/>
                      <a:pt x="16741" y="594"/>
                    </a:cubicBezTo>
                    <a:cubicBezTo>
                      <a:pt x="16741" y="618"/>
                      <a:pt x="16693" y="642"/>
                      <a:pt x="16657" y="678"/>
                    </a:cubicBezTo>
                    <a:cubicBezTo>
                      <a:pt x="16633" y="642"/>
                      <a:pt x="16598" y="606"/>
                      <a:pt x="16598" y="570"/>
                    </a:cubicBezTo>
                    <a:cubicBezTo>
                      <a:pt x="16586" y="547"/>
                      <a:pt x="16621" y="511"/>
                      <a:pt x="16645" y="475"/>
                    </a:cubicBezTo>
                    <a:close/>
                    <a:moveTo>
                      <a:pt x="23432" y="1190"/>
                    </a:moveTo>
                    <a:cubicBezTo>
                      <a:pt x="23456" y="1213"/>
                      <a:pt x="23503" y="1237"/>
                      <a:pt x="23551" y="1273"/>
                    </a:cubicBezTo>
                    <a:cubicBezTo>
                      <a:pt x="23527" y="1309"/>
                      <a:pt x="23515" y="1332"/>
                      <a:pt x="23503" y="1344"/>
                    </a:cubicBezTo>
                    <a:cubicBezTo>
                      <a:pt x="23420" y="1416"/>
                      <a:pt x="23432" y="1487"/>
                      <a:pt x="23503" y="1559"/>
                    </a:cubicBezTo>
                    <a:cubicBezTo>
                      <a:pt x="23515" y="1571"/>
                      <a:pt x="23527" y="1571"/>
                      <a:pt x="23527" y="1582"/>
                    </a:cubicBezTo>
                    <a:cubicBezTo>
                      <a:pt x="23551" y="1618"/>
                      <a:pt x="23563" y="1666"/>
                      <a:pt x="23587" y="1702"/>
                    </a:cubicBezTo>
                    <a:cubicBezTo>
                      <a:pt x="23549" y="1702"/>
                      <a:pt x="23510" y="1717"/>
                      <a:pt x="23478" y="1717"/>
                    </a:cubicBezTo>
                    <a:cubicBezTo>
                      <a:pt x="23470" y="1717"/>
                      <a:pt x="23463" y="1716"/>
                      <a:pt x="23456" y="1713"/>
                    </a:cubicBezTo>
                    <a:cubicBezTo>
                      <a:pt x="23420" y="1702"/>
                      <a:pt x="23360" y="1630"/>
                      <a:pt x="23372" y="1618"/>
                    </a:cubicBezTo>
                    <a:cubicBezTo>
                      <a:pt x="23420" y="1499"/>
                      <a:pt x="23349" y="1416"/>
                      <a:pt x="23289" y="1344"/>
                    </a:cubicBezTo>
                    <a:cubicBezTo>
                      <a:pt x="23337" y="1285"/>
                      <a:pt x="23384" y="1249"/>
                      <a:pt x="23432" y="1190"/>
                    </a:cubicBezTo>
                    <a:close/>
                    <a:moveTo>
                      <a:pt x="27230" y="2083"/>
                    </a:moveTo>
                    <a:cubicBezTo>
                      <a:pt x="27373" y="2142"/>
                      <a:pt x="27373" y="2154"/>
                      <a:pt x="27230" y="2380"/>
                    </a:cubicBezTo>
                    <a:cubicBezTo>
                      <a:pt x="27087" y="2297"/>
                      <a:pt x="27087" y="2297"/>
                      <a:pt x="27230" y="2083"/>
                    </a:cubicBezTo>
                    <a:close/>
                    <a:moveTo>
                      <a:pt x="28790" y="2856"/>
                    </a:moveTo>
                    <a:cubicBezTo>
                      <a:pt x="28873" y="2892"/>
                      <a:pt x="28944" y="2928"/>
                      <a:pt x="28921" y="3011"/>
                    </a:cubicBezTo>
                    <a:cubicBezTo>
                      <a:pt x="28912" y="3028"/>
                      <a:pt x="28856" y="3045"/>
                      <a:pt x="28816" y="3045"/>
                    </a:cubicBezTo>
                    <a:cubicBezTo>
                      <a:pt x="28799" y="3045"/>
                      <a:pt x="28785" y="3042"/>
                      <a:pt x="28778" y="3035"/>
                    </a:cubicBezTo>
                    <a:cubicBezTo>
                      <a:pt x="28683" y="2975"/>
                      <a:pt x="28790" y="2928"/>
                      <a:pt x="28790" y="2856"/>
                    </a:cubicBezTo>
                    <a:close/>
                    <a:moveTo>
                      <a:pt x="19204" y="3780"/>
                    </a:moveTo>
                    <a:cubicBezTo>
                      <a:pt x="19221" y="3780"/>
                      <a:pt x="19237" y="3781"/>
                      <a:pt x="19253" y="3785"/>
                    </a:cubicBezTo>
                    <a:cubicBezTo>
                      <a:pt x="19288" y="3797"/>
                      <a:pt x="19324" y="3845"/>
                      <a:pt x="19348" y="3880"/>
                    </a:cubicBezTo>
                    <a:cubicBezTo>
                      <a:pt x="19348" y="3892"/>
                      <a:pt x="19312" y="3952"/>
                      <a:pt x="19300" y="3952"/>
                    </a:cubicBezTo>
                    <a:cubicBezTo>
                      <a:pt x="19265" y="3940"/>
                      <a:pt x="19217" y="3928"/>
                      <a:pt x="19193" y="3904"/>
                    </a:cubicBezTo>
                    <a:cubicBezTo>
                      <a:pt x="19158" y="3880"/>
                      <a:pt x="19134" y="3845"/>
                      <a:pt x="19086" y="3785"/>
                    </a:cubicBezTo>
                    <a:cubicBezTo>
                      <a:pt x="19134" y="3785"/>
                      <a:pt x="19171" y="3780"/>
                      <a:pt x="19204" y="3780"/>
                    </a:cubicBezTo>
                    <a:close/>
                    <a:moveTo>
                      <a:pt x="19789" y="4130"/>
                    </a:moveTo>
                    <a:cubicBezTo>
                      <a:pt x="19836" y="4154"/>
                      <a:pt x="19872" y="4190"/>
                      <a:pt x="19920" y="4226"/>
                    </a:cubicBezTo>
                    <a:cubicBezTo>
                      <a:pt x="19908" y="4249"/>
                      <a:pt x="19896" y="4273"/>
                      <a:pt x="19884" y="4297"/>
                    </a:cubicBezTo>
                    <a:cubicBezTo>
                      <a:pt x="19824" y="4273"/>
                      <a:pt x="19765" y="4261"/>
                      <a:pt x="19705" y="4238"/>
                    </a:cubicBezTo>
                    <a:cubicBezTo>
                      <a:pt x="19729" y="4202"/>
                      <a:pt x="19765" y="4130"/>
                      <a:pt x="19789" y="4130"/>
                    </a:cubicBezTo>
                    <a:close/>
                    <a:moveTo>
                      <a:pt x="26444" y="5738"/>
                    </a:moveTo>
                    <a:cubicBezTo>
                      <a:pt x="26480" y="5785"/>
                      <a:pt x="26516" y="5821"/>
                      <a:pt x="26539" y="5857"/>
                    </a:cubicBezTo>
                    <a:cubicBezTo>
                      <a:pt x="26492" y="5893"/>
                      <a:pt x="26444" y="5928"/>
                      <a:pt x="26397" y="5952"/>
                    </a:cubicBezTo>
                    <a:cubicBezTo>
                      <a:pt x="26373" y="5940"/>
                      <a:pt x="26361" y="5916"/>
                      <a:pt x="26337" y="5904"/>
                    </a:cubicBezTo>
                    <a:cubicBezTo>
                      <a:pt x="26373" y="5845"/>
                      <a:pt x="26408" y="5797"/>
                      <a:pt x="26444" y="5738"/>
                    </a:cubicBezTo>
                    <a:close/>
                    <a:moveTo>
                      <a:pt x="31469" y="5881"/>
                    </a:moveTo>
                    <a:lnTo>
                      <a:pt x="31469" y="5881"/>
                    </a:lnTo>
                    <a:cubicBezTo>
                      <a:pt x="31516" y="5928"/>
                      <a:pt x="31576" y="5952"/>
                      <a:pt x="31588" y="5988"/>
                    </a:cubicBezTo>
                    <a:cubicBezTo>
                      <a:pt x="31600" y="6023"/>
                      <a:pt x="31552" y="6071"/>
                      <a:pt x="31540" y="6107"/>
                    </a:cubicBezTo>
                    <a:cubicBezTo>
                      <a:pt x="31421" y="6059"/>
                      <a:pt x="31397" y="6000"/>
                      <a:pt x="31469" y="5881"/>
                    </a:cubicBezTo>
                    <a:close/>
                    <a:moveTo>
                      <a:pt x="27635" y="6512"/>
                    </a:moveTo>
                    <a:cubicBezTo>
                      <a:pt x="27694" y="6547"/>
                      <a:pt x="27754" y="6583"/>
                      <a:pt x="27813" y="6619"/>
                    </a:cubicBezTo>
                    <a:cubicBezTo>
                      <a:pt x="27801" y="6643"/>
                      <a:pt x="27801" y="6655"/>
                      <a:pt x="27801" y="6678"/>
                    </a:cubicBezTo>
                    <a:cubicBezTo>
                      <a:pt x="27761" y="6678"/>
                      <a:pt x="27702" y="6705"/>
                      <a:pt x="27671" y="6705"/>
                    </a:cubicBezTo>
                    <a:cubicBezTo>
                      <a:pt x="27666" y="6705"/>
                      <a:pt x="27662" y="6704"/>
                      <a:pt x="27659" y="6702"/>
                    </a:cubicBezTo>
                    <a:cubicBezTo>
                      <a:pt x="27623" y="6666"/>
                      <a:pt x="27611" y="6595"/>
                      <a:pt x="27587" y="6547"/>
                    </a:cubicBezTo>
                    <a:cubicBezTo>
                      <a:pt x="27599" y="6535"/>
                      <a:pt x="27623" y="6524"/>
                      <a:pt x="27635" y="6512"/>
                    </a:cubicBezTo>
                    <a:close/>
                    <a:moveTo>
                      <a:pt x="21979" y="6714"/>
                    </a:moveTo>
                    <a:cubicBezTo>
                      <a:pt x="22015" y="6714"/>
                      <a:pt x="22051" y="6774"/>
                      <a:pt x="22134" y="6821"/>
                    </a:cubicBezTo>
                    <a:cubicBezTo>
                      <a:pt x="22039" y="6881"/>
                      <a:pt x="21991" y="6928"/>
                      <a:pt x="21932" y="6952"/>
                    </a:cubicBezTo>
                    <a:cubicBezTo>
                      <a:pt x="21931" y="6953"/>
                      <a:pt x="21929" y="6954"/>
                      <a:pt x="21927" y="6954"/>
                    </a:cubicBezTo>
                    <a:cubicBezTo>
                      <a:pt x="21910" y="6954"/>
                      <a:pt x="21860" y="6903"/>
                      <a:pt x="21860" y="6893"/>
                    </a:cubicBezTo>
                    <a:cubicBezTo>
                      <a:pt x="21896" y="6821"/>
                      <a:pt x="21860" y="6714"/>
                      <a:pt x="21979" y="6714"/>
                    </a:cubicBezTo>
                    <a:close/>
                    <a:moveTo>
                      <a:pt x="32635" y="7381"/>
                    </a:moveTo>
                    <a:cubicBezTo>
                      <a:pt x="32671" y="7417"/>
                      <a:pt x="32707" y="7452"/>
                      <a:pt x="32766" y="7500"/>
                    </a:cubicBezTo>
                    <a:cubicBezTo>
                      <a:pt x="32719" y="7547"/>
                      <a:pt x="32671" y="7595"/>
                      <a:pt x="32659" y="7595"/>
                    </a:cubicBezTo>
                    <a:cubicBezTo>
                      <a:pt x="32623" y="7559"/>
                      <a:pt x="32576" y="7524"/>
                      <a:pt x="32552" y="7488"/>
                    </a:cubicBezTo>
                    <a:cubicBezTo>
                      <a:pt x="32552" y="7464"/>
                      <a:pt x="32600" y="7417"/>
                      <a:pt x="32635" y="7381"/>
                    </a:cubicBezTo>
                    <a:close/>
                    <a:moveTo>
                      <a:pt x="26766" y="7583"/>
                    </a:moveTo>
                    <a:cubicBezTo>
                      <a:pt x="26897" y="7619"/>
                      <a:pt x="26908" y="7667"/>
                      <a:pt x="26837" y="7762"/>
                    </a:cubicBezTo>
                    <a:cubicBezTo>
                      <a:pt x="26789" y="7821"/>
                      <a:pt x="26766" y="7881"/>
                      <a:pt x="26730" y="7964"/>
                    </a:cubicBezTo>
                    <a:cubicBezTo>
                      <a:pt x="26694" y="7940"/>
                      <a:pt x="26623" y="7905"/>
                      <a:pt x="26623" y="7869"/>
                    </a:cubicBezTo>
                    <a:cubicBezTo>
                      <a:pt x="26611" y="7821"/>
                      <a:pt x="26658" y="7762"/>
                      <a:pt x="26682" y="7714"/>
                    </a:cubicBezTo>
                    <a:cubicBezTo>
                      <a:pt x="26706" y="7667"/>
                      <a:pt x="26742" y="7631"/>
                      <a:pt x="26766" y="7583"/>
                    </a:cubicBezTo>
                    <a:close/>
                    <a:moveTo>
                      <a:pt x="20053" y="7104"/>
                    </a:moveTo>
                    <a:cubicBezTo>
                      <a:pt x="20095" y="7104"/>
                      <a:pt x="20140" y="7125"/>
                      <a:pt x="20170" y="7155"/>
                    </a:cubicBezTo>
                    <a:cubicBezTo>
                      <a:pt x="20253" y="7202"/>
                      <a:pt x="20324" y="7262"/>
                      <a:pt x="20384" y="7345"/>
                    </a:cubicBezTo>
                    <a:cubicBezTo>
                      <a:pt x="20420" y="7393"/>
                      <a:pt x="20431" y="7464"/>
                      <a:pt x="20455" y="7536"/>
                    </a:cubicBezTo>
                    <a:cubicBezTo>
                      <a:pt x="20431" y="7571"/>
                      <a:pt x="20420" y="7595"/>
                      <a:pt x="20408" y="7631"/>
                    </a:cubicBezTo>
                    <a:cubicBezTo>
                      <a:pt x="20396" y="7667"/>
                      <a:pt x="20360" y="7690"/>
                      <a:pt x="20372" y="7726"/>
                    </a:cubicBezTo>
                    <a:cubicBezTo>
                      <a:pt x="20384" y="7833"/>
                      <a:pt x="20324" y="7893"/>
                      <a:pt x="20241" y="7940"/>
                    </a:cubicBezTo>
                    <a:cubicBezTo>
                      <a:pt x="20148" y="7981"/>
                      <a:pt x="20057" y="8016"/>
                      <a:pt x="19971" y="8016"/>
                    </a:cubicBezTo>
                    <a:cubicBezTo>
                      <a:pt x="19881" y="8016"/>
                      <a:pt x="19796" y="7978"/>
                      <a:pt x="19717" y="7869"/>
                    </a:cubicBezTo>
                    <a:cubicBezTo>
                      <a:pt x="19693" y="7845"/>
                      <a:pt x="19681" y="7833"/>
                      <a:pt x="19658" y="7833"/>
                    </a:cubicBezTo>
                    <a:cubicBezTo>
                      <a:pt x="19574" y="7809"/>
                      <a:pt x="19550" y="7750"/>
                      <a:pt x="19539" y="7678"/>
                    </a:cubicBezTo>
                    <a:cubicBezTo>
                      <a:pt x="19491" y="7476"/>
                      <a:pt x="19622" y="7190"/>
                      <a:pt x="19789" y="7155"/>
                    </a:cubicBezTo>
                    <a:cubicBezTo>
                      <a:pt x="19872" y="7131"/>
                      <a:pt x="19943" y="7107"/>
                      <a:pt x="20027" y="7107"/>
                    </a:cubicBezTo>
                    <a:cubicBezTo>
                      <a:pt x="20035" y="7105"/>
                      <a:pt x="20044" y="7104"/>
                      <a:pt x="20053" y="7104"/>
                    </a:cubicBezTo>
                    <a:close/>
                    <a:moveTo>
                      <a:pt x="25611" y="7798"/>
                    </a:moveTo>
                    <a:cubicBezTo>
                      <a:pt x="25682" y="7857"/>
                      <a:pt x="25742" y="7905"/>
                      <a:pt x="25801" y="7964"/>
                    </a:cubicBezTo>
                    <a:cubicBezTo>
                      <a:pt x="25765" y="8012"/>
                      <a:pt x="25727" y="8030"/>
                      <a:pt x="25690" y="8030"/>
                    </a:cubicBezTo>
                    <a:cubicBezTo>
                      <a:pt x="25652" y="8030"/>
                      <a:pt x="25617" y="8012"/>
                      <a:pt x="25587" y="7988"/>
                    </a:cubicBezTo>
                    <a:cubicBezTo>
                      <a:pt x="25504" y="7928"/>
                      <a:pt x="25575" y="7869"/>
                      <a:pt x="25611" y="7798"/>
                    </a:cubicBezTo>
                    <a:close/>
                    <a:moveTo>
                      <a:pt x="25337" y="7869"/>
                    </a:moveTo>
                    <a:cubicBezTo>
                      <a:pt x="25349" y="7905"/>
                      <a:pt x="25396" y="7952"/>
                      <a:pt x="25384" y="7988"/>
                    </a:cubicBezTo>
                    <a:cubicBezTo>
                      <a:pt x="25361" y="8024"/>
                      <a:pt x="25313" y="8059"/>
                      <a:pt x="25277" y="8083"/>
                    </a:cubicBezTo>
                    <a:cubicBezTo>
                      <a:pt x="25265" y="8083"/>
                      <a:pt x="25254" y="8071"/>
                      <a:pt x="25242" y="8071"/>
                    </a:cubicBezTo>
                    <a:cubicBezTo>
                      <a:pt x="25254" y="8024"/>
                      <a:pt x="25254" y="7976"/>
                      <a:pt x="25265" y="7928"/>
                    </a:cubicBezTo>
                    <a:cubicBezTo>
                      <a:pt x="25277" y="7905"/>
                      <a:pt x="25313" y="7893"/>
                      <a:pt x="25337" y="7869"/>
                    </a:cubicBezTo>
                    <a:close/>
                    <a:moveTo>
                      <a:pt x="27266" y="7940"/>
                    </a:moveTo>
                    <a:cubicBezTo>
                      <a:pt x="27397" y="7940"/>
                      <a:pt x="27432" y="7976"/>
                      <a:pt x="27409" y="8107"/>
                    </a:cubicBezTo>
                    <a:cubicBezTo>
                      <a:pt x="27361" y="8059"/>
                      <a:pt x="27313" y="8012"/>
                      <a:pt x="27266" y="7940"/>
                    </a:cubicBezTo>
                    <a:close/>
                    <a:moveTo>
                      <a:pt x="28028" y="8369"/>
                    </a:moveTo>
                    <a:cubicBezTo>
                      <a:pt x="28075" y="8417"/>
                      <a:pt x="28123" y="8464"/>
                      <a:pt x="28182" y="8512"/>
                    </a:cubicBezTo>
                    <a:cubicBezTo>
                      <a:pt x="28159" y="8524"/>
                      <a:pt x="28147" y="8536"/>
                      <a:pt x="28135" y="8560"/>
                    </a:cubicBezTo>
                    <a:cubicBezTo>
                      <a:pt x="28087" y="8512"/>
                      <a:pt x="28028" y="8464"/>
                      <a:pt x="27980" y="8417"/>
                    </a:cubicBezTo>
                    <a:cubicBezTo>
                      <a:pt x="27992" y="8405"/>
                      <a:pt x="28004" y="8381"/>
                      <a:pt x="28028" y="8369"/>
                    </a:cubicBezTo>
                    <a:close/>
                    <a:moveTo>
                      <a:pt x="26647" y="8143"/>
                    </a:moveTo>
                    <a:cubicBezTo>
                      <a:pt x="26742" y="8202"/>
                      <a:pt x="26825" y="8250"/>
                      <a:pt x="26908" y="8309"/>
                    </a:cubicBezTo>
                    <a:cubicBezTo>
                      <a:pt x="26944" y="8333"/>
                      <a:pt x="26980" y="8381"/>
                      <a:pt x="26968" y="8393"/>
                    </a:cubicBezTo>
                    <a:cubicBezTo>
                      <a:pt x="26944" y="8464"/>
                      <a:pt x="26908" y="8536"/>
                      <a:pt x="26861" y="8583"/>
                    </a:cubicBezTo>
                    <a:cubicBezTo>
                      <a:pt x="26858" y="8585"/>
                      <a:pt x="26855" y="8585"/>
                      <a:pt x="26852" y="8585"/>
                    </a:cubicBezTo>
                    <a:cubicBezTo>
                      <a:pt x="26822" y="8585"/>
                      <a:pt x="26761" y="8544"/>
                      <a:pt x="26718" y="8512"/>
                    </a:cubicBezTo>
                    <a:cubicBezTo>
                      <a:pt x="26682" y="8500"/>
                      <a:pt x="26647" y="8476"/>
                      <a:pt x="26611" y="8452"/>
                    </a:cubicBezTo>
                    <a:cubicBezTo>
                      <a:pt x="26492" y="8369"/>
                      <a:pt x="26492" y="8369"/>
                      <a:pt x="26575" y="8238"/>
                    </a:cubicBezTo>
                    <a:cubicBezTo>
                      <a:pt x="26599" y="8202"/>
                      <a:pt x="26635" y="8167"/>
                      <a:pt x="26647" y="8143"/>
                    </a:cubicBezTo>
                    <a:close/>
                    <a:moveTo>
                      <a:pt x="26897" y="8643"/>
                    </a:moveTo>
                    <a:cubicBezTo>
                      <a:pt x="26932" y="8667"/>
                      <a:pt x="26956" y="8702"/>
                      <a:pt x="27016" y="8750"/>
                    </a:cubicBezTo>
                    <a:cubicBezTo>
                      <a:pt x="26962" y="8793"/>
                      <a:pt x="26928" y="8835"/>
                      <a:pt x="26905" y="8835"/>
                    </a:cubicBezTo>
                    <a:cubicBezTo>
                      <a:pt x="26902" y="8835"/>
                      <a:pt x="26899" y="8835"/>
                      <a:pt x="26897" y="8833"/>
                    </a:cubicBezTo>
                    <a:cubicBezTo>
                      <a:pt x="26861" y="8810"/>
                      <a:pt x="26825" y="8774"/>
                      <a:pt x="26813" y="8738"/>
                    </a:cubicBezTo>
                    <a:cubicBezTo>
                      <a:pt x="26813" y="8702"/>
                      <a:pt x="26873" y="8679"/>
                      <a:pt x="26897" y="8643"/>
                    </a:cubicBezTo>
                    <a:close/>
                    <a:moveTo>
                      <a:pt x="24193" y="6808"/>
                    </a:moveTo>
                    <a:cubicBezTo>
                      <a:pt x="24230" y="6808"/>
                      <a:pt x="24267" y="6823"/>
                      <a:pt x="24301" y="6869"/>
                    </a:cubicBezTo>
                    <a:cubicBezTo>
                      <a:pt x="24361" y="6940"/>
                      <a:pt x="24432" y="7012"/>
                      <a:pt x="24503" y="7083"/>
                    </a:cubicBezTo>
                    <a:cubicBezTo>
                      <a:pt x="24527" y="7119"/>
                      <a:pt x="24563" y="7155"/>
                      <a:pt x="24587" y="7155"/>
                    </a:cubicBezTo>
                    <a:cubicBezTo>
                      <a:pt x="24742" y="7155"/>
                      <a:pt x="24801" y="7262"/>
                      <a:pt x="24861" y="7381"/>
                    </a:cubicBezTo>
                    <a:cubicBezTo>
                      <a:pt x="24883" y="7425"/>
                      <a:pt x="24905" y="7484"/>
                      <a:pt x="24939" y="7484"/>
                    </a:cubicBezTo>
                    <a:cubicBezTo>
                      <a:pt x="24959" y="7484"/>
                      <a:pt x="24984" y="7463"/>
                      <a:pt x="25015" y="7405"/>
                    </a:cubicBezTo>
                    <a:cubicBezTo>
                      <a:pt x="25015" y="7405"/>
                      <a:pt x="25051" y="7393"/>
                      <a:pt x="25051" y="7393"/>
                    </a:cubicBezTo>
                    <a:cubicBezTo>
                      <a:pt x="25063" y="7405"/>
                      <a:pt x="25087" y="7428"/>
                      <a:pt x="25087" y="7440"/>
                    </a:cubicBezTo>
                    <a:cubicBezTo>
                      <a:pt x="25087" y="7524"/>
                      <a:pt x="25087" y="7607"/>
                      <a:pt x="25087" y="7690"/>
                    </a:cubicBezTo>
                    <a:lnTo>
                      <a:pt x="25051" y="7690"/>
                    </a:lnTo>
                    <a:cubicBezTo>
                      <a:pt x="25087" y="7833"/>
                      <a:pt x="25123" y="7964"/>
                      <a:pt x="25146" y="8107"/>
                    </a:cubicBezTo>
                    <a:cubicBezTo>
                      <a:pt x="25146" y="8155"/>
                      <a:pt x="25123" y="8226"/>
                      <a:pt x="25087" y="8250"/>
                    </a:cubicBezTo>
                    <a:cubicBezTo>
                      <a:pt x="24992" y="8298"/>
                      <a:pt x="24992" y="8381"/>
                      <a:pt x="24980" y="8464"/>
                    </a:cubicBezTo>
                    <a:cubicBezTo>
                      <a:pt x="24968" y="8500"/>
                      <a:pt x="24932" y="8548"/>
                      <a:pt x="24908" y="8560"/>
                    </a:cubicBezTo>
                    <a:cubicBezTo>
                      <a:pt x="24753" y="8655"/>
                      <a:pt x="24599" y="8750"/>
                      <a:pt x="24444" y="8833"/>
                    </a:cubicBezTo>
                    <a:cubicBezTo>
                      <a:pt x="24372" y="8869"/>
                      <a:pt x="24301" y="8893"/>
                      <a:pt x="24230" y="8893"/>
                    </a:cubicBezTo>
                    <a:cubicBezTo>
                      <a:pt x="24111" y="8893"/>
                      <a:pt x="23980" y="8881"/>
                      <a:pt x="23872" y="8845"/>
                    </a:cubicBezTo>
                    <a:cubicBezTo>
                      <a:pt x="23823" y="8829"/>
                      <a:pt x="23778" y="8820"/>
                      <a:pt x="23736" y="8820"/>
                    </a:cubicBezTo>
                    <a:cubicBezTo>
                      <a:pt x="23688" y="8820"/>
                      <a:pt x="23643" y="8832"/>
                      <a:pt x="23599" y="8857"/>
                    </a:cubicBezTo>
                    <a:cubicBezTo>
                      <a:pt x="23572" y="8875"/>
                      <a:pt x="23549" y="8883"/>
                      <a:pt x="23530" y="8883"/>
                    </a:cubicBezTo>
                    <a:cubicBezTo>
                      <a:pt x="23495" y="8883"/>
                      <a:pt x="23471" y="8859"/>
                      <a:pt x="23456" y="8821"/>
                    </a:cubicBezTo>
                    <a:cubicBezTo>
                      <a:pt x="23337" y="8667"/>
                      <a:pt x="23229" y="8500"/>
                      <a:pt x="23134" y="8333"/>
                    </a:cubicBezTo>
                    <a:cubicBezTo>
                      <a:pt x="23122" y="8309"/>
                      <a:pt x="23134" y="8262"/>
                      <a:pt x="23146" y="8238"/>
                    </a:cubicBezTo>
                    <a:cubicBezTo>
                      <a:pt x="23289" y="7976"/>
                      <a:pt x="23337" y="7714"/>
                      <a:pt x="23229" y="7440"/>
                    </a:cubicBezTo>
                    <a:cubicBezTo>
                      <a:pt x="23206" y="7381"/>
                      <a:pt x="23277" y="7250"/>
                      <a:pt x="23360" y="7214"/>
                    </a:cubicBezTo>
                    <a:cubicBezTo>
                      <a:pt x="23599" y="7095"/>
                      <a:pt x="23837" y="6964"/>
                      <a:pt x="24075" y="6845"/>
                    </a:cubicBezTo>
                    <a:cubicBezTo>
                      <a:pt x="24112" y="6826"/>
                      <a:pt x="24153" y="6808"/>
                      <a:pt x="24193" y="6808"/>
                    </a:cubicBezTo>
                    <a:close/>
                    <a:moveTo>
                      <a:pt x="21396" y="8714"/>
                    </a:moveTo>
                    <a:lnTo>
                      <a:pt x="21396" y="8714"/>
                    </a:lnTo>
                    <a:cubicBezTo>
                      <a:pt x="21444" y="8774"/>
                      <a:pt x="21491" y="8833"/>
                      <a:pt x="21563" y="8893"/>
                    </a:cubicBezTo>
                    <a:cubicBezTo>
                      <a:pt x="21553" y="8894"/>
                      <a:pt x="21544" y="8894"/>
                      <a:pt x="21535" y="8894"/>
                    </a:cubicBezTo>
                    <a:cubicBezTo>
                      <a:pt x="21425" y="8894"/>
                      <a:pt x="21385" y="8825"/>
                      <a:pt x="21396" y="8714"/>
                    </a:cubicBezTo>
                    <a:close/>
                    <a:moveTo>
                      <a:pt x="25444" y="8786"/>
                    </a:moveTo>
                    <a:lnTo>
                      <a:pt x="25444" y="8786"/>
                    </a:lnTo>
                    <a:cubicBezTo>
                      <a:pt x="25462" y="8792"/>
                      <a:pt x="25483" y="8792"/>
                      <a:pt x="25502" y="8792"/>
                    </a:cubicBezTo>
                    <a:cubicBezTo>
                      <a:pt x="25521" y="8792"/>
                      <a:pt x="25539" y="8792"/>
                      <a:pt x="25551" y="8798"/>
                    </a:cubicBezTo>
                    <a:cubicBezTo>
                      <a:pt x="25694" y="8869"/>
                      <a:pt x="25825" y="8941"/>
                      <a:pt x="25944" y="9012"/>
                    </a:cubicBezTo>
                    <a:cubicBezTo>
                      <a:pt x="25980" y="9036"/>
                      <a:pt x="26004" y="9071"/>
                      <a:pt x="26027" y="9107"/>
                    </a:cubicBezTo>
                    <a:cubicBezTo>
                      <a:pt x="26004" y="9143"/>
                      <a:pt x="25992" y="9179"/>
                      <a:pt x="25956" y="9202"/>
                    </a:cubicBezTo>
                    <a:cubicBezTo>
                      <a:pt x="25952" y="9206"/>
                      <a:pt x="25946" y="9207"/>
                      <a:pt x="25938" y="9207"/>
                    </a:cubicBezTo>
                    <a:cubicBezTo>
                      <a:pt x="25918" y="9207"/>
                      <a:pt x="25889" y="9199"/>
                      <a:pt x="25873" y="9191"/>
                    </a:cubicBezTo>
                    <a:cubicBezTo>
                      <a:pt x="25742" y="9095"/>
                      <a:pt x="25611" y="9000"/>
                      <a:pt x="25492" y="8905"/>
                    </a:cubicBezTo>
                    <a:cubicBezTo>
                      <a:pt x="25468" y="8881"/>
                      <a:pt x="25456" y="8833"/>
                      <a:pt x="25444" y="8786"/>
                    </a:cubicBezTo>
                    <a:close/>
                    <a:moveTo>
                      <a:pt x="27968" y="9345"/>
                    </a:moveTo>
                    <a:cubicBezTo>
                      <a:pt x="28087" y="9357"/>
                      <a:pt x="28063" y="9464"/>
                      <a:pt x="28087" y="9536"/>
                    </a:cubicBezTo>
                    <a:cubicBezTo>
                      <a:pt x="28075" y="9548"/>
                      <a:pt x="28063" y="9560"/>
                      <a:pt x="28051" y="9572"/>
                    </a:cubicBezTo>
                    <a:cubicBezTo>
                      <a:pt x="28004" y="9524"/>
                      <a:pt x="27956" y="9476"/>
                      <a:pt x="27921" y="9429"/>
                    </a:cubicBezTo>
                    <a:cubicBezTo>
                      <a:pt x="27909" y="9417"/>
                      <a:pt x="27956" y="9345"/>
                      <a:pt x="27968" y="9345"/>
                    </a:cubicBezTo>
                    <a:close/>
                    <a:moveTo>
                      <a:pt x="27416" y="9414"/>
                    </a:moveTo>
                    <a:cubicBezTo>
                      <a:pt x="27422" y="9414"/>
                      <a:pt x="27427" y="9415"/>
                      <a:pt x="27432" y="9417"/>
                    </a:cubicBezTo>
                    <a:cubicBezTo>
                      <a:pt x="27516" y="9441"/>
                      <a:pt x="27516" y="9512"/>
                      <a:pt x="27456" y="9619"/>
                    </a:cubicBezTo>
                    <a:cubicBezTo>
                      <a:pt x="27373" y="9595"/>
                      <a:pt x="27289" y="9572"/>
                      <a:pt x="27313" y="9464"/>
                    </a:cubicBezTo>
                    <a:cubicBezTo>
                      <a:pt x="27324" y="9444"/>
                      <a:pt x="27378" y="9414"/>
                      <a:pt x="27416" y="9414"/>
                    </a:cubicBezTo>
                    <a:close/>
                    <a:moveTo>
                      <a:pt x="25313" y="9417"/>
                    </a:moveTo>
                    <a:lnTo>
                      <a:pt x="25313" y="9417"/>
                    </a:lnTo>
                    <a:cubicBezTo>
                      <a:pt x="25444" y="9429"/>
                      <a:pt x="25492" y="9488"/>
                      <a:pt x="25468" y="9583"/>
                    </a:cubicBezTo>
                    <a:cubicBezTo>
                      <a:pt x="25458" y="9603"/>
                      <a:pt x="25425" y="9622"/>
                      <a:pt x="25400" y="9622"/>
                    </a:cubicBezTo>
                    <a:cubicBezTo>
                      <a:pt x="25394" y="9622"/>
                      <a:pt x="25389" y="9621"/>
                      <a:pt x="25384" y="9619"/>
                    </a:cubicBezTo>
                    <a:cubicBezTo>
                      <a:pt x="25254" y="9583"/>
                      <a:pt x="25337" y="9488"/>
                      <a:pt x="25313" y="9417"/>
                    </a:cubicBezTo>
                    <a:close/>
                    <a:moveTo>
                      <a:pt x="24753" y="9602"/>
                    </a:moveTo>
                    <a:cubicBezTo>
                      <a:pt x="24785" y="9602"/>
                      <a:pt x="24817" y="9607"/>
                      <a:pt x="24849" y="9607"/>
                    </a:cubicBezTo>
                    <a:cubicBezTo>
                      <a:pt x="24849" y="9619"/>
                      <a:pt x="24861" y="9631"/>
                      <a:pt x="24861" y="9643"/>
                    </a:cubicBezTo>
                    <a:cubicBezTo>
                      <a:pt x="24837" y="9691"/>
                      <a:pt x="24801" y="9738"/>
                      <a:pt x="24765" y="9774"/>
                    </a:cubicBezTo>
                    <a:cubicBezTo>
                      <a:pt x="24742" y="9750"/>
                      <a:pt x="24694" y="9738"/>
                      <a:pt x="24694" y="9703"/>
                    </a:cubicBezTo>
                    <a:cubicBezTo>
                      <a:pt x="24682" y="9679"/>
                      <a:pt x="24694" y="9619"/>
                      <a:pt x="24706" y="9607"/>
                    </a:cubicBezTo>
                    <a:cubicBezTo>
                      <a:pt x="24722" y="9603"/>
                      <a:pt x="24738" y="9602"/>
                      <a:pt x="24753" y="9602"/>
                    </a:cubicBezTo>
                    <a:close/>
                    <a:moveTo>
                      <a:pt x="32242" y="10750"/>
                    </a:moveTo>
                    <a:cubicBezTo>
                      <a:pt x="32278" y="10786"/>
                      <a:pt x="32302" y="10810"/>
                      <a:pt x="32350" y="10857"/>
                    </a:cubicBezTo>
                    <a:cubicBezTo>
                      <a:pt x="32318" y="10889"/>
                      <a:pt x="32286" y="10931"/>
                      <a:pt x="32271" y="10931"/>
                    </a:cubicBezTo>
                    <a:cubicBezTo>
                      <a:pt x="32269" y="10931"/>
                      <a:pt x="32268" y="10930"/>
                      <a:pt x="32266" y="10929"/>
                    </a:cubicBezTo>
                    <a:cubicBezTo>
                      <a:pt x="32231" y="10905"/>
                      <a:pt x="32195" y="10869"/>
                      <a:pt x="32159" y="10846"/>
                    </a:cubicBezTo>
                    <a:cubicBezTo>
                      <a:pt x="32183" y="10810"/>
                      <a:pt x="32207" y="10774"/>
                      <a:pt x="32242" y="10750"/>
                    </a:cubicBezTo>
                    <a:close/>
                    <a:moveTo>
                      <a:pt x="26980" y="10798"/>
                    </a:moveTo>
                    <a:lnTo>
                      <a:pt x="26980" y="10798"/>
                    </a:lnTo>
                    <a:cubicBezTo>
                      <a:pt x="27123" y="10810"/>
                      <a:pt x="27159" y="10857"/>
                      <a:pt x="27135" y="10976"/>
                    </a:cubicBezTo>
                    <a:cubicBezTo>
                      <a:pt x="27087" y="10905"/>
                      <a:pt x="26944" y="10929"/>
                      <a:pt x="26980" y="10798"/>
                    </a:cubicBezTo>
                    <a:close/>
                    <a:moveTo>
                      <a:pt x="31489" y="11047"/>
                    </a:moveTo>
                    <a:cubicBezTo>
                      <a:pt x="31490" y="11047"/>
                      <a:pt x="31491" y="11047"/>
                      <a:pt x="31492" y="11048"/>
                    </a:cubicBezTo>
                    <a:cubicBezTo>
                      <a:pt x="31528" y="11060"/>
                      <a:pt x="31576" y="11107"/>
                      <a:pt x="31635" y="11155"/>
                    </a:cubicBezTo>
                    <a:cubicBezTo>
                      <a:pt x="31582" y="11187"/>
                      <a:pt x="31538" y="11228"/>
                      <a:pt x="31521" y="11228"/>
                    </a:cubicBezTo>
                    <a:cubicBezTo>
                      <a:pt x="31519" y="11228"/>
                      <a:pt x="31517" y="11228"/>
                      <a:pt x="31516" y="11227"/>
                    </a:cubicBezTo>
                    <a:cubicBezTo>
                      <a:pt x="31480" y="11203"/>
                      <a:pt x="31445" y="11155"/>
                      <a:pt x="31421" y="11107"/>
                    </a:cubicBezTo>
                    <a:cubicBezTo>
                      <a:pt x="31410" y="11107"/>
                      <a:pt x="31470" y="11047"/>
                      <a:pt x="31489" y="11047"/>
                    </a:cubicBezTo>
                    <a:close/>
                    <a:moveTo>
                      <a:pt x="32004" y="11107"/>
                    </a:moveTo>
                    <a:cubicBezTo>
                      <a:pt x="32040" y="11155"/>
                      <a:pt x="32076" y="11203"/>
                      <a:pt x="32100" y="11250"/>
                    </a:cubicBezTo>
                    <a:cubicBezTo>
                      <a:pt x="32100" y="11262"/>
                      <a:pt x="32088" y="11274"/>
                      <a:pt x="32088" y="11286"/>
                    </a:cubicBezTo>
                    <a:cubicBezTo>
                      <a:pt x="32040" y="11286"/>
                      <a:pt x="31981" y="11286"/>
                      <a:pt x="31957" y="11262"/>
                    </a:cubicBezTo>
                    <a:cubicBezTo>
                      <a:pt x="31933" y="11238"/>
                      <a:pt x="31957" y="11167"/>
                      <a:pt x="31957" y="11119"/>
                    </a:cubicBezTo>
                    <a:cubicBezTo>
                      <a:pt x="31969" y="11119"/>
                      <a:pt x="31981" y="11119"/>
                      <a:pt x="32004" y="11107"/>
                    </a:cubicBezTo>
                    <a:close/>
                    <a:moveTo>
                      <a:pt x="35350" y="11143"/>
                    </a:moveTo>
                    <a:cubicBezTo>
                      <a:pt x="35386" y="11179"/>
                      <a:pt x="35433" y="11215"/>
                      <a:pt x="35493" y="11274"/>
                    </a:cubicBezTo>
                    <a:cubicBezTo>
                      <a:pt x="35438" y="11318"/>
                      <a:pt x="35393" y="11383"/>
                      <a:pt x="35358" y="11383"/>
                    </a:cubicBezTo>
                    <a:cubicBezTo>
                      <a:pt x="35355" y="11383"/>
                      <a:pt x="35353" y="11382"/>
                      <a:pt x="35350" y="11381"/>
                    </a:cubicBezTo>
                    <a:cubicBezTo>
                      <a:pt x="35314" y="11369"/>
                      <a:pt x="35255" y="11310"/>
                      <a:pt x="35255" y="11274"/>
                    </a:cubicBezTo>
                    <a:cubicBezTo>
                      <a:pt x="35255" y="11227"/>
                      <a:pt x="35314" y="11191"/>
                      <a:pt x="35350" y="11143"/>
                    </a:cubicBezTo>
                    <a:close/>
                    <a:moveTo>
                      <a:pt x="31754" y="11738"/>
                    </a:moveTo>
                    <a:cubicBezTo>
                      <a:pt x="31873" y="11750"/>
                      <a:pt x="31873" y="11750"/>
                      <a:pt x="31909" y="11917"/>
                    </a:cubicBezTo>
                    <a:cubicBezTo>
                      <a:pt x="31900" y="11918"/>
                      <a:pt x="31892" y="11919"/>
                      <a:pt x="31883" y="11919"/>
                    </a:cubicBezTo>
                    <a:cubicBezTo>
                      <a:pt x="31793" y="11919"/>
                      <a:pt x="31743" y="11859"/>
                      <a:pt x="31754" y="11738"/>
                    </a:cubicBezTo>
                    <a:close/>
                    <a:moveTo>
                      <a:pt x="30397" y="12429"/>
                    </a:moveTo>
                    <a:cubicBezTo>
                      <a:pt x="30433" y="12453"/>
                      <a:pt x="30468" y="12477"/>
                      <a:pt x="30516" y="12524"/>
                    </a:cubicBezTo>
                    <a:cubicBezTo>
                      <a:pt x="30468" y="12560"/>
                      <a:pt x="30433" y="12596"/>
                      <a:pt x="30433" y="12596"/>
                    </a:cubicBezTo>
                    <a:cubicBezTo>
                      <a:pt x="30397" y="12572"/>
                      <a:pt x="30361" y="12536"/>
                      <a:pt x="30337" y="12500"/>
                    </a:cubicBezTo>
                    <a:cubicBezTo>
                      <a:pt x="30326" y="12500"/>
                      <a:pt x="30373" y="12453"/>
                      <a:pt x="30397" y="12429"/>
                    </a:cubicBezTo>
                    <a:close/>
                    <a:moveTo>
                      <a:pt x="25635" y="12965"/>
                    </a:moveTo>
                    <a:lnTo>
                      <a:pt x="25777" y="13108"/>
                    </a:lnTo>
                    <a:cubicBezTo>
                      <a:pt x="25765" y="13120"/>
                      <a:pt x="25765" y="13132"/>
                      <a:pt x="25754" y="13143"/>
                    </a:cubicBezTo>
                    <a:cubicBezTo>
                      <a:pt x="25658" y="13132"/>
                      <a:pt x="25599" y="13096"/>
                      <a:pt x="25599" y="13001"/>
                    </a:cubicBezTo>
                    <a:cubicBezTo>
                      <a:pt x="25611" y="12989"/>
                      <a:pt x="25623" y="12977"/>
                      <a:pt x="25635" y="12965"/>
                    </a:cubicBezTo>
                    <a:close/>
                    <a:moveTo>
                      <a:pt x="18288" y="13667"/>
                    </a:moveTo>
                    <a:cubicBezTo>
                      <a:pt x="18384" y="13715"/>
                      <a:pt x="18396" y="13774"/>
                      <a:pt x="18336" y="13870"/>
                    </a:cubicBezTo>
                    <a:cubicBezTo>
                      <a:pt x="18193" y="13810"/>
                      <a:pt x="18181" y="13774"/>
                      <a:pt x="18288" y="13667"/>
                    </a:cubicBezTo>
                    <a:close/>
                    <a:moveTo>
                      <a:pt x="12905" y="14225"/>
                    </a:moveTo>
                    <a:cubicBezTo>
                      <a:pt x="12975" y="14225"/>
                      <a:pt x="13036" y="14258"/>
                      <a:pt x="13097" y="14310"/>
                    </a:cubicBezTo>
                    <a:cubicBezTo>
                      <a:pt x="13137" y="14333"/>
                      <a:pt x="13179" y="14345"/>
                      <a:pt x="13219" y="14345"/>
                    </a:cubicBezTo>
                    <a:cubicBezTo>
                      <a:pt x="13265" y="14345"/>
                      <a:pt x="13310" y="14330"/>
                      <a:pt x="13347" y="14298"/>
                    </a:cubicBezTo>
                    <a:cubicBezTo>
                      <a:pt x="13371" y="14284"/>
                      <a:pt x="13391" y="14278"/>
                      <a:pt x="13409" y="14278"/>
                    </a:cubicBezTo>
                    <a:cubicBezTo>
                      <a:pt x="13437" y="14278"/>
                      <a:pt x="13461" y="14293"/>
                      <a:pt x="13490" y="14322"/>
                    </a:cubicBezTo>
                    <a:cubicBezTo>
                      <a:pt x="13526" y="14382"/>
                      <a:pt x="13573" y="14441"/>
                      <a:pt x="13621" y="14477"/>
                    </a:cubicBezTo>
                    <a:cubicBezTo>
                      <a:pt x="13669" y="14513"/>
                      <a:pt x="13728" y="14548"/>
                      <a:pt x="13776" y="14548"/>
                    </a:cubicBezTo>
                    <a:cubicBezTo>
                      <a:pt x="13871" y="14548"/>
                      <a:pt x="13907" y="14584"/>
                      <a:pt x="13919" y="14679"/>
                    </a:cubicBezTo>
                    <a:cubicBezTo>
                      <a:pt x="13919" y="14822"/>
                      <a:pt x="13978" y="14941"/>
                      <a:pt x="14097" y="15025"/>
                    </a:cubicBezTo>
                    <a:cubicBezTo>
                      <a:pt x="14109" y="15048"/>
                      <a:pt x="14133" y="15084"/>
                      <a:pt x="14133" y="15120"/>
                    </a:cubicBezTo>
                    <a:cubicBezTo>
                      <a:pt x="14121" y="15251"/>
                      <a:pt x="14062" y="15382"/>
                      <a:pt x="14121" y="15525"/>
                    </a:cubicBezTo>
                    <a:cubicBezTo>
                      <a:pt x="14133" y="15572"/>
                      <a:pt x="14085" y="15656"/>
                      <a:pt x="14062" y="15715"/>
                    </a:cubicBezTo>
                    <a:cubicBezTo>
                      <a:pt x="14014" y="15834"/>
                      <a:pt x="13954" y="15941"/>
                      <a:pt x="13895" y="16084"/>
                    </a:cubicBezTo>
                    <a:cubicBezTo>
                      <a:pt x="13812" y="16084"/>
                      <a:pt x="13716" y="16156"/>
                      <a:pt x="13645" y="16263"/>
                    </a:cubicBezTo>
                    <a:cubicBezTo>
                      <a:pt x="13621" y="16287"/>
                      <a:pt x="13550" y="16287"/>
                      <a:pt x="13478" y="16299"/>
                    </a:cubicBezTo>
                    <a:cubicBezTo>
                      <a:pt x="13490" y="16382"/>
                      <a:pt x="13419" y="16430"/>
                      <a:pt x="13312" y="16430"/>
                    </a:cubicBezTo>
                    <a:cubicBezTo>
                      <a:pt x="13216" y="16441"/>
                      <a:pt x="13121" y="16441"/>
                      <a:pt x="13038" y="16465"/>
                    </a:cubicBezTo>
                    <a:cubicBezTo>
                      <a:pt x="13025" y="16467"/>
                      <a:pt x="13013" y="16468"/>
                      <a:pt x="13001" y="16468"/>
                    </a:cubicBezTo>
                    <a:cubicBezTo>
                      <a:pt x="12924" y="16468"/>
                      <a:pt x="12862" y="16435"/>
                      <a:pt x="12800" y="16394"/>
                    </a:cubicBezTo>
                    <a:cubicBezTo>
                      <a:pt x="12793" y="16391"/>
                      <a:pt x="12785" y="16389"/>
                      <a:pt x="12776" y="16389"/>
                    </a:cubicBezTo>
                    <a:cubicBezTo>
                      <a:pt x="12753" y="16389"/>
                      <a:pt x="12725" y="16400"/>
                      <a:pt x="12716" y="16418"/>
                    </a:cubicBezTo>
                    <a:cubicBezTo>
                      <a:pt x="12689" y="16444"/>
                      <a:pt x="12665" y="16457"/>
                      <a:pt x="12642" y="16457"/>
                    </a:cubicBezTo>
                    <a:cubicBezTo>
                      <a:pt x="12614" y="16457"/>
                      <a:pt x="12588" y="16438"/>
                      <a:pt x="12561" y="16406"/>
                    </a:cubicBezTo>
                    <a:cubicBezTo>
                      <a:pt x="12430" y="16299"/>
                      <a:pt x="12300" y="16203"/>
                      <a:pt x="12169" y="16084"/>
                    </a:cubicBezTo>
                    <a:cubicBezTo>
                      <a:pt x="12049" y="15977"/>
                      <a:pt x="12002" y="15858"/>
                      <a:pt x="12038" y="15679"/>
                    </a:cubicBezTo>
                    <a:cubicBezTo>
                      <a:pt x="12073" y="15513"/>
                      <a:pt x="12061" y="15346"/>
                      <a:pt x="12073" y="15179"/>
                    </a:cubicBezTo>
                    <a:cubicBezTo>
                      <a:pt x="12073" y="15156"/>
                      <a:pt x="12061" y="15144"/>
                      <a:pt x="12061" y="15120"/>
                    </a:cubicBezTo>
                    <a:cubicBezTo>
                      <a:pt x="11978" y="14977"/>
                      <a:pt x="11990" y="14929"/>
                      <a:pt x="12121" y="14846"/>
                    </a:cubicBezTo>
                    <a:cubicBezTo>
                      <a:pt x="12216" y="14786"/>
                      <a:pt x="12300" y="14727"/>
                      <a:pt x="12288" y="14596"/>
                    </a:cubicBezTo>
                    <a:cubicBezTo>
                      <a:pt x="12288" y="14572"/>
                      <a:pt x="12323" y="14536"/>
                      <a:pt x="12347" y="14525"/>
                    </a:cubicBezTo>
                    <a:cubicBezTo>
                      <a:pt x="12490" y="14465"/>
                      <a:pt x="12633" y="14405"/>
                      <a:pt x="12764" y="14346"/>
                    </a:cubicBezTo>
                    <a:cubicBezTo>
                      <a:pt x="12800" y="14334"/>
                      <a:pt x="12811" y="14275"/>
                      <a:pt x="12823" y="14239"/>
                    </a:cubicBezTo>
                    <a:cubicBezTo>
                      <a:pt x="12852" y="14229"/>
                      <a:pt x="12879" y="14225"/>
                      <a:pt x="12905" y="14225"/>
                    </a:cubicBezTo>
                    <a:close/>
                    <a:moveTo>
                      <a:pt x="6013" y="18073"/>
                    </a:moveTo>
                    <a:cubicBezTo>
                      <a:pt x="6061" y="18108"/>
                      <a:pt x="6108" y="18144"/>
                      <a:pt x="6156" y="18192"/>
                    </a:cubicBezTo>
                    <a:cubicBezTo>
                      <a:pt x="6108" y="18251"/>
                      <a:pt x="6084" y="18275"/>
                      <a:pt x="6049" y="18311"/>
                    </a:cubicBezTo>
                    <a:cubicBezTo>
                      <a:pt x="6013" y="18275"/>
                      <a:pt x="5953" y="18239"/>
                      <a:pt x="5942" y="18180"/>
                    </a:cubicBezTo>
                    <a:cubicBezTo>
                      <a:pt x="5930" y="18168"/>
                      <a:pt x="5989" y="18120"/>
                      <a:pt x="6013" y="18073"/>
                    </a:cubicBezTo>
                    <a:close/>
                    <a:moveTo>
                      <a:pt x="32258" y="16780"/>
                    </a:moveTo>
                    <a:cubicBezTo>
                      <a:pt x="32317" y="16780"/>
                      <a:pt x="32357" y="16844"/>
                      <a:pt x="32409" y="16870"/>
                    </a:cubicBezTo>
                    <a:cubicBezTo>
                      <a:pt x="32457" y="16894"/>
                      <a:pt x="32504" y="16894"/>
                      <a:pt x="32540" y="16906"/>
                    </a:cubicBezTo>
                    <a:cubicBezTo>
                      <a:pt x="32552" y="16894"/>
                      <a:pt x="32552" y="16894"/>
                      <a:pt x="32564" y="16882"/>
                    </a:cubicBezTo>
                    <a:cubicBezTo>
                      <a:pt x="32576" y="16918"/>
                      <a:pt x="32600" y="16965"/>
                      <a:pt x="32612" y="17001"/>
                    </a:cubicBezTo>
                    <a:cubicBezTo>
                      <a:pt x="32635" y="17037"/>
                      <a:pt x="32659" y="17084"/>
                      <a:pt x="32695" y="17096"/>
                    </a:cubicBezTo>
                    <a:cubicBezTo>
                      <a:pt x="32897" y="17156"/>
                      <a:pt x="32933" y="17299"/>
                      <a:pt x="32945" y="17489"/>
                    </a:cubicBezTo>
                    <a:cubicBezTo>
                      <a:pt x="32945" y="17561"/>
                      <a:pt x="32993" y="17632"/>
                      <a:pt x="33004" y="17703"/>
                    </a:cubicBezTo>
                    <a:cubicBezTo>
                      <a:pt x="33016" y="17763"/>
                      <a:pt x="33016" y="17823"/>
                      <a:pt x="33016" y="17870"/>
                    </a:cubicBezTo>
                    <a:cubicBezTo>
                      <a:pt x="32993" y="17942"/>
                      <a:pt x="32969" y="18001"/>
                      <a:pt x="32945" y="18061"/>
                    </a:cubicBezTo>
                    <a:cubicBezTo>
                      <a:pt x="32909" y="18120"/>
                      <a:pt x="32874" y="18156"/>
                      <a:pt x="32838" y="18204"/>
                    </a:cubicBezTo>
                    <a:cubicBezTo>
                      <a:pt x="32826" y="18227"/>
                      <a:pt x="32790" y="18251"/>
                      <a:pt x="32778" y="18287"/>
                    </a:cubicBezTo>
                    <a:cubicBezTo>
                      <a:pt x="32731" y="18382"/>
                      <a:pt x="32707" y="18477"/>
                      <a:pt x="32647" y="18561"/>
                    </a:cubicBezTo>
                    <a:cubicBezTo>
                      <a:pt x="32612" y="18608"/>
                      <a:pt x="32528" y="18632"/>
                      <a:pt x="32481" y="18668"/>
                    </a:cubicBezTo>
                    <a:cubicBezTo>
                      <a:pt x="32433" y="18692"/>
                      <a:pt x="32385" y="18727"/>
                      <a:pt x="32373" y="18763"/>
                    </a:cubicBezTo>
                    <a:cubicBezTo>
                      <a:pt x="32350" y="18858"/>
                      <a:pt x="32302" y="18835"/>
                      <a:pt x="32231" y="18846"/>
                    </a:cubicBezTo>
                    <a:cubicBezTo>
                      <a:pt x="32154" y="18846"/>
                      <a:pt x="32083" y="18807"/>
                      <a:pt x="32010" y="18807"/>
                    </a:cubicBezTo>
                    <a:cubicBezTo>
                      <a:pt x="31969" y="18807"/>
                      <a:pt x="31928" y="18820"/>
                      <a:pt x="31885" y="18858"/>
                    </a:cubicBezTo>
                    <a:cubicBezTo>
                      <a:pt x="31878" y="18865"/>
                      <a:pt x="31866" y="18868"/>
                      <a:pt x="31851" y="18868"/>
                    </a:cubicBezTo>
                    <a:cubicBezTo>
                      <a:pt x="31816" y="18868"/>
                      <a:pt x="31764" y="18851"/>
                      <a:pt x="31731" y="18835"/>
                    </a:cubicBezTo>
                    <a:cubicBezTo>
                      <a:pt x="31622" y="18769"/>
                      <a:pt x="31533" y="18665"/>
                      <a:pt x="31392" y="18665"/>
                    </a:cubicBezTo>
                    <a:cubicBezTo>
                      <a:pt x="31378" y="18665"/>
                      <a:pt x="31364" y="18666"/>
                      <a:pt x="31350" y="18668"/>
                    </a:cubicBezTo>
                    <a:cubicBezTo>
                      <a:pt x="31326" y="18668"/>
                      <a:pt x="31290" y="18585"/>
                      <a:pt x="31266" y="18537"/>
                    </a:cubicBezTo>
                    <a:cubicBezTo>
                      <a:pt x="31207" y="18465"/>
                      <a:pt x="31171" y="18370"/>
                      <a:pt x="31099" y="18311"/>
                    </a:cubicBezTo>
                    <a:cubicBezTo>
                      <a:pt x="31028" y="18263"/>
                      <a:pt x="31004" y="18204"/>
                      <a:pt x="31004" y="18120"/>
                    </a:cubicBezTo>
                    <a:cubicBezTo>
                      <a:pt x="31004" y="18049"/>
                      <a:pt x="31004" y="17965"/>
                      <a:pt x="31004" y="17894"/>
                    </a:cubicBezTo>
                    <a:cubicBezTo>
                      <a:pt x="30992" y="17858"/>
                      <a:pt x="30980" y="17823"/>
                      <a:pt x="30957" y="17787"/>
                    </a:cubicBezTo>
                    <a:cubicBezTo>
                      <a:pt x="30933" y="17751"/>
                      <a:pt x="30873" y="17715"/>
                      <a:pt x="30873" y="17692"/>
                    </a:cubicBezTo>
                    <a:cubicBezTo>
                      <a:pt x="30873" y="17632"/>
                      <a:pt x="30909" y="17561"/>
                      <a:pt x="30933" y="17501"/>
                    </a:cubicBezTo>
                    <a:cubicBezTo>
                      <a:pt x="31004" y="17382"/>
                      <a:pt x="31076" y="17275"/>
                      <a:pt x="31147" y="17168"/>
                    </a:cubicBezTo>
                    <a:cubicBezTo>
                      <a:pt x="31153" y="17162"/>
                      <a:pt x="31168" y="17159"/>
                      <a:pt x="31184" y="17159"/>
                    </a:cubicBezTo>
                    <a:cubicBezTo>
                      <a:pt x="31201" y="17159"/>
                      <a:pt x="31219" y="17162"/>
                      <a:pt x="31230" y="17168"/>
                    </a:cubicBezTo>
                    <a:cubicBezTo>
                      <a:pt x="31254" y="17168"/>
                      <a:pt x="31266" y="17203"/>
                      <a:pt x="31278" y="17227"/>
                    </a:cubicBezTo>
                    <a:cubicBezTo>
                      <a:pt x="31308" y="17269"/>
                      <a:pt x="31335" y="17290"/>
                      <a:pt x="31360" y="17290"/>
                    </a:cubicBezTo>
                    <a:cubicBezTo>
                      <a:pt x="31385" y="17290"/>
                      <a:pt x="31409" y="17269"/>
                      <a:pt x="31433" y="17227"/>
                    </a:cubicBezTo>
                    <a:cubicBezTo>
                      <a:pt x="31480" y="17168"/>
                      <a:pt x="31516" y="17108"/>
                      <a:pt x="31552" y="17049"/>
                    </a:cubicBezTo>
                    <a:cubicBezTo>
                      <a:pt x="31623" y="17108"/>
                      <a:pt x="31683" y="17168"/>
                      <a:pt x="31754" y="17227"/>
                    </a:cubicBezTo>
                    <a:cubicBezTo>
                      <a:pt x="31885" y="17084"/>
                      <a:pt x="31873" y="17084"/>
                      <a:pt x="31742" y="16977"/>
                    </a:cubicBezTo>
                    <a:cubicBezTo>
                      <a:pt x="31707" y="16953"/>
                      <a:pt x="31695" y="16906"/>
                      <a:pt x="31671" y="16870"/>
                    </a:cubicBezTo>
                    <a:cubicBezTo>
                      <a:pt x="31719" y="16870"/>
                      <a:pt x="31754" y="16870"/>
                      <a:pt x="31802" y="16858"/>
                    </a:cubicBezTo>
                    <a:cubicBezTo>
                      <a:pt x="31850" y="16846"/>
                      <a:pt x="31885" y="16834"/>
                      <a:pt x="31945" y="16822"/>
                    </a:cubicBezTo>
                    <a:cubicBezTo>
                      <a:pt x="31981" y="16870"/>
                      <a:pt x="32028" y="16941"/>
                      <a:pt x="32076" y="17001"/>
                    </a:cubicBezTo>
                    <a:cubicBezTo>
                      <a:pt x="32147" y="16965"/>
                      <a:pt x="32123" y="16930"/>
                      <a:pt x="32088" y="16894"/>
                    </a:cubicBezTo>
                    <a:cubicBezTo>
                      <a:pt x="32076" y="16870"/>
                      <a:pt x="32076" y="16834"/>
                      <a:pt x="32064" y="16799"/>
                    </a:cubicBezTo>
                    <a:lnTo>
                      <a:pt x="32147" y="16799"/>
                    </a:lnTo>
                    <a:cubicBezTo>
                      <a:pt x="32157" y="16799"/>
                      <a:pt x="32174" y="16814"/>
                      <a:pt x="32180" y="16814"/>
                    </a:cubicBezTo>
                    <a:cubicBezTo>
                      <a:pt x="32182" y="16814"/>
                      <a:pt x="32183" y="16813"/>
                      <a:pt x="32183" y="16811"/>
                    </a:cubicBezTo>
                    <a:cubicBezTo>
                      <a:pt x="32212" y="16788"/>
                      <a:pt x="32236" y="16780"/>
                      <a:pt x="32258" y="16780"/>
                    </a:cubicBezTo>
                    <a:close/>
                    <a:moveTo>
                      <a:pt x="21484" y="19142"/>
                    </a:moveTo>
                    <a:cubicBezTo>
                      <a:pt x="21591" y="19142"/>
                      <a:pt x="21702" y="19172"/>
                      <a:pt x="21813" y="19192"/>
                    </a:cubicBezTo>
                    <a:cubicBezTo>
                      <a:pt x="22039" y="19216"/>
                      <a:pt x="22146" y="19382"/>
                      <a:pt x="22253" y="19549"/>
                    </a:cubicBezTo>
                    <a:cubicBezTo>
                      <a:pt x="22301" y="19620"/>
                      <a:pt x="22301" y="19704"/>
                      <a:pt x="22336" y="19775"/>
                    </a:cubicBezTo>
                    <a:cubicBezTo>
                      <a:pt x="22348" y="19811"/>
                      <a:pt x="22372" y="19847"/>
                      <a:pt x="22408" y="19882"/>
                    </a:cubicBezTo>
                    <a:cubicBezTo>
                      <a:pt x="22467" y="19954"/>
                      <a:pt x="22467" y="20013"/>
                      <a:pt x="22444" y="20097"/>
                    </a:cubicBezTo>
                    <a:cubicBezTo>
                      <a:pt x="22396" y="20204"/>
                      <a:pt x="22301" y="20323"/>
                      <a:pt x="22384" y="20454"/>
                    </a:cubicBezTo>
                    <a:cubicBezTo>
                      <a:pt x="22396" y="20466"/>
                      <a:pt x="22372" y="20525"/>
                      <a:pt x="22348" y="20549"/>
                    </a:cubicBezTo>
                    <a:cubicBezTo>
                      <a:pt x="22289" y="20609"/>
                      <a:pt x="22229" y="20668"/>
                      <a:pt x="22241" y="20763"/>
                    </a:cubicBezTo>
                    <a:cubicBezTo>
                      <a:pt x="22241" y="20787"/>
                      <a:pt x="22194" y="20823"/>
                      <a:pt x="22170" y="20859"/>
                    </a:cubicBezTo>
                    <a:lnTo>
                      <a:pt x="22146" y="20859"/>
                    </a:lnTo>
                    <a:cubicBezTo>
                      <a:pt x="22229" y="20668"/>
                      <a:pt x="22027" y="20668"/>
                      <a:pt x="21979" y="20573"/>
                    </a:cubicBezTo>
                    <a:cubicBezTo>
                      <a:pt x="21872" y="20644"/>
                      <a:pt x="21860" y="20692"/>
                      <a:pt x="21944" y="20799"/>
                    </a:cubicBezTo>
                    <a:cubicBezTo>
                      <a:pt x="21967" y="20835"/>
                      <a:pt x="21991" y="20894"/>
                      <a:pt x="21979" y="20918"/>
                    </a:cubicBezTo>
                    <a:cubicBezTo>
                      <a:pt x="21967" y="20942"/>
                      <a:pt x="21908" y="20954"/>
                      <a:pt x="21872" y="20966"/>
                    </a:cubicBezTo>
                    <a:cubicBezTo>
                      <a:pt x="21741" y="20990"/>
                      <a:pt x="21610" y="21002"/>
                      <a:pt x="21491" y="21013"/>
                    </a:cubicBezTo>
                    <a:cubicBezTo>
                      <a:pt x="21432" y="21013"/>
                      <a:pt x="21372" y="20978"/>
                      <a:pt x="21324" y="20942"/>
                    </a:cubicBezTo>
                    <a:cubicBezTo>
                      <a:pt x="21285" y="20919"/>
                      <a:pt x="21257" y="20895"/>
                      <a:pt x="21221" y="20895"/>
                    </a:cubicBezTo>
                    <a:cubicBezTo>
                      <a:pt x="21203" y="20895"/>
                      <a:pt x="21182" y="20902"/>
                      <a:pt x="21158" y="20918"/>
                    </a:cubicBezTo>
                    <a:cubicBezTo>
                      <a:pt x="21146" y="20924"/>
                      <a:pt x="21128" y="20927"/>
                      <a:pt x="21110" y="20927"/>
                    </a:cubicBezTo>
                    <a:cubicBezTo>
                      <a:pt x="21092" y="20927"/>
                      <a:pt x="21074" y="20924"/>
                      <a:pt x="21063" y="20918"/>
                    </a:cubicBezTo>
                    <a:cubicBezTo>
                      <a:pt x="20991" y="20859"/>
                      <a:pt x="20908" y="20799"/>
                      <a:pt x="20848" y="20716"/>
                    </a:cubicBezTo>
                    <a:cubicBezTo>
                      <a:pt x="20812" y="20680"/>
                      <a:pt x="20812" y="20597"/>
                      <a:pt x="20836" y="20549"/>
                    </a:cubicBezTo>
                    <a:cubicBezTo>
                      <a:pt x="20860" y="20490"/>
                      <a:pt x="20896" y="20430"/>
                      <a:pt x="20836" y="20359"/>
                    </a:cubicBezTo>
                    <a:cubicBezTo>
                      <a:pt x="20824" y="20323"/>
                      <a:pt x="20824" y="20263"/>
                      <a:pt x="20836" y="20216"/>
                    </a:cubicBezTo>
                    <a:cubicBezTo>
                      <a:pt x="20872" y="20132"/>
                      <a:pt x="20836" y="20097"/>
                      <a:pt x="20777" y="20049"/>
                    </a:cubicBezTo>
                    <a:cubicBezTo>
                      <a:pt x="20705" y="20001"/>
                      <a:pt x="20658" y="19942"/>
                      <a:pt x="20717" y="19847"/>
                    </a:cubicBezTo>
                    <a:cubicBezTo>
                      <a:pt x="20741" y="19811"/>
                      <a:pt x="20717" y="19763"/>
                      <a:pt x="20717" y="19716"/>
                    </a:cubicBezTo>
                    <a:cubicBezTo>
                      <a:pt x="20705" y="19644"/>
                      <a:pt x="20705" y="19573"/>
                      <a:pt x="20789" y="19537"/>
                    </a:cubicBezTo>
                    <a:cubicBezTo>
                      <a:pt x="20824" y="19525"/>
                      <a:pt x="20848" y="19489"/>
                      <a:pt x="20872" y="19466"/>
                    </a:cubicBezTo>
                    <a:cubicBezTo>
                      <a:pt x="20943" y="19418"/>
                      <a:pt x="20967" y="19323"/>
                      <a:pt x="21086" y="19323"/>
                    </a:cubicBezTo>
                    <a:cubicBezTo>
                      <a:pt x="21134" y="19323"/>
                      <a:pt x="21182" y="19251"/>
                      <a:pt x="21229" y="19227"/>
                    </a:cubicBezTo>
                    <a:cubicBezTo>
                      <a:pt x="21310" y="19163"/>
                      <a:pt x="21396" y="19142"/>
                      <a:pt x="21484" y="19142"/>
                    </a:cubicBezTo>
                    <a:close/>
                    <a:moveTo>
                      <a:pt x="5646" y="22183"/>
                    </a:moveTo>
                    <a:cubicBezTo>
                      <a:pt x="5676" y="22183"/>
                      <a:pt x="5706" y="22186"/>
                      <a:pt x="5739" y="22192"/>
                    </a:cubicBezTo>
                    <a:cubicBezTo>
                      <a:pt x="5834" y="22204"/>
                      <a:pt x="5942" y="22192"/>
                      <a:pt x="6037" y="22252"/>
                    </a:cubicBezTo>
                    <a:cubicBezTo>
                      <a:pt x="6215" y="22371"/>
                      <a:pt x="6311" y="22645"/>
                      <a:pt x="6215" y="22835"/>
                    </a:cubicBezTo>
                    <a:cubicBezTo>
                      <a:pt x="6180" y="22895"/>
                      <a:pt x="6144" y="22954"/>
                      <a:pt x="6108" y="23026"/>
                    </a:cubicBezTo>
                    <a:cubicBezTo>
                      <a:pt x="6061" y="23109"/>
                      <a:pt x="5989" y="23133"/>
                      <a:pt x="5882" y="23133"/>
                    </a:cubicBezTo>
                    <a:cubicBezTo>
                      <a:pt x="5811" y="23133"/>
                      <a:pt x="5739" y="23180"/>
                      <a:pt x="5668" y="23204"/>
                    </a:cubicBezTo>
                    <a:cubicBezTo>
                      <a:pt x="5657" y="23029"/>
                      <a:pt x="5596" y="22965"/>
                      <a:pt x="5447" y="22965"/>
                    </a:cubicBezTo>
                    <a:cubicBezTo>
                      <a:pt x="5434" y="22965"/>
                      <a:pt x="5420" y="22965"/>
                      <a:pt x="5406" y="22966"/>
                    </a:cubicBezTo>
                    <a:cubicBezTo>
                      <a:pt x="5263" y="22966"/>
                      <a:pt x="5203" y="22918"/>
                      <a:pt x="5203" y="22764"/>
                    </a:cubicBezTo>
                    <a:cubicBezTo>
                      <a:pt x="5203" y="22633"/>
                      <a:pt x="5227" y="22490"/>
                      <a:pt x="5311" y="22371"/>
                    </a:cubicBezTo>
                    <a:cubicBezTo>
                      <a:pt x="5399" y="22252"/>
                      <a:pt x="5504" y="22183"/>
                      <a:pt x="5646" y="22183"/>
                    </a:cubicBezTo>
                    <a:close/>
                    <a:moveTo>
                      <a:pt x="6668" y="23026"/>
                    </a:moveTo>
                    <a:cubicBezTo>
                      <a:pt x="6656" y="23109"/>
                      <a:pt x="6644" y="23180"/>
                      <a:pt x="6644" y="23252"/>
                    </a:cubicBezTo>
                    <a:cubicBezTo>
                      <a:pt x="6632" y="23240"/>
                      <a:pt x="6608" y="23240"/>
                      <a:pt x="6596" y="23240"/>
                    </a:cubicBezTo>
                    <a:cubicBezTo>
                      <a:pt x="6549" y="23145"/>
                      <a:pt x="6561" y="23085"/>
                      <a:pt x="6668" y="23026"/>
                    </a:cubicBezTo>
                    <a:close/>
                    <a:moveTo>
                      <a:pt x="7997" y="25018"/>
                    </a:moveTo>
                    <a:cubicBezTo>
                      <a:pt x="8043" y="25018"/>
                      <a:pt x="8089" y="25042"/>
                      <a:pt x="8132" y="25085"/>
                    </a:cubicBezTo>
                    <a:cubicBezTo>
                      <a:pt x="8201" y="25146"/>
                      <a:pt x="8271" y="25162"/>
                      <a:pt x="8344" y="25162"/>
                    </a:cubicBezTo>
                    <a:cubicBezTo>
                      <a:pt x="8372" y="25162"/>
                      <a:pt x="8401" y="25160"/>
                      <a:pt x="8430" y="25157"/>
                    </a:cubicBezTo>
                    <a:cubicBezTo>
                      <a:pt x="8478" y="25157"/>
                      <a:pt x="8537" y="25181"/>
                      <a:pt x="8549" y="25204"/>
                    </a:cubicBezTo>
                    <a:cubicBezTo>
                      <a:pt x="8644" y="25335"/>
                      <a:pt x="8728" y="25454"/>
                      <a:pt x="8894" y="25502"/>
                    </a:cubicBezTo>
                    <a:cubicBezTo>
                      <a:pt x="8918" y="25502"/>
                      <a:pt x="8942" y="25538"/>
                      <a:pt x="8954" y="25562"/>
                    </a:cubicBezTo>
                    <a:cubicBezTo>
                      <a:pt x="8966" y="25764"/>
                      <a:pt x="8978" y="25966"/>
                      <a:pt x="8990" y="26193"/>
                    </a:cubicBezTo>
                    <a:lnTo>
                      <a:pt x="8906" y="26193"/>
                    </a:lnTo>
                    <a:cubicBezTo>
                      <a:pt x="8871" y="26193"/>
                      <a:pt x="8835" y="26205"/>
                      <a:pt x="8787" y="26216"/>
                    </a:cubicBezTo>
                    <a:cubicBezTo>
                      <a:pt x="8811" y="26264"/>
                      <a:pt x="8823" y="26336"/>
                      <a:pt x="8859" y="26347"/>
                    </a:cubicBezTo>
                    <a:cubicBezTo>
                      <a:pt x="8978" y="26383"/>
                      <a:pt x="8978" y="26431"/>
                      <a:pt x="8906" y="26514"/>
                    </a:cubicBezTo>
                    <a:cubicBezTo>
                      <a:pt x="8882" y="26538"/>
                      <a:pt x="8906" y="26597"/>
                      <a:pt x="8918" y="26633"/>
                    </a:cubicBezTo>
                    <a:cubicBezTo>
                      <a:pt x="8930" y="26717"/>
                      <a:pt x="8954" y="26800"/>
                      <a:pt x="8835" y="26824"/>
                    </a:cubicBezTo>
                    <a:cubicBezTo>
                      <a:pt x="8823" y="26836"/>
                      <a:pt x="8799" y="26859"/>
                      <a:pt x="8787" y="26871"/>
                    </a:cubicBezTo>
                    <a:cubicBezTo>
                      <a:pt x="8585" y="27133"/>
                      <a:pt x="8287" y="27181"/>
                      <a:pt x="8001" y="27228"/>
                    </a:cubicBezTo>
                    <a:cubicBezTo>
                      <a:pt x="7918" y="27240"/>
                      <a:pt x="7835" y="27240"/>
                      <a:pt x="7763" y="27240"/>
                    </a:cubicBezTo>
                    <a:cubicBezTo>
                      <a:pt x="7728" y="27240"/>
                      <a:pt x="7668" y="27240"/>
                      <a:pt x="7644" y="27217"/>
                    </a:cubicBezTo>
                    <a:cubicBezTo>
                      <a:pt x="7579" y="27144"/>
                      <a:pt x="7509" y="27120"/>
                      <a:pt x="7433" y="27120"/>
                    </a:cubicBezTo>
                    <a:cubicBezTo>
                      <a:pt x="7398" y="27120"/>
                      <a:pt x="7361" y="27126"/>
                      <a:pt x="7323" y="27133"/>
                    </a:cubicBezTo>
                    <a:cubicBezTo>
                      <a:pt x="7303" y="27137"/>
                      <a:pt x="7285" y="27138"/>
                      <a:pt x="7269" y="27138"/>
                    </a:cubicBezTo>
                    <a:cubicBezTo>
                      <a:pt x="7174" y="27138"/>
                      <a:pt x="7125" y="27083"/>
                      <a:pt x="7085" y="27002"/>
                    </a:cubicBezTo>
                    <a:cubicBezTo>
                      <a:pt x="6954" y="26812"/>
                      <a:pt x="6846" y="26621"/>
                      <a:pt x="6835" y="26371"/>
                    </a:cubicBezTo>
                    <a:cubicBezTo>
                      <a:pt x="6835" y="26240"/>
                      <a:pt x="6787" y="26121"/>
                      <a:pt x="6906" y="26014"/>
                    </a:cubicBezTo>
                    <a:cubicBezTo>
                      <a:pt x="6966" y="25955"/>
                      <a:pt x="6942" y="25883"/>
                      <a:pt x="6906" y="25824"/>
                    </a:cubicBezTo>
                    <a:cubicBezTo>
                      <a:pt x="6894" y="25764"/>
                      <a:pt x="6882" y="25704"/>
                      <a:pt x="6858" y="25633"/>
                    </a:cubicBezTo>
                    <a:lnTo>
                      <a:pt x="6858" y="25633"/>
                    </a:lnTo>
                    <a:cubicBezTo>
                      <a:pt x="6881" y="25639"/>
                      <a:pt x="6902" y="25642"/>
                      <a:pt x="6921" y="25642"/>
                    </a:cubicBezTo>
                    <a:cubicBezTo>
                      <a:pt x="7016" y="25642"/>
                      <a:pt x="7077" y="25573"/>
                      <a:pt x="7096" y="25454"/>
                    </a:cubicBezTo>
                    <a:cubicBezTo>
                      <a:pt x="7106" y="25395"/>
                      <a:pt x="7084" y="25312"/>
                      <a:pt x="7156" y="25312"/>
                    </a:cubicBezTo>
                    <a:cubicBezTo>
                      <a:pt x="7172" y="25312"/>
                      <a:pt x="7191" y="25315"/>
                      <a:pt x="7216" y="25323"/>
                    </a:cubicBezTo>
                    <a:cubicBezTo>
                      <a:pt x="7251" y="25228"/>
                      <a:pt x="7370" y="25276"/>
                      <a:pt x="7418" y="25216"/>
                    </a:cubicBezTo>
                    <a:cubicBezTo>
                      <a:pt x="7497" y="25146"/>
                      <a:pt x="7589" y="25128"/>
                      <a:pt x="7680" y="25128"/>
                    </a:cubicBezTo>
                    <a:cubicBezTo>
                      <a:pt x="7712" y="25128"/>
                      <a:pt x="7744" y="25130"/>
                      <a:pt x="7775" y="25133"/>
                    </a:cubicBezTo>
                    <a:cubicBezTo>
                      <a:pt x="7811" y="25133"/>
                      <a:pt x="7847" y="25109"/>
                      <a:pt x="7870" y="25085"/>
                    </a:cubicBezTo>
                    <a:cubicBezTo>
                      <a:pt x="7911" y="25039"/>
                      <a:pt x="7954" y="25018"/>
                      <a:pt x="7997" y="25018"/>
                    </a:cubicBezTo>
                    <a:close/>
                    <a:moveTo>
                      <a:pt x="20955" y="31586"/>
                    </a:moveTo>
                    <a:cubicBezTo>
                      <a:pt x="21122" y="31598"/>
                      <a:pt x="21265" y="31634"/>
                      <a:pt x="21324" y="31789"/>
                    </a:cubicBezTo>
                    <a:cubicBezTo>
                      <a:pt x="21336" y="31824"/>
                      <a:pt x="21372" y="31836"/>
                      <a:pt x="21384" y="31872"/>
                    </a:cubicBezTo>
                    <a:cubicBezTo>
                      <a:pt x="21396" y="31896"/>
                      <a:pt x="21408" y="31943"/>
                      <a:pt x="21408" y="31979"/>
                    </a:cubicBezTo>
                    <a:cubicBezTo>
                      <a:pt x="21408" y="32050"/>
                      <a:pt x="21384" y="32134"/>
                      <a:pt x="21372" y="32205"/>
                    </a:cubicBezTo>
                    <a:cubicBezTo>
                      <a:pt x="21360" y="32277"/>
                      <a:pt x="21348" y="32312"/>
                      <a:pt x="21265" y="32312"/>
                    </a:cubicBezTo>
                    <a:cubicBezTo>
                      <a:pt x="21217" y="32312"/>
                      <a:pt x="21170" y="32336"/>
                      <a:pt x="21134" y="32372"/>
                    </a:cubicBezTo>
                    <a:cubicBezTo>
                      <a:pt x="21054" y="32436"/>
                      <a:pt x="20991" y="32469"/>
                      <a:pt x="20935" y="32469"/>
                    </a:cubicBezTo>
                    <a:cubicBezTo>
                      <a:pt x="20866" y="32469"/>
                      <a:pt x="20807" y="32418"/>
                      <a:pt x="20741" y="32312"/>
                    </a:cubicBezTo>
                    <a:cubicBezTo>
                      <a:pt x="20717" y="32289"/>
                      <a:pt x="20705" y="32265"/>
                      <a:pt x="20682" y="32253"/>
                    </a:cubicBezTo>
                    <a:cubicBezTo>
                      <a:pt x="20586" y="32193"/>
                      <a:pt x="20503" y="32122"/>
                      <a:pt x="20598" y="32003"/>
                    </a:cubicBezTo>
                    <a:cubicBezTo>
                      <a:pt x="20598" y="31991"/>
                      <a:pt x="20586" y="31967"/>
                      <a:pt x="20586" y="31943"/>
                    </a:cubicBezTo>
                    <a:cubicBezTo>
                      <a:pt x="20551" y="31789"/>
                      <a:pt x="20610" y="31693"/>
                      <a:pt x="20753" y="31646"/>
                    </a:cubicBezTo>
                    <a:cubicBezTo>
                      <a:pt x="20824" y="31622"/>
                      <a:pt x="20908" y="31598"/>
                      <a:pt x="20955" y="31586"/>
                    </a:cubicBezTo>
                    <a:close/>
                    <a:moveTo>
                      <a:pt x="17050" y="33408"/>
                    </a:moveTo>
                    <a:cubicBezTo>
                      <a:pt x="17062" y="33432"/>
                      <a:pt x="17074" y="33467"/>
                      <a:pt x="17086" y="33491"/>
                    </a:cubicBezTo>
                    <a:cubicBezTo>
                      <a:pt x="17074" y="33503"/>
                      <a:pt x="17062" y="33503"/>
                      <a:pt x="17050" y="33515"/>
                    </a:cubicBezTo>
                    <a:cubicBezTo>
                      <a:pt x="17038" y="33479"/>
                      <a:pt x="17026" y="33444"/>
                      <a:pt x="17014" y="33420"/>
                    </a:cubicBezTo>
                    <a:cubicBezTo>
                      <a:pt x="17014" y="33408"/>
                      <a:pt x="17038" y="33408"/>
                      <a:pt x="17050" y="33408"/>
                    </a:cubicBezTo>
                    <a:close/>
                    <a:moveTo>
                      <a:pt x="17098" y="31336"/>
                    </a:moveTo>
                    <a:cubicBezTo>
                      <a:pt x="17228" y="31369"/>
                      <a:pt x="17365" y="31435"/>
                      <a:pt x="17503" y="31435"/>
                    </a:cubicBezTo>
                    <a:cubicBezTo>
                      <a:pt x="17566" y="31435"/>
                      <a:pt x="17629" y="31421"/>
                      <a:pt x="17693" y="31384"/>
                    </a:cubicBezTo>
                    <a:cubicBezTo>
                      <a:pt x="17788" y="31467"/>
                      <a:pt x="17872" y="31550"/>
                      <a:pt x="17979" y="31622"/>
                    </a:cubicBezTo>
                    <a:cubicBezTo>
                      <a:pt x="18015" y="31646"/>
                      <a:pt x="18086" y="31634"/>
                      <a:pt x="18134" y="31658"/>
                    </a:cubicBezTo>
                    <a:cubicBezTo>
                      <a:pt x="18169" y="31669"/>
                      <a:pt x="18217" y="31693"/>
                      <a:pt x="18229" y="31717"/>
                    </a:cubicBezTo>
                    <a:cubicBezTo>
                      <a:pt x="18276" y="31872"/>
                      <a:pt x="18324" y="32039"/>
                      <a:pt x="18372" y="32193"/>
                    </a:cubicBezTo>
                    <a:cubicBezTo>
                      <a:pt x="18443" y="32396"/>
                      <a:pt x="18372" y="32562"/>
                      <a:pt x="18229" y="32705"/>
                    </a:cubicBezTo>
                    <a:cubicBezTo>
                      <a:pt x="18253" y="32741"/>
                      <a:pt x="18288" y="32777"/>
                      <a:pt x="18312" y="32812"/>
                    </a:cubicBezTo>
                    <a:cubicBezTo>
                      <a:pt x="18384" y="32920"/>
                      <a:pt x="18348" y="32991"/>
                      <a:pt x="18276" y="33086"/>
                    </a:cubicBezTo>
                    <a:cubicBezTo>
                      <a:pt x="18181" y="33229"/>
                      <a:pt x="18074" y="33336"/>
                      <a:pt x="17919" y="33408"/>
                    </a:cubicBezTo>
                    <a:cubicBezTo>
                      <a:pt x="17860" y="33432"/>
                      <a:pt x="17812" y="33515"/>
                      <a:pt x="17753" y="33551"/>
                    </a:cubicBezTo>
                    <a:cubicBezTo>
                      <a:pt x="17681" y="33586"/>
                      <a:pt x="17598" y="33622"/>
                      <a:pt x="17514" y="33634"/>
                    </a:cubicBezTo>
                    <a:cubicBezTo>
                      <a:pt x="17511" y="33635"/>
                      <a:pt x="17507" y="33636"/>
                      <a:pt x="17503" y="33636"/>
                    </a:cubicBezTo>
                    <a:cubicBezTo>
                      <a:pt x="17468" y="33636"/>
                      <a:pt x="17423" y="33594"/>
                      <a:pt x="17360" y="33563"/>
                    </a:cubicBezTo>
                    <a:cubicBezTo>
                      <a:pt x="17312" y="33598"/>
                      <a:pt x="17253" y="33646"/>
                      <a:pt x="17169" y="33694"/>
                    </a:cubicBezTo>
                    <a:cubicBezTo>
                      <a:pt x="17062" y="33658"/>
                      <a:pt x="17062" y="33610"/>
                      <a:pt x="17157" y="33527"/>
                    </a:cubicBezTo>
                    <a:cubicBezTo>
                      <a:pt x="17169" y="33503"/>
                      <a:pt x="17157" y="33444"/>
                      <a:pt x="17145" y="33432"/>
                    </a:cubicBezTo>
                    <a:cubicBezTo>
                      <a:pt x="17062" y="33384"/>
                      <a:pt x="17050" y="33241"/>
                      <a:pt x="16919" y="33241"/>
                    </a:cubicBezTo>
                    <a:cubicBezTo>
                      <a:pt x="16907" y="33241"/>
                      <a:pt x="16872" y="33146"/>
                      <a:pt x="16883" y="33098"/>
                    </a:cubicBezTo>
                    <a:cubicBezTo>
                      <a:pt x="16883" y="33015"/>
                      <a:pt x="16848" y="32967"/>
                      <a:pt x="16776" y="32932"/>
                    </a:cubicBezTo>
                    <a:lnTo>
                      <a:pt x="16776" y="32932"/>
                    </a:lnTo>
                    <a:cubicBezTo>
                      <a:pt x="16657" y="33051"/>
                      <a:pt x="16657" y="33051"/>
                      <a:pt x="16824" y="33193"/>
                    </a:cubicBezTo>
                    <a:cubicBezTo>
                      <a:pt x="16681" y="33360"/>
                      <a:pt x="16955" y="33408"/>
                      <a:pt x="16943" y="33551"/>
                    </a:cubicBezTo>
                    <a:cubicBezTo>
                      <a:pt x="16752" y="33515"/>
                      <a:pt x="16717" y="33491"/>
                      <a:pt x="16705" y="33348"/>
                    </a:cubicBezTo>
                    <a:cubicBezTo>
                      <a:pt x="16550" y="33313"/>
                      <a:pt x="16538" y="33265"/>
                      <a:pt x="16598" y="33122"/>
                    </a:cubicBezTo>
                    <a:cubicBezTo>
                      <a:pt x="16610" y="33098"/>
                      <a:pt x="16610" y="33051"/>
                      <a:pt x="16586" y="33039"/>
                    </a:cubicBezTo>
                    <a:cubicBezTo>
                      <a:pt x="16569" y="33030"/>
                      <a:pt x="16536" y="33017"/>
                      <a:pt x="16509" y="33017"/>
                    </a:cubicBezTo>
                    <a:cubicBezTo>
                      <a:pt x="16497" y="33017"/>
                      <a:pt x="16486" y="33019"/>
                      <a:pt x="16479" y="33027"/>
                    </a:cubicBezTo>
                    <a:cubicBezTo>
                      <a:pt x="16448" y="33044"/>
                      <a:pt x="16425" y="33051"/>
                      <a:pt x="16406" y="33051"/>
                    </a:cubicBezTo>
                    <a:cubicBezTo>
                      <a:pt x="16359" y="33051"/>
                      <a:pt x="16344" y="33003"/>
                      <a:pt x="16336" y="32943"/>
                    </a:cubicBezTo>
                    <a:cubicBezTo>
                      <a:pt x="16336" y="32872"/>
                      <a:pt x="16264" y="32812"/>
                      <a:pt x="16336" y="32741"/>
                    </a:cubicBezTo>
                    <a:cubicBezTo>
                      <a:pt x="16336" y="32729"/>
                      <a:pt x="16324" y="32705"/>
                      <a:pt x="16312" y="32682"/>
                    </a:cubicBezTo>
                    <a:cubicBezTo>
                      <a:pt x="16264" y="32610"/>
                      <a:pt x="16217" y="32539"/>
                      <a:pt x="16252" y="32443"/>
                    </a:cubicBezTo>
                    <a:cubicBezTo>
                      <a:pt x="16264" y="32420"/>
                      <a:pt x="16240" y="32396"/>
                      <a:pt x="16240" y="32360"/>
                    </a:cubicBezTo>
                    <a:cubicBezTo>
                      <a:pt x="16252" y="32301"/>
                      <a:pt x="16252" y="32229"/>
                      <a:pt x="16276" y="32158"/>
                    </a:cubicBezTo>
                    <a:cubicBezTo>
                      <a:pt x="16300" y="32086"/>
                      <a:pt x="16371" y="32015"/>
                      <a:pt x="16395" y="31931"/>
                    </a:cubicBezTo>
                    <a:cubicBezTo>
                      <a:pt x="16431" y="31824"/>
                      <a:pt x="16502" y="31765"/>
                      <a:pt x="16574" y="31693"/>
                    </a:cubicBezTo>
                    <a:cubicBezTo>
                      <a:pt x="16598" y="31681"/>
                      <a:pt x="16645" y="31658"/>
                      <a:pt x="16645" y="31634"/>
                    </a:cubicBezTo>
                    <a:cubicBezTo>
                      <a:pt x="16661" y="31539"/>
                      <a:pt x="16703" y="31517"/>
                      <a:pt x="16758" y="31517"/>
                    </a:cubicBezTo>
                    <a:cubicBezTo>
                      <a:pt x="16786" y="31517"/>
                      <a:pt x="16816" y="31523"/>
                      <a:pt x="16848" y="31527"/>
                    </a:cubicBezTo>
                    <a:cubicBezTo>
                      <a:pt x="16856" y="31527"/>
                      <a:pt x="16865" y="31528"/>
                      <a:pt x="16873" y="31528"/>
                    </a:cubicBezTo>
                    <a:cubicBezTo>
                      <a:pt x="16979" y="31528"/>
                      <a:pt x="17054" y="31458"/>
                      <a:pt x="17098" y="31336"/>
                    </a:cubicBezTo>
                    <a:close/>
                    <a:moveTo>
                      <a:pt x="7466" y="35658"/>
                    </a:moveTo>
                    <a:cubicBezTo>
                      <a:pt x="7513" y="35670"/>
                      <a:pt x="7561" y="35658"/>
                      <a:pt x="7585" y="35682"/>
                    </a:cubicBezTo>
                    <a:cubicBezTo>
                      <a:pt x="7608" y="35694"/>
                      <a:pt x="7597" y="35753"/>
                      <a:pt x="7597" y="35789"/>
                    </a:cubicBezTo>
                    <a:cubicBezTo>
                      <a:pt x="7585" y="35801"/>
                      <a:pt x="7573" y="35801"/>
                      <a:pt x="7561" y="35813"/>
                    </a:cubicBezTo>
                    <a:cubicBezTo>
                      <a:pt x="7525" y="35777"/>
                      <a:pt x="7489" y="35730"/>
                      <a:pt x="7442" y="35694"/>
                    </a:cubicBezTo>
                    <a:cubicBezTo>
                      <a:pt x="7454" y="35682"/>
                      <a:pt x="7466" y="35670"/>
                      <a:pt x="7466" y="35658"/>
                    </a:cubicBezTo>
                    <a:close/>
                    <a:moveTo>
                      <a:pt x="4846" y="36158"/>
                    </a:moveTo>
                    <a:cubicBezTo>
                      <a:pt x="4882" y="36206"/>
                      <a:pt x="4930" y="36241"/>
                      <a:pt x="4941" y="36289"/>
                    </a:cubicBezTo>
                    <a:cubicBezTo>
                      <a:pt x="4953" y="36301"/>
                      <a:pt x="4894" y="36337"/>
                      <a:pt x="4858" y="36361"/>
                    </a:cubicBezTo>
                    <a:cubicBezTo>
                      <a:pt x="4834" y="36337"/>
                      <a:pt x="4799" y="36313"/>
                      <a:pt x="4787" y="36277"/>
                    </a:cubicBezTo>
                    <a:cubicBezTo>
                      <a:pt x="4775" y="36241"/>
                      <a:pt x="4799" y="36206"/>
                      <a:pt x="4810" y="36170"/>
                    </a:cubicBezTo>
                    <a:lnTo>
                      <a:pt x="4846" y="36158"/>
                    </a:lnTo>
                    <a:close/>
                    <a:moveTo>
                      <a:pt x="6120" y="36182"/>
                    </a:moveTo>
                    <a:cubicBezTo>
                      <a:pt x="6180" y="36253"/>
                      <a:pt x="6215" y="36289"/>
                      <a:pt x="6251" y="36325"/>
                    </a:cubicBezTo>
                    <a:cubicBezTo>
                      <a:pt x="6215" y="36361"/>
                      <a:pt x="6180" y="36396"/>
                      <a:pt x="6132" y="36420"/>
                    </a:cubicBezTo>
                    <a:cubicBezTo>
                      <a:pt x="6120" y="36420"/>
                      <a:pt x="6049" y="36384"/>
                      <a:pt x="6061" y="36372"/>
                    </a:cubicBezTo>
                    <a:cubicBezTo>
                      <a:pt x="6061" y="36313"/>
                      <a:pt x="6096" y="36265"/>
                      <a:pt x="6120" y="36182"/>
                    </a:cubicBezTo>
                    <a:close/>
                    <a:moveTo>
                      <a:pt x="6477" y="36468"/>
                    </a:moveTo>
                    <a:cubicBezTo>
                      <a:pt x="6537" y="36492"/>
                      <a:pt x="6585" y="36527"/>
                      <a:pt x="6644" y="36551"/>
                    </a:cubicBezTo>
                    <a:lnTo>
                      <a:pt x="6644" y="36599"/>
                    </a:lnTo>
                    <a:cubicBezTo>
                      <a:pt x="6612" y="36620"/>
                      <a:pt x="6561" y="36660"/>
                      <a:pt x="6542" y="36660"/>
                    </a:cubicBezTo>
                    <a:cubicBezTo>
                      <a:pt x="6540" y="36660"/>
                      <a:pt x="6538" y="36659"/>
                      <a:pt x="6537" y="36658"/>
                    </a:cubicBezTo>
                    <a:cubicBezTo>
                      <a:pt x="6489" y="36622"/>
                      <a:pt x="6454" y="36575"/>
                      <a:pt x="6418" y="36527"/>
                    </a:cubicBezTo>
                    <a:cubicBezTo>
                      <a:pt x="6418" y="36527"/>
                      <a:pt x="6465" y="36468"/>
                      <a:pt x="6477" y="36468"/>
                    </a:cubicBezTo>
                    <a:close/>
                    <a:moveTo>
                      <a:pt x="6585" y="36682"/>
                    </a:moveTo>
                    <a:cubicBezTo>
                      <a:pt x="6632" y="36753"/>
                      <a:pt x="6704" y="36813"/>
                      <a:pt x="6692" y="36849"/>
                    </a:cubicBezTo>
                    <a:cubicBezTo>
                      <a:pt x="6680" y="36908"/>
                      <a:pt x="6608" y="36956"/>
                      <a:pt x="6549" y="37003"/>
                    </a:cubicBezTo>
                    <a:cubicBezTo>
                      <a:pt x="6545" y="37007"/>
                      <a:pt x="6539" y="37008"/>
                      <a:pt x="6531" y="37008"/>
                    </a:cubicBezTo>
                    <a:cubicBezTo>
                      <a:pt x="6512" y="37008"/>
                      <a:pt x="6486" y="37000"/>
                      <a:pt x="6477" y="36992"/>
                    </a:cubicBezTo>
                    <a:cubicBezTo>
                      <a:pt x="6465" y="36956"/>
                      <a:pt x="6454" y="36908"/>
                      <a:pt x="6465" y="36884"/>
                    </a:cubicBezTo>
                    <a:cubicBezTo>
                      <a:pt x="6489" y="36825"/>
                      <a:pt x="6525" y="36765"/>
                      <a:pt x="6585" y="36682"/>
                    </a:cubicBezTo>
                    <a:close/>
                    <a:moveTo>
                      <a:pt x="6943" y="36977"/>
                    </a:moveTo>
                    <a:cubicBezTo>
                      <a:pt x="6970" y="36977"/>
                      <a:pt x="7029" y="36996"/>
                      <a:pt x="7049" y="37015"/>
                    </a:cubicBezTo>
                    <a:cubicBezTo>
                      <a:pt x="7073" y="37039"/>
                      <a:pt x="7073" y="37099"/>
                      <a:pt x="7061" y="37123"/>
                    </a:cubicBezTo>
                    <a:cubicBezTo>
                      <a:pt x="7037" y="37182"/>
                      <a:pt x="6989" y="37230"/>
                      <a:pt x="6930" y="37313"/>
                    </a:cubicBezTo>
                    <a:cubicBezTo>
                      <a:pt x="6894" y="37254"/>
                      <a:pt x="6823" y="37194"/>
                      <a:pt x="6823" y="37146"/>
                    </a:cubicBezTo>
                    <a:cubicBezTo>
                      <a:pt x="6835" y="37087"/>
                      <a:pt x="6882" y="37027"/>
                      <a:pt x="6930" y="36980"/>
                    </a:cubicBezTo>
                    <a:cubicBezTo>
                      <a:pt x="6932" y="36977"/>
                      <a:pt x="6937" y="36977"/>
                      <a:pt x="6943" y="36977"/>
                    </a:cubicBezTo>
                    <a:close/>
                    <a:moveTo>
                      <a:pt x="6037" y="36670"/>
                    </a:moveTo>
                    <a:lnTo>
                      <a:pt x="6037" y="36670"/>
                    </a:lnTo>
                    <a:cubicBezTo>
                      <a:pt x="6144" y="36742"/>
                      <a:pt x="6239" y="36813"/>
                      <a:pt x="6334" y="36884"/>
                    </a:cubicBezTo>
                    <a:cubicBezTo>
                      <a:pt x="6358" y="36920"/>
                      <a:pt x="6382" y="36992"/>
                      <a:pt x="6358" y="37027"/>
                    </a:cubicBezTo>
                    <a:cubicBezTo>
                      <a:pt x="6287" y="37158"/>
                      <a:pt x="6192" y="37277"/>
                      <a:pt x="6108" y="37396"/>
                    </a:cubicBezTo>
                    <a:cubicBezTo>
                      <a:pt x="6082" y="37443"/>
                      <a:pt x="6059" y="37467"/>
                      <a:pt x="6031" y="37467"/>
                    </a:cubicBezTo>
                    <a:cubicBezTo>
                      <a:pt x="6010" y="37467"/>
                      <a:pt x="5985" y="37452"/>
                      <a:pt x="5953" y="37420"/>
                    </a:cubicBezTo>
                    <a:cubicBezTo>
                      <a:pt x="5870" y="37349"/>
                      <a:pt x="5763" y="37277"/>
                      <a:pt x="5668" y="37218"/>
                    </a:cubicBezTo>
                    <a:cubicBezTo>
                      <a:pt x="5663" y="37216"/>
                      <a:pt x="5658" y="37215"/>
                      <a:pt x="5653" y="37215"/>
                    </a:cubicBezTo>
                    <a:cubicBezTo>
                      <a:pt x="5630" y="37215"/>
                      <a:pt x="5601" y="37232"/>
                      <a:pt x="5572" y="37242"/>
                    </a:cubicBezTo>
                    <a:cubicBezTo>
                      <a:pt x="5549" y="37254"/>
                      <a:pt x="5537" y="37277"/>
                      <a:pt x="5525" y="37289"/>
                    </a:cubicBezTo>
                    <a:lnTo>
                      <a:pt x="5489" y="37289"/>
                    </a:lnTo>
                    <a:cubicBezTo>
                      <a:pt x="5525" y="37170"/>
                      <a:pt x="5513" y="37087"/>
                      <a:pt x="5418" y="37027"/>
                    </a:cubicBezTo>
                    <a:cubicBezTo>
                      <a:pt x="5406" y="37015"/>
                      <a:pt x="5418" y="36956"/>
                      <a:pt x="5430" y="36944"/>
                    </a:cubicBezTo>
                    <a:cubicBezTo>
                      <a:pt x="5447" y="36927"/>
                      <a:pt x="5477" y="36915"/>
                      <a:pt x="5497" y="36915"/>
                    </a:cubicBezTo>
                    <a:cubicBezTo>
                      <a:pt x="5504" y="36915"/>
                      <a:pt x="5510" y="36917"/>
                      <a:pt x="5513" y="36920"/>
                    </a:cubicBezTo>
                    <a:cubicBezTo>
                      <a:pt x="5541" y="36952"/>
                      <a:pt x="5565" y="36965"/>
                      <a:pt x="5587" y="36965"/>
                    </a:cubicBezTo>
                    <a:cubicBezTo>
                      <a:pt x="5623" y="36965"/>
                      <a:pt x="5655" y="36933"/>
                      <a:pt x="5692" y="36896"/>
                    </a:cubicBezTo>
                    <a:cubicBezTo>
                      <a:pt x="5787" y="36956"/>
                      <a:pt x="5870" y="37027"/>
                      <a:pt x="5953" y="37075"/>
                    </a:cubicBezTo>
                    <a:cubicBezTo>
                      <a:pt x="5983" y="37097"/>
                      <a:pt x="6017" y="37124"/>
                      <a:pt x="6053" y="37124"/>
                    </a:cubicBezTo>
                    <a:cubicBezTo>
                      <a:pt x="6075" y="37124"/>
                      <a:pt x="6098" y="37114"/>
                      <a:pt x="6120" y="37087"/>
                    </a:cubicBezTo>
                    <a:cubicBezTo>
                      <a:pt x="6168" y="37015"/>
                      <a:pt x="6120" y="36968"/>
                      <a:pt x="6061" y="36932"/>
                    </a:cubicBezTo>
                    <a:cubicBezTo>
                      <a:pt x="5930" y="36825"/>
                      <a:pt x="5918" y="36789"/>
                      <a:pt x="6037" y="36670"/>
                    </a:cubicBezTo>
                    <a:close/>
                    <a:moveTo>
                      <a:pt x="5584" y="37373"/>
                    </a:moveTo>
                    <a:cubicBezTo>
                      <a:pt x="5656" y="37432"/>
                      <a:pt x="5715" y="37492"/>
                      <a:pt x="5763" y="37539"/>
                    </a:cubicBezTo>
                    <a:cubicBezTo>
                      <a:pt x="5715" y="37611"/>
                      <a:pt x="5680" y="37658"/>
                      <a:pt x="5656" y="37706"/>
                    </a:cubicBezTo>
                    <a:cubicBezTo>
                      <a:pt x="5634" y="37719"/>
                      <a:pt x="5615" y="37725"/>
                      <a:pt x="5598" y="37725"/>
                    </a:cubicBezTo>
                    <a:cubicBezTo>
                      <a:pt x="5538" y="37725"/>
                      <a:pt x="5500" y="37659"/>
                      <a:pt x="5453" y="37623"/>
                    </a:cubicBezTo>
                    <a:cubicBezTo>
                      <a:pt x="5442" y="37623"/>
                      <a:pt x="5442" y="37575"/>
                      <a:pt x="5453" y="37563"/>
                    </a:cubicBezTo>
                    <a:cubicBezTo>
                      <a:pt x="5489" y="37504"/>
                      <a:pt x="5537" y="37444"/>
                      <a:pt x="5584" y="37373"/>
                    </a:cubicBezTo>
                    <a:close/>
                    <a:moveTo>
                      <a:pt x="11696" y="37681"/>
                    </a:moveTo>
                    <a:cubicBezTo>
                      <a:pt x="11715" y="37681"/>
                      <a:pt x="11768" y="37734"/>
                      <a:pt x="11811" y="37777"/>
                    </a:cubicBezTo>
                    <a:cubicBezTo>
                      <a:pt x="11752" y="37825"/>
                      <a:pt x="11716" y="37873"/>
                      <a:pt x="11668" y="37908"/>
                    </a:cubicBezTo>
                    <a:cubicBezTo>
                      <a:pt x="11633" y="37885"/>
                      <a:pt x="11573" y="37837"/>
                      <a:pt x="11585" y="37813"/>
                    </a:cubicBezTo>
                    <a:cubicBezTo>
                      <a:pt x="11597" y="37765"/>
                      <a:pt x="11645" y="37718"/>
                      <a:pt x="11692" y="37682"/>
                    </a:cubicBezTo>
                    <a:cubicBezTo>
                      <a:pt x="11693" y="37681"/>
                      <a:pt x="11695" y="37681"/>
                      <a:pt x="11696" y="37681"/>
                    </a:cubicBezTo>
                    <a:close/>
                    <a:moveTo>
                      <a:pt x="20622" y="37813"/>
                    </a:moveTo>
                    <a:cubicBezTo>
                      <a:pt x="20646" y="37837"/>
                      <a:pt x="20682" y="37861"/>
                      <a:pt x="20705" y="37885"/>
                    </a:cubicBezTo>
                    <a:cubicBezTo>
                      <a:pt x="20693" y="37896"/>
                      <a:pt x="20682" y="37908"/>
                      <a:pt x="20670" y="37920"/>
                    </a:cubicBezTo>
                    <a:cubicBezTo>
                      <a:pt x="20646" y="37896"/>
                      <a:pt x="20610" y="37873"/>
                      <a:pt x="20586" y="37849"/>
                    </a:cubicBezTo>
                    <a:cubicBezTo>
                      <a:pt x="20598" y="37837"/>
                      <a:pt x="20610" y="37825"/>
                      <a:pt x="20622" y="37813"/>
                    </a:cubicBezTo>
                    <a:close/>
                    <a:moveTo>
                      <a:pt x="12019" y="37941"/>
                    </a:moveTo>
                    <a:cubicBezTo>
                      <a:pt x="12109" y="37941"/>
                      <a:pt x="12167" y="37971"/>
                      <a:pt x="12157" y="38051"/>
                    </a:cubicBezTo>
                    <a:cubicBezTo>
                      <a:pt x="12145" y="38087"/>
                      <a:pt x="12085" y="38111"/>
                      <a:pt x="12049" y="38135"/>
                    </a:cubicBezTo>
                    <a:cubicBezTo>
                      <a:pt x="12026" y="38075"/>
                      <a:pt x="12002" y="38004"/>
                      <a:pt x="11966" y="37944"/>
                    </a:cubicBezTo>
                    <a:cubicBezTo>
                      <a:pt x="11985" y="37942"/>
                      <a:pt x="12002" y="37941"/>
                      <a:pt x="12019" y="37941"/>
                    </a:cubicBezTo>
                    <a:close/>
                    <a:moveTo>
                      <a:pt x="11418" y="38063"/>
                    </a:moveTo>
                    <a:cubicBezTo>
                      <a:pt x="11466" y="38087"/>
                      <a:pt x="11514" y="38123"/>
                      <a:pt x="11573" y="38170"/>
                    </a:cubicBezTo>
                    <a:cubicBezTo>
                      <a:pt x="11530" y="38214"/>
                      <a:pt x="11476" y="38267"/>
                      <a:pt x="11458" y="38267"/>
                    </a:cubicBezTo>
                    <a:cubicBezTo>
                      <a:pt x="11457" y="38267"/>
                      <a:pt x="11455" y="38267"/>
                      <a:pt x="11454" y="38266"/>
                    </a:cubicBezTo>
                    <a:cubicBezTo>
                      <a:pt x="11418" y="38230"/>
                      <a:pt x="11371" y="38182"/>
                      <a:pt x="11347" y="38135"/>
                    </a:cubicBezTo>
                    <a:cubicBezTo>
                      <a:pt x="11347" y="38123"/>
                      <a:pt x="11407" y="38063"/>
                      <a:pt x="11418" y="38063"/>
                    </a:cubicBezTo>
                    <a:close/>
                    <a:moveTo>
                      <a:pt x="12359" y="37801"/>
                    </a:moveTo>
                    <a:cubicBezTo>
                      <a:pt x="12430" y="37885"/>
                      <a:pt x="12514" y="37968"/>
                      <a:pt x="12585" y="38051"/>
                    </a:cubicBezTo>
                    <a:cubicBezTo>
                      <a:pt x="12597" y="38087"/>
                      <a:pt x="12597" y="38135"/>
                      <a:pt x="12585" y="38170"/>
                    </a:cubicBezTo>
                    <a:cubicBezTo>
                      <a:pt x="12561" y="38218"/>
                      <a:pt x="12526" y="38266"/>
                      <a:pt x="12490" y="38301"/>
                    </a:cubicBezTo>
                    <a:cubicBezTo>
                      <a:pt x="12460" y="38337"/>
                      <a:pt x="12425" y="38352"/>
                      <a:pt x="12390" y="38352"/>
                    </a:cubicBezTo>
                    <a:cubicBezTo>
                      <a:pt x="12356" y="38352"/>
                      <a:pt x="12323" y="38337"/>
                      <a:pt x="12300" y="38313"/>
                    </a:cubicBezTo>
                    <a:cubicBezTo>
                      <a:pt x="12276" y="38289"/>
                      <a:pt x="12311" y="38206"/>
                      <a:pt x="12323" y="38158"/>
                    </a:cubicBezTo>
                    <a:cubicBezTo>
                      <a:pt x="12335" y="38135"/>
                      <a:pt x="12359" y="38123"/>
                      <a:pt x="12383" y="38099"/>
                    </a:cubicBezTo>
                    <a:cubicBezTo>
                      <a:pt x="12478" y="38016"/>
                      <a:pt x="12478" y="37980"/>
                      <a:pt x="12395" y="37885"/>
                    </a:cubicBezTo>
                    <a:cubicBezTo>
                      <a:pt x="12383" y="37861"/>
                      <a:pt x="12359" y="37837"/>
                      <a:pt x="12347" y="37813"/>
                    </a:cubicBezTo>
                    <a:cubicBezTo>
                      <a:pt x="12347" y="37801"/>
                      <a:pt x="12359" y="37801"/>
                      <a:pt x="12359" y="37801"/>
                    </a:cubicBezTo>
                    <a:close/>
                    <a:moveTo>
                      <a:pt x="12871" y="38218"/>
                    </a:moveTo>
                    <a:cubicBezTo>
                      <a:pt x="12919" y="38266"/>
                      <a:pt x="12954" y="38313"/>
                      <a:pt x="13014" y="38373"/>
                    </a:cubicBezTo>
                    <a:cubicBezTo>
                      <a:pt x="12966" y="38420"/>
                      <a:pt x="12931" y="38444"/>
                      <a:pt x="12907" y="38468"/>
                    </a:cubicBezTo>
                    <a:cubicBezTo>
                      <a:pt x="12859" y="38420"/>
                      <a:pt x="12811" y="38361"/>
                      <a:pt x="12776" y="38301"/>
                    </a:cubicBezTo>
                    <a:cubicBezTo>
                      <a:pt x="12764" y="38301"/>
                      <a:pt x="12859" y="38218"/>
                      <a:pt x="12871" y="38218"/>
                    </a:cubicBezTo>
                    <a:close/>
                    <a:moveTo>
                      <a:pt x="10275" y="38647"/>
                    </a:moveTo>
                    <a:cubicBezTo>
                      <a:pt x="10311" y="38682"/>
                      <a:pt x="10359" y="38718"/>
                      <a:pt x="10383" y="38766"/>
                    </a:cubicBezTo>
                    <a:cubicBezTo>
                      <a:pt x="10383" y="38789"/>
                      <a:pt x="10335" y="38825"/>
                      <a:pt x="10287" y="38885"/>
                    </a:cubicBezTo>
                    <a:cubicBezTo>
                      <a:pt x="10252" y="38813"/>
                      <a:pt x="10216" y="38778"/>
                      <a:pt x="10216" y="38742"/>
                    </a:cubicBezTo>
                    <a:cubicBezTo>
                      <a:pt x="10216" y="38706"/>
                      <a:pt x="10252" y="38682"/>
                      <a:pt x="10275" y="38647"/>
                    </a:cubicBezTo>
                    <a:close/>
                    <a:moveTo>
                      <a:pt x="19684" y="0"/>
                    </a:moveTo>
                    <a:cubicBezTo>
                      <a:pt x="19315" y="0"/>
                      <a:pt x="18947" y="27"/>
                      <a:pt x="18574" y="58"/>
                    </a:cubicBezTo>
                    <a:cubicBezTo>
                      <a:pt x="18455" y="70"/>
                      <a:pt x="18336" y="82"/>
                      <a:pt x="18217" y="82"/>
                    </a:cubicBezTo>
                    <a:cubicBezTo>
                      <a:pt x="18110" y="94"/>
                      <a:pt x="18015" y="106"/>
                      <a:pt x="17919" y="118"/>
                    </a:cubicBezTo>
                    <a:cubicBezTo>
                      <a:pt x="17884" y="118"/>
                      <a:pt x="17848" y="130"/>
                      <a:pt x="17812" y="130"/>
                    </a:cubicBezTo>
                    <a:cubicBezTo>
                      <a:pt x="17669" y="166"/>
                      <a:pt x="17514" y="106"/>
                      <a:pt x="17395" y="237"/>
                    </a:cubicBezTo>
                    <a:cubicBezTo>
                      <a:pt x="17389" y="243"/>
                      <a:pt x="17381" y="246"/>
                      <a:pt x="17370" y="246"/>
                    </a:cubicBezTo>
                    <a:cubicBezTo>
                      <a:pt x="17360" y="246"/>
                      <a:pt x="17348" y="243"/>
                      <a:pt x="17336" y="237"/>
                    </a:cubicBezTo>
                    <a:cubicBezTo>
                      <a:pt x="17295" y="224"/>
                      <a:pt x="17255" y="219"/>
                      <a:pt x="17215" y="219"/>
                    </a:cubicBezTo>
                    <a:cubicBezTo>
                      <a:pt x="17104" y="219"/>
                      <a:pt x="16997" y="258"/>
                      <a:pt x="16883" y="285"/>
                    </a:cubicBezTo>
                    <a:cubicBezTo>
                      <a:pt x="16705" y="332"/>
                      <a:pt x="16526" y="356"/>
                      <a:pt x="16360" y="392"/>
                    </a:cubicBezTo>
                    <a:cubicBezTo>
                      <a:pt x="16217" y="404"/>
                      <a:pt x="16074" y="404"/>
                      <a:pt x="15943" y="439"/>
                    </a:cubicBezTo>
                    <a:cubicBezTo>
                      <a:pt x="15717" y="499"/>
                      <a:pt x="15502" y="594"/>
                      <a:pt x="15288" y="666"/>
                    </a:cubicBezTo>
                    <a:cubicBezTo>
                      <a:pt x="15181" y="689"/>
                      <a:pt x="15062" y="701"/>
                      <a:pt x="14967" y="749"/>
                    </a:cubicBezTo>
                    <a:cubicBezTo>
                      <a:pt x="14693" y="844"/>
                      <a:pt x="14431" y="951"/>
                      <a:pt x="14157" y="1059"/>
                    </a:cubicBezTo>
                    <a:cubicBezTo>
                      <a:pt x="13895" y="1166"/>
                      <a:pt x="13633" y="1261"/>
                      <a:pt x="13371" y="1380"/>
                    </a:cubicBezTo>
                    <a:cubicBezTo>
                      <a:pt x="13062" y="1535"/>
                      <a:pt x="12764" y="1713"/>
                      <a:pt x="12454" y="1868"/>
                    </a:cubicBezTo>
                    <a:cubicBezTo>
                      <a:pt x="12335" y="1928"/>
                      <a:pt x="12216" y="1952"/>
                      <a:pt x="12109" y="2011"/>
                    </a:cubicBezTo>
                    <a:cubicBezTo>
                      <a:pt x="11942" y="2106"/>
                      <a:pt x="11788" y="2213"/>
                      <a:pt x="11621" y="2321"/>
                    </a:cubicBezTo>
                    <a:cubicBezTo>
                      <a:pt x="11430" y="2428"/>
                      <a:pt x="11228" y="2523"/>
                      <a:pt x="11061" y="2654"/>
                    </a:cubicBezTo>
                    <a:cubicBezTo>
                      <a:pt x="10883" y="2785"/>
                      <a:pt x="10692" y="2892"/>
                      <a:pt x="10525" y="3035"/>
                    </a:cubicBezTo>
                    <a:cubicBezTo>
                      <a:pt x="10240" y="3273"/>
                      <a:pt x="9930" y="3464"/>
                      <a:pt x="9621" y="3678"/>
                    </a:cubicBezTo>
                    <a:cubicBezTo>
                      <a:pt x="9430" y="3809"/>
                      <a:pt x="9240" y="3940"/>
                      <a:pt x="9061" y="4095"/>
                    </a:cubicBezTo>
                    <a:cubicBezTo>
                      <a:pt x="8751" y="4357"/>
                      <a:pt x="8454" y="4619"/>
                      <a:pt x="8156" y="4880"/>
                    </a:cubicBezTo>
                    <a:cubicBezTo>
                      <a:pt x="8001" y="5011"/>
                      <a:pt x="7835" y="5154"/>
                      <a:pt x="7680" y="5297"/>
                    </a:cubicBezTo>
                    <a:cubicBezTo>
                      <a:pt x="7561" y="5416"/>
                      <a:pt x="7454" y="5547"/>
                      <a:pt x="7335" y="5678"/>
                    </a:cubicBezTo>
                    <a:cubicBezTo>
                      <a:pt x="7180" y="5821"/>
                      <a:pt x="7001" y="5940"/>
                      <a:pt x="6882" y="6107"/>
                    </a:cubicBezTo>
                    <a:cubicBezTo>
                      <a:pt x="6787" y="6238"/>
                      <a:pt x="6596" y="6297"/>
                      <a:pt x="6585" y="6488"/>
                    </a:cubicBezTo>
                    <a:cubicBezTo>
                      <a:pt x="6573" y="6512"/>
                      <a:pt x="6537" y="6524"/>
                      <a:pt x="6513" y="6535"/>
                    </a:cubicBezTo>
                    <a:cubicBezTo>
                      <a:pt x="6489" y="6559"/>
                      <a:pt x="6454" y="6571"/>
                      <a:pt x="6430" y="6607"/>
                    </a:cubicBezTo>
                    <a:cubicBezTo>
                      <a:pt x="6192" y="6869"/>
                      <a:pt x="5953" y="7143"/>
                      <a:pt x="5727" y="7405"/>
                    </a:cubicBezTo>
                    <a:cubicBezTo>
                      <a:pt x="5584" y="7583"/>
                      <a:pt x="5442" y="7762"/>
                      <a:pt x="5299" y="7940"/>
                    </a:cubicBezTo>
                    <a:cubicBezTo>
                      <a:pt x="5168" y="8107"/>
                      <a:pt x="5025" y="8286"/>
                      <a:pt x="4894" y="8464"/>
                    </a:cubicBezTo>
                    <a:cubicBezTo>
                      <a:pt x="4799" y="8595"/>
                      <a:pt x="4739" y="8762"/>
                      <a:pt x="4620" y="8869"/>
                    </a:cubicBezTo>
                    <a:cubicBezTo>
                      <a:pt x="4382" y="9095"/>
                      <a:pt x="4215" y="9381"/>
                      <a:pt x="4048" y="9655"/>
                    </a:cubicBezTo>
                    <a:cubicBezTo>
                      <a:pt x="3632" y="10322"/>
                      <a:pt x="3179" y="10965"/>
                      <a:pt x="2834" y="11679"/>
                    </a:cubicBezTo>
                    <a:cubicBezTo>
                      <a:pt x="2679" y="12024"/>
                      <a:pt x="2453" y="12322"/>
                      <a:pt x="2310" y="12667"/>
                    </a:cubicBezTo>
                    <a:cubicBezTo>
                      <a:pt x="2191" y="12989"/>
                      <a:pt x="2013" y="13298"/>
                      <a:pt x="1858" y="13608"/>
                    </a:cubicBezTo>
                    <a:cubicBezTo>
                      <a:pt x="1834" y="13643"/>
                      <a:pt x="1822" y="13691"/>
                      <a:pt x="1798" y="13739"/>
                    </a:cubicBezTo>
                    <a:cubicBezTo>
                      <a:pt x="1727" y="13953"/>
                      <a:pt x="1643" y="14167"/>
                      <a:pt x="1560" y="14370"/>
                    </a:cubicBezTo>
                    <a:cubicBezTo>
                      <a:pt x="1512" y="14513"/>
                      <a:pt x="1441" y="14644"/>
                      <a:pt x="1381" y="14786"/>
                    </a:cubicBezTo>
                    <a:cubicBezTo>
                      <a:pt x="1334" y="14929"/>
                      <a:pt x="1262" y="15048"/>
                      <a:pt x="1227" y="15191"/>
                    </a:cubicBezTo>
                    <a:cubicBezTo>
                      <a:pt x="1155" y="15477"/>
                      <a:pt x="1036" y="15751"/>
                      <a:pt x="953" y="16025"/>
                    </a:cubicBezTo>
                    <a:cubicBezTo>
                      <a:pt x="834" y="16370"/>
                      <a:pt x="739" y="16727"/>
                      <a:pt x="643" y="17072"/>
                    </a:cubicBezTo>
                    <a:cubicBezTo>
                      <a:pt x="560" y="17382"/>
                      <a:pt x="500" y="17692"/>
                      <a:pt x="441" y="17989"/>
                    </a:cubicBezTo>
                    <a:cubicBezTo>
                      <a:pt x="358" y="18418"/>
                      <a:pt x="274" y="18835"/>
                      <a:pt x="203" y="19263"/>
                    </a:cubicBezTo>
                    <a:cubicBezTo>
                      <a:pt x="155" y="19525"/>
                      <a:pt x="143" y="19811"/>
                      <a:pt x="119" y="20085"/>
                    </a:cubicBezTo>
                    <a:cubicBezTo>
                      <a:pt x="84" y="20478"/>
                      <a:pt x="36" y="20871"/>
                      <a:pt x="12" y="21275"/>
                    </a:cubicBezTo>
                    <a:cubicBezTo>
                      <a:pt x="0" y="21656"/>
                      <a:pt x="0" y="22049"/>
                      <a:pt x="12" y="22442"/>
                    </a:cubicBezTo>
                    <a:cubicBezTo>
                      <a:pt x="12" y="22835"/>
                      <a:pt x="24" y="23216"/>
                      <a:pt x="36" y="23597"/>
                    </a:cubicBezTo>
                    <a:cubicBezTo>
                      <a:pt x="36" y="23621"/>
                      <a:pt x="36" y="23645"/>
                      <a:pt x="36" y="23657"/>
                    </a:cubicBezTo>
                    <a:cubicBezTo>
                      <a:pt x="60" y="23859"/>
                      <a:pt x="84" y="24073"/>
                      <a:pt x="108" y="24276"/>
                    </a:cubicBezTo>
                    <a:cubicBezTo>
                      <a:pt x="155" y="24585"/>
                      <a:pt x="179" y="24895"/>
                      <a:pt x="250" y="25193"/>
                    </a:cubicBezTo>
                    <a:cubicBezTo>
                      <a:pt x="369" y="25704"/>
                      <a:pt x="500" y="26205"/>
                      <a:pt x="643" y="26705"/>
                    </a:cubicBezTo>
                    <a:cubicBezTo>
                      <a:pt x="739" y="27038"/>
                      <a:pt x="870" y="27348"/>
                      <a:pt x="989" y="27669"/>
                    </a:cubicBezTo>
                    <a:cubicBezTo>
                      <a:pt x="1060" y="27871"/>
                      <a:pt x="1155" y="28062"/>
                      <a:pt x="1239" y="28264"/>
                    </a:cubicBezTo>
                    <a:cubicBezTo>
                      <a:pt x="1310" y="28431"/>
                      <a:pt x="1381" y="28586"/>
                      <a:pt x="1441" y="28752"/>
                    </a:cubicBezTo>
                    <a:cubicBezTo>
                      <a:pt x="1501" y="28919"/>
                      <a:pt x="1620" y="29050"/>
                      <a:pt x="1679" y="29217"/>
                    </a:cubicBezTo>
                    <a:cubicBezTo>
                      <a:pt x="1715" y="29312"/>
                      <a:pt x="1739" y="29443"/>
                      <a:pt x="1870" y="29491"/>
                    </a:cubicBezTo>
                    <a:cubicBezTo>
                      <a:pt x="1870" y="29491"/>
                      <a:pt x="1870" y="29503"/>
                      <a:pt x="1870" y="29514"/>
                    </a:cubicBezTo>
                    <a:cubicBezTo>
                      <a:pt x="1882" y="29562"/>
                      <a:pt x="1882" y="29610"/>
                      <a:pt x="1905" y="29645"/>
                    </a:cubicBezTo>
                    <a:cubicBezTo>
                      <a:pt x="1989" y="29800"/>
                      <a:pt x="2072" y="29955"/>
                      <a:pt x="2167" y="30098"/>
                    </a:cubicBezTo>
                    <a:cubicBezTo>
                      <a:pt x="2310" y="30336"/>
                      <a:pt x="2453" y="30574"/>
                      <a:pt x="2608" y="30800"/>
                    </a:cubicBezTo>
                    <a:cubicBezTo>
                      <a:pt x="2739" y="30991"/>
                      <a:pt x="2882" y="31158"/>
                      <a:pt x="2917" y="31396"/>
                    </a:cubicBezTo>
                    <a:cubicBezTo>
                      <a:pt x="2941" y="31610"/>
                      <a:pt x="2989" y="31812"/>
                      <a:pt x="3025" y="32015"/>
                    </a:cubicBezTo>
                    <a:cubicBezTo>
                      <a:pt x="3036" y="32086"/>
                      <a:pt x="3025" y="32158"/>
                      <a:pt x="3025" y="32217"/>
                    </a:cubicBezTo>
                    <a:cubicBezTo>
                      <a:pt x="3048" y="32312"/>
                      <a:pt x="3072" y="32420"/>
                      <a:pt x="3096" y="32515"/>
                    </a:cubicBezTo>
                    <a:cubicBezTo>
                      <a:pt x="3108" y="32574"/>
                      <a:pt x="3108" y="32646"/>
                      <a:pt x="3120" y="32705"/>
                    </a:cubicBezTo>
                    <a:cubicBezTo>
                      <a:pt x="3156" y="32812"/>
                      <a:pt x="3191" y="32908"/>
                      <a:pt x="3227" y="33015"/>
                    </a:cubicBezTo>
                    <a:cubicBezTo>
                      <a:pt x="3322" y="33253"/>
                      <a:pt x="3417" y="33503"/>
                      <a:pt x="3489" y="33753"/>
                    </a:cubicBezTo>
                    <a:cubicBezTo>
                      <a:pt x="3584" y="34075"/>
                      <a:pt x="3667" y="34408"/>
                      <a:pt x="3763" y="34729"/>
                    </a:cubicBezTo>
                    <a:cubicBezTo>
                      <a:pt x="3894" y="35158"/>
                      <a:pt x="4037" y="35587"/>
                      <a:pt x="4168" y="36015"/>
                    </a:cubicBezTo>
                    <a:cubicBezTo>
                      <a:pt x="4239" y="36218"/>
                      <a:pt x="4418" y="36372"/>
                      <a:pt x="4418" y="36599"/>
                    </a:cubicBezTo>
                    <a:cubicBezTo>
                      <a:pt x="4418" y="36611"/>
                      <a:pt x="4418" y="36622"/>
                      <a:pt x="4429" y="36634"/>
                    </a:cubicBezTo>
                    <a:cubicBezTo>
                      <a:pt x="4489" y="36742"/>
                      <a:pt x="4560" y="36849"/>
                      <a:pt x="4620" y="36968"/>
                    </a:cubicBezTo>
                    <a:cubicBezTo>
                      <a:pt x="4662" y="37051"/>
                      <a:pt x="4687" y="37086"/>
                      <a:pt x="4730" y="37086"/>
                    </a:cubicBezTo>
                    <a:cubicBezTo>
                      <a:pt x="4760" y="37086"/>
                      <a:pt x="4799" y="37069"/>
                      <a:pt x="4858" y="37039"/>
                    </a:cubicBezTo>
                    <a:cubicBezTo>
                      <a:pt x="4882" y="37027"/>
                      <a:pt x="4918" y="37015"/>
                      <a:pt x="4953" y="37015"/>
                    </a:cubicBezTo>
                    <a:cubicBezTo>
                      <a:pt x="4941" y="37039"/>
                      <a:pt x="4941" y="37075"/>
                      <a:pt x="4930" y="37111"/>
                    </a:cubicBezTo>
                    <a:cubicBezTo>
                      <a:pt x="4858" y="37277"/>
                      <a:pt x="4918" y="37396"/>
                      <a:pt x="5096" y="37468"/>
                    </a:cubicBezTo>
                    <a:cubicBezTo>
                      <a:pt x="5132" y="37480"/>
                      <a:pt x="5180" y="37527"/>
                      <a:pt x="5180" y="37551"/>
                    </a:cubicBezTo>
                    <a:cubicBezTo>
                      <a:pt x="5168" y="37658"/>
                      <a:pt x="5251" y="37694"/>
                      <a:pt x="5311" y="37765"/>
                    </a:cubicBezTo>
                    <a:cubicBezTo>
                      <a:pt x="5382" y="37849"/>
                      <a:pt x="5465" y="37932"/>
                      <a:pt x="5525" y="38027"/>
                    </a:cubicBezTo>
                    <a:cubicBezTo>
                      <a:pt x="5556" y="38090"/>
                      <a:pt x="5578" y="38125"/>
                      <a:pt x="5639" y="38125"/>
                    </a:cubicBezTo>
                    <a:cubicBezTo>
                      <a:pt x="5648" y="38125"/>
                      <a:pt x="5657" y="38124"/>
                      <a:pt x="5668" y="38123"/>
                    </a:cubicBezTo>
                    <a:cubicBezTo>
                      <a:pt x="5751" y="38111"/>
                      <a:pt x="5727" y="38051"/>
                      <a:pt x="5751" y="38004"/>
                    </a:cubicBezTo>
                    <a:cubicBezTo>
                      <a:pt x="5763" y="37944"/>
                      <a:pt x="5811" y="37908"/>
                      <a:pt x="5846" y="37873"/>
                    </a:cubicBezTo>
                    <a:cubicBezTo>
                      <a:pt x="5848" y="37871"/>
                      <a:pt x="5851" y="37870"/>
                      <a:pt x="5854" y="37870"/>
                    </a:cubicBezTo>
                    <a:cubicBezTo>
                      <a:pt x="5874" y="37870"/>
                      <a:pt x="5918" y="37898"/>
                      <a:pt x="5918" y="37908"/>
                    </a:cubicBezTo>
                    <a:cubicBezTo>
                      <a:pt x="5930" y="37956"/>
                      <a:pt x="5918" y="38016"/>
                      <a:pt x="5906" y="38063"/>
                    </a:cubicBezTo>
                    <a:cubicBezTo>
                      <a:pt x="5906" y="38075"/>
                      <a:pt x="5894" y="38087"/>
                      <a:pt x="5882" y="38111"/>
                    </a:cubicBezTo>
                    <a:cubicBezTo>
                      <a:pt x="5953" y="38158"/>
                      <a:pt x="6037" y="38206"/>
                      <a:pt x="6096" y="38254"/>
                    </a:cubicBezTo>
                    <a:cubicBezTo>
                      <a:pt x="6251" y="38373"/>
                      <a:pt x="6251" y="38373"/>
                      <a:pt x="6168" y="38539"/>
                    </a:cubicBezTo>
                    <a:cubicBezTo>
                      <a:pt x="6168" y="38539"/>
                      <a:pt x="6168" y="38551"/>
                      <a:pt x="6180" y="38563"/>
                    </a:cubicBezTo>
                    <a:cubicBezTo>
                      <a:pt x="6204" y="38575"/>
                      <a:pt x="6239" y="38587"/>
                      <a:pt x="6275" y="38599"/>
                    </a:cubicBezTo>
                    <a:cubicBezTo>
                      <a:pt x="6263" y="38718"/>
                      <a:pt x="6263" y="38813"/>
                      <a:pt x="6418" y="38825"/>
                    </a:cubicBezTo>
                    <a:cubicBezTo>
                      <a:pt x="6430" y="38825"/>
                      <a:pt x="6442" y="38849"/>
                      <a:pt x="6454" y="38861"/>
                    </a:cubicBezTo>
                    <a:cubicBezTo>
                      <a:pt x="6501" y="38885"/>
                      <a:pt x="6549" y="38908"/>
                      <a:pt x="6596" y="38920"/>
                    </a:cubicBezTo>
                    <a:cubicBezTo>
                      <a:pt x="6692" y="38968"/>
                      <a:pt x="6811" y="38992"/>
                      <a:pt x="6870" y="39063"/>
                    </a:cubicBezTo>
                    <a:cubicBezTo>
                      <a:pt x="6913" y="39097"/>
                      <a:pt x="6937" y="39125"/>
                      <a:pt x="6974" y="39125"/>
                    </a:cubicBezTo>
                    <a:cubicBezTo>
                      <a:pt x="6988" y="39125"/>
                      <a:pt x="7005" y="39121"/>
                      <a:pt x="7025" y="39111"/>
                    </a:cubicBezTo>
                    <a:cubicBezTo>
                      <a:pt x="7049" y="39111"/>
                      <a:pt x="7085" y="39111"/>
                      <a:pt x="7120" y="39123"/>
                    </a:cubicBezTo>
                    <a:cubicBezTo>
                      <a:pt x="7311" y="39147"/>
                      <a:pt x="7489" y="39170"/>
                      <a:pt x="7680" y="39206"/>
                    </a:cubicBezTo>
                    <a:lnTo>
                      <a:pt x="7870" y="39206"/>
                    </a:lnTo>
                    <a:cubicBezTo>
                      <a:pt x="7894" y="39206"/>
                      <a:pt x="7930" y="39230"/>
                      <a:pt x="7942" y="39254"/>
                    </a:cubicBezTo>
                    <a:cubicBezTo>
                      <a:pt x="7963" y="39310"/>
                      <a:pt x="7988" y="39333"/>
                      <a:pt x="8024" y="39333"/>
                    </a:cubicBezTo>
                    <a:cubicBezTo>
                      <a:pt x="8050" y="39333"/>
                      <a:pt x="8081" y="39321"/>
                      <a:pt x="8120" y="39301"/>
                    </a:cubicBezTo>
                    <a:cubicBezTo>
                      <a:pt x="8172" y="39276"/>
                      <a:pt x="8242" y="39256"/>
                      <a:pt x="8304" y="39256"/>
                    </a:cubicBezTo>
                    <a:cubicBezTo>
                      <a:pt x="8328" y="39256"/>
                      <a:pt x="8350" y="39259"/>
                      <a:pt x="8370" y="39266"/>
                    </a:cubicBezTo>
                    <a:cubicBezTo>
                      <a:pt x="8441" y="39296"/>
                      <a:pt x="8501" y="39313"/>
                      <a:pt x="8557" y="39313"/>
                    </a:cubicBezTo>
                    <a:cubicBezTo>
                      <a:pt x="8632" y="39313"/>
                      <a:pt x="8700" y="39281"/>
                      <a:pt x="8775" y="39206"/>
                    </a:cubicBezTo>
                    <a:cubicBezTo>
                      <a:pt x="8787" y="39218"/>
                      <a:pt x="8799" y="39218"/>
                      <a:pt x="8811" y="39218"/>
                    </a:cubicBezTo>
                    <a:cubicBezTo>
                      <a:pt x="8871" y="39242"/>
                      <a:pt x="8930" y="39266"/>
                      <a:pt x="8990" y="39278"/>
                    </a:cubicBezTo>
                    <a:cubicBezTo>
                      <a:pt x="9006" y="39284"/>
                      <a:pt x="9019" y="39286"/>
                      <a:pt x="9031" y="39286"/>
                    </a:cubicBezTo>
                    <a:cubicBezTo>
                      <a:pt x="9090" y="39286"/>
                      <a:pt x="9105" y="39222"/>
                      <a:pt x="9144" y="39182"/>
                    </a:cubicBezTo>
                    <a:cubicBezTo>
                      <a:pt x="9156" y="39170"/>
                      <a:pt x="9180" y="39159"/>
                      <a:pt x="9192" y="39159"/>
                    </a:cubicBezTo>
                    <a:cubicBezTo>
                      <a:pt x="9394" y="39135"/>
                      <a:pt x="9585" y="39111"/>
                      <a:pt x="9775" y="39087"/>
                    </a:cubicBezTo>
                    <a:cubicBezTo>
                      <a:pt x="9966" y="39063"/>
                      <a:pt x="10156" y="39051"/>
                      <a:pt x="10347" y="39016"/>
                    </a:cubicBezTo>
                    <a:cubicBezTo>
                      <a:pt x="10395" y="39016"/>
                      <a:pt x="10430" y="38968"/>
                      <a:pt x="10466" y="38956"/>
                    </a:cubicBezTo>
                    <a:cubicBezTo>
                      <a:pt x="10502" y="38932"/>
                      <a:pt x="10537" y="38920"/>
                      <a:pt x="10561" y="38920"/>
                    </a:cubicBezTo>
                    <a:cubicBezTo>
                      <a:pt x="10569" y="38918"/>
                      <a:pt x="10576" y="38917"/>
                      <a:pt x="10584" y="38917"/>
                    </a:cubicBezTo>
                    <a:cubicBezTo>
                      <a:pt x="10604" y="38917"/>
                      <a:pt x="10625" y="38924"/>
                      <a:pt x="10646" y="38924"/>
                    </a:cubicBezTo>
                    <a:cubicBezTo>
                      <a:pt x="10653" y="38924"/>
                      <a:pt x="10661" y="38923"/>
                      <a:pt x="10668" y="38920"/>
                    </a:cubicBezTo>
                    <a:cubicBezTo>
                      <a:pt x="10906" y="38873"/>
                      <a:pt x="11157" y="38825"/>
                      <a:pt x="11395" y="38766"/>
                    </a:cubicBezTo>
                    <a:cubicBezTo>
                      <a:pt x="11478" y="38742"/>
                      <a:pt x="11561" y="38682"/>
                      <a:pt x="11621" y="38611"/>
                    </a:cubicBezTo>
                    <a:cubicBezTo>
                      <a:pt x="11678" y="38548"/>
                      <a:pt x="11705" y="38515"/>
                      <a:pt x="11727" y="38515"/>
                    </a:cubicBezTo>
                    <a:cubicBezTo>
                      <a:pt x="11750" y="38515"/>
                      <a:pt x="11768" y="38554"/>
                      <a:pt x="11811" y="38635"/>
                    </a:cubicBezTo>
                    <a:cubicBezTo>
                      <a:pt x="11811" y="38647"/>
                      <a:pt x="11859" y="38658"/>
                      <a:pt x="11883" y="38682"/>
                    </a:cubicBezTo>
                    <a:cubicBezTo>
                      <a:pt x="11895" y="38647"/>
                      <a:pt x="11919" y="38623"/>
                      <a:pt x="11919" y="38599"/>
                    </a:cubicBezTo>
                    <a:cubicBezTo>
                      <a:pt x="11919" y="38575"/>
                      <a:pt x="11895" y="38539"/>
                      <a:pt x="11907" y="38516"/>
                    </a:cubicBezTo>
                    <a:cubicBezTo>
                      <a:pt x="11907" y="38480"/>
                      <a:pt x="11919" y="38432"/>
                      <a:pt x="11942" y="38408"/>
                    </a:cubicBezTo>
                    <a:cubicBezTo>
                      <a:pt x="11942" y="38408"/>
                      <a:pt x="12002" y="38420"/>
                      <a:pt x="12026" y="38444"/>
                    </a:cubicBezTo>
                    <a:cubicBezTo>
                      <a:pt x="12061" y="38468"/>
                      <a:pt x="12097" y="38504"/>
                      <a:pt x="12145" y="38527"/>
                    </a:cubicBezTo>
                    <a:cubicBezTo>
                      <a:pt x="12203" y="38557"/>
                      <a:pt x="12277" y="38593"/>
                      <a:pt x="12328" y="38593"/>
                    </a:cubicBezTo>
                    <a:cubicBezTo>
                      <a:pt x="12340" y="38593"/>
                      <a:pt x="12350" y="38591"/>
                      <a:pt x="12359" y="38587"/>
                    </a:cubicBezTo>
                    <a:cubicBezTo>
                      <a:pt x="12514" y="38480"/>
                      <a:pt x="12692" y="38516"/>
                      <a:pt x="12859" y="38492"/>
                    </a:cubicBezTo>
                    <a:cubicBezTo>
                      <a:pt x="12942" y="38480"/>
                      <a:pt x="13050" y="38432"/>
                      <a:pt x="13097" y="38373"/>
                    </a:cubicBezTo>
                    <a:cubicBezTo>
                      <a:pt x="13157" y="38313"/>
                      <a:pt x="13264" y="38218"/>
                      <a:pt x="13169" y="38087"/>
                    </a:cubicBezTo>
                    <a:lnTo>
                      <a:pt x="13169" y="38087"/>
                    </a:lnTo>
                    <a:cubicBezTo>
                      <a:pt x="13216" y="38123"/>
                      <a:pt x="13252" y="38170"/>
                      <a:pt x="13288" y="38206"/>
                    </a:cubicBezTo>
                    <a:cubicBezTo>
                      <a:pt x="13312" y="38230"/>
                      <a:pt x="13347" y="38254"/>
                      <a:pt x="13383" y="38254"/>
                    </a:cubicBezTo>
                    <a:cubicBezTo>
                      <a:pt x="13431" y="38260"/>
                      <a:pt x="13481" y="38260"/>
                      <a:pt x="13532" y="38260"/>
                    </a:cubicBezTo>
                    <a:cubicBezTo>
                      <a:pt x="13582" y="38260"/>
                      <a:pt x="13633" y="38260"/>
                      <a:pt x="13681" y="38266"/>
                    </a:cubicBezTo>
                    <a:cubicBezTo>
                      <a:pt x="14157" y="38361"/>
                      <a:pt x="14633" y="38456"/>
                      <a:pt x="15109" y="38539"/>
                    </a:cubicBezTo>
                    <a:cubicBezTo>
                      <a:pt x="15114" y="38542"/>
                      <a:pt x="15118" y="38543"/>
                      <a:pt x="15123" y="38543"/>
                    </a:cubicBezTo>
                    <a:cubicBezTo>
                      <a:pt x="15142" y="38543"/>
                      <a:pt x="15162" y="38525"/>
                      <a:pt x="15181" y="38516"/>
                    </a:cubicBezTo>
                    <a:cubicBezTo>
                      <a:pt x="15244" y="38452"/>
                      <a:pt x="15304" y="38418"/>
                      <a:pt x="15371" y="38418"/>
                    </a:cubicBezTo>
                    <a:cubicBezTo>
                      <a:pt x="15418" y="38418"/>
                      <a:pt x="15468" y="38434"/>
                      <a:pt x="15526" y="38468"/>
                    </a:cubicBezTo>
                    <a:cubicBezTo>
                      <a:pt x="15562" y="38492"/>
                      <a:pt x="15609" y="38527"/>
                      <a:pt x="15657" y="38551"/>
                    </a:cubicBezTo>
                    <a:cubicBezTo>
                      <a:pt x="15711" y="38518"/>
                      <a:pt x="15761" y="38503"/>
                      <a:pt x="15817" y="38503"/>
                    </a:cubicBezTo>
                    <a:cubicBezTo>
                      <a:pt x="15861" y="38503"/>
                      <a:pt x="15909" y="38512"/>
                      <a:pt x="15967" y="38527"/>
                    </a:cubicBezTo>
                    <a:cubicBezTo>
                      <a:pt x="16008" y="38539"/>
                      <a:pt x="16053" y="38542"/>
                      <a:pt x="16099" y="38542"/>
                    </a:cubicBezTo>
                    <a:cubicBezTo>
                      <a:pt x="16145" y="38542"/>
                      <a:pt x="16193" y="38539"/>
                      <a:pt x="16240" y="38539"/>
                    </a:cubicBezTo>
                    <a:cubicBezTo>
                      <a:pt x="16298" y="38539"/>
                      <a:pt x="16355" y="38524"/>
                      <a:pt x="16406" y="38524"/>
                    </a:cubicBezTo>
                    <a:cubicBezTo>
                      <a:pt x="16419" y="38524"/>
                      <a:pt x="16431" y="38525"/>
                      <a:pt x="16443" y="38527"/>
                    </a:cubicBezTo>
                    <a:cubicBezTo>
                      <a:pt x="16568" y="38563"/>
                      <a:pt x="16693" y="38581"/>
                      <a:pt x="16819" y="38581"/>
                    </a:cubicBezTo>
                    <a:cubicBezTo>
                      <a:pt x="16946" y="38581"/>
                      <a:pt x="17074" y="38563"/>
                      <a:pt x="17205" y="38527"/>
                    </a:cubicBezTo>
                    <a:cubicBezTo>
                      <a:pt x="17276" y="38516"/>
                      <a:pt x="17360" y="38516"/>
                      <a:pt x="17443" y="38504"/>
                    </a:cubicBezTo>
                    <a:cubicBezTo>
                      <a:pt x="17486" y="38499"/>
                      <a:pt x="17528" y="38498"/>
                      <a:pt x="17571" y="38498"/>
                    </a:cubicBezTo>
                    <a:cubicBezTo>
                      <a:pt x="17662" y="38498"/>
                      <a:pt x="17752" y="38505"/>
                      <a:pt x="17843" y="38505"/>
                    </a:cubicBezTo>
                    <a:cubicBezTo>
                      <a:pt x="17936" y="38505"/>
                      <a:pt x="18029" y="38497"/>
                      <a:pt x="18122" y="38468"/>
                    </a:cubicBezTo>
                    <a:cubicBezTo>
                      <a:pt x="18209" y="38436"/>
                      <a:pt x="18312" y="38436"/>
                      <a:pt x="18417" y="38436"/>
                    </a:cubicBezTo>
                    <a:lnTo>
                      <a:pt x="18417" y="38436"/>
                    </a:lnTo>
                    <a:cubicBezTo>
                      <a:pt x="18470" y="38436"/>
                      <a:pt x="18523" y="38436"/>
                      <a:pt x="18574" y="38432"/>
                    </a:cubicBezTo>
                    <a:cubicBezTo>
                      <a:pt x="18705" y="38420"/>
                      <a:pt x="18836" y="38432"/>
                      <a:pt x="18943" y="38301"/>
                    </a:cubicBezTo>
                    <a:cubicBezTo>
                      <a:pt x="18951" y="38287"/>
                      <a:pt x="18990" y="38276"/>
                      <a:pt x="19024" y="38276"/>
                    </a:cubicBezTo>
                    <a:cubicBezTo>
                      <a:pt x="19046" y="38276"/>
                      <a:pt x="19065" y="38280"/>
                      <a:pt x="19074" y="38289"/>
                    </a:cubicBezTo>
                    <a:cubicBezTo>
                      <a:pt x="19125" y="38327"/>
                      <a:pt x="19175" y="38340"/>
                      <a:pt x="19225" y="38340"/>
                    </a:cubicBezTo>
                    <a:cubicBezTo>
                      <a:pt x="19318" y="38340"/>
                      <a:pt x="19410" y="38297"/>
                      <a:pt x="19503" y="38289"/>
                    </a:cubicBezTo>
                    <a:cubicBezTo>
                      <a:pt x="19574" y="38277"/>
                      <a:pt x="19646" y="38230"/>
                      <a:pt x="19729" y="38218"/>
                    </a:cubicBezTo>
                    <a:cubicBezTo>
                      <a:pt x="19742" y="38216"/>
                      <a:pt x="19754" y="38215"/>
                      <a:pt x="19767" y="38215"/>
                    </a:cubicBezTo>
                    <a:cubicBezTo>
                      <a:pt x="19818" y="38215"/>
                      <a:pt x="19872" y="38226"/>
                      <a:pt x="19924" y="38226"/>
                    </a:cubicBezTo>
                    <a:cubicBezTo>
                      <a:pt x="19947" y="38226"/>
                      <a:pt x="19969" y="38224"/>
                      <a:pt x="19991" y="38218"/>
                    </a:cubicBezTo>
                    <a:cubicBezTo>
                      <a:pt x="20241" y="38170"/>
                      <a:pt x="20515" y="38158"/>
                      <a:pt x="20717" y="37932"/>
                    </a:cubicBezTo>
                    <a:cubicBezTo>
                      <a:pt x="20767" y="37993"/>
                      <a:pt x="20814" y="38018"/>
                      <a:pt x="20860" y="38018"/>
                    </a:cubicBezTo>
                    <a:cubicBezTo>
                      <a:pt x="20915" y="38018"/>
                      <a:pt x="20969" y="37983"/>
                      <a:pt x="21027" y="37932"/>
                    </a:cubicBezTo>
                    <a:cubicBezTo>
                      <a:pt x="21045" y="37920"/>
                      <a:pt x="21065" y="37917"/>
                      <a:pt x="21088" y="37917"/>
                    </a:cubicBezTo>
                    <a:cubicBezTo>
                      <a:pt x="21110" y="37917"/>
                      <a:pt x="21134" y="37920"/>
                      <a:pt x="21158" y="37920"/>
                    </a:cubicBezTo>
                    <a:cubicBezTo>
                      <a:pt x="21193" y="37917"/>
                      <a:pt x="21231" y="37917"/>
                      <a:pt x="21268" y="37917"/>
                    </a:cubicBezTo>
                    <a:cubicBezTo>
                      <a:pt x="21306" y="37917"/>
                      <a:pt x="21345" y="37917"/>
                      <a:pt x="21382" y="37917"/>
                    </a:cubicBezTo>
                    <a:cubicBezTo>
                      <a:pt x="21458" y="37917"/>
                      <a:pt x="21533" y="37914"/>
                      <a:pt x="21598" y="37896"/>
                    </a:cubicBezTo>
                    <a:cubicBezTo>
                      <a:pt x="21825" y="37837"/>
                      <a:pt x="22039" y="37742"/>
                      <a:pt x="22253" y="37670"/>
                    </a:cubicBezTo>
                    <a:cubicBezTo>
                      <a:pt x="22289" y="37658"/>
                      <a:pt x="22336" y="37658"/>
                      <a:pt x="22384" y="37646"/>
                    </a:cubicBezTo>
                    <a:cubicBezTo>
                      <a:pt x="22515" y="37611"/>
                      <a:pt x="22634" y="37575"/>
                      <a:pt x="22765" y="37539"/>
                    </a:cubicBezTo>
                    <a:cubicBezTo>
                      <a:pt x="22789" y="37539"/>
                      <a:pt x="22813" y="37515"/>
                      <a:pt x="22813" y="37492"/>
                    </a:cubicBezTo>
                    <a:cubicBezTo>
                      <a:pt x="22825" y="37396"/>
                      <a:pt x="22896" y="37396"/>
                      <a:pt x="22968" y="37396"/>
                    </a:cubicBezTo>
                    <a:cubicBezTo>
                      <a:pt x="22983" y="37400"/>
                      <a:pt x="23001" y="37402"/>
                      <a:pt x="23018" y="37402"/>
                    </a:cubicBezTo>
                    <a:cubicBezTo>
                      <a:pt x="23053" y="37402"/>
                      <a:pt x="23091" y="37396"/>
                      <a:pt x="23122" y="37396"/>
                    </a:cubicBezTo>
                    <a:cubicBezTo>
                      <a:pt x="23206" y="37396"/>
                      <a:pt x="23277" y="37373"/>
                      <a:pt x="23313" y="37289"/>
                    </a:cubicBezTo>
                    <a:cubicBezTo>
                      <a:pt x="23337" y="37254"/>
                      <a:pt x="23372" y="37206"/>
                      <a:pt x="23408" y="37194"/>
                    </a:cubicBezTo>
                    <a:cubicBezTo>
                      <a:pt x="23422" y="37194"/>
                      <a:pt x="23436" y="37194"/>
                      <a:pt x="23450" y="37194"/>
                    </a:cubicBezTo>
                    <a:cubicBezTo>
                      <a:pt x="23521" y="37194"/>
                      <a:pt x="23589" y="37186"/>
                      <a:pt x="23599" y="37087"/>
                    </a:cubicBezTo>
                    <a:cubicBezTo>
                      <a:pt x="23599" y="37075"/>
                      <a:pt x="23622" y="37063"/>
                      <a:pt x="23634" y="37063"/>
                    </a:cubicBezTo>
                    <a:cubicBezTo>
                      <a:pt x="23653" y="37066"/>
                      <a:pt x="23672" y="37068"/>
                      <a:pt x="23690" y="37068"/>
                    </a:cubicBezTo>
                    <a:cubicBezTo>
                      <a:pt x="23862" y="37068"/>
                      <a:pt x="23983" y="36925"/>
                      <a:pt x="24134" y="36861"/>
                    </a:cubicBezTo>
                    <a:cubicBezTo>
                      <a:pt x="24349" y="36777"/>
                      <a:pt x="24563" y="36682"/>
                      <a:pt x="24765" y="36587"/>
                    </a:cubicBezTo>
                    <a:cubicBezTo>
                      <a:pt x="24956" y="36492"/>
                      <a:pt x="25146" y="36396"/>
                      <a:pt x="25337" y="36289"/>
                    </a:cubicBezTo>
                    <a:cubicBezTo>
                      <a:pt x="25718" y="36075"/>
                      <a:pt x="26111" y="35884"/>
                      <a:pt x="26480" y="35646"/>
                    </a:cubicBezTo>
                    <a:cubicBezTo>
                      <a:pt x="26932" y="35372"/>
                      <a:pt x="27373" y="35075"/>
                      <a:pt x="27801" y="34765"/>
                    </a:cubicBezTo>
                    <a:cubicBezTo>
                      <a:pt x="28087" y="34563"/>
                      <a:pt x="28337" y="34325"/>
                      <a:pt x="28611" y="34098"/>
                    </a:cubicBezTo>
                    <a:cubicBezTo>
                      <a:pt x="28623" y="34086"/>
                      <a:pt x="28647" y="34075"/>
                      <a:pt x="28671" y="34075"/>
                    </a:cubicBezTo>
                    <a:cubicBezTo>
                      <a:pt x="28718" y="34051"/>
                      <a:pt x="28754" y="34027"/>
                      <a:pt x="28802" y="33991"/>
                    </a:cubicBezTo>
                    <a:cubicBezTo>
                      <a:pt x="29004" y="33777"/>
                      <a:pt x="29230" y="33586"/>
                      <a:pt x="29433" y="33384"/>
                    </a:cubicBezTo>
                    <a:cubicBezTo>
                      <a:pt x="29683" y="33146"/>
                      <a:pt x="29933" y="32908"/>
                      <a:pt x="30183" y="32682"/>
                    </a:cubicBezTo>
                    <a:cubicBezTo>
                      <a:pt x="30468" y="32420"/>
                      <a:pt x="30671" y="32074"/>
                      <a:pt x="30945" y="31800"/>
                    </a:cubicBezTo>
                    <a:cubicBezTo>
                      <a:pt x="31147" y="31598"/>
                      <a:pt x="31338" y="31372"/>
                      <a:pt x="31504" y="31134"/>
                    </a:cubicBezTo>
                    <a:cubicBezTo>
                      <a:pt x="31897" y="30574"/>
                      <a:pt x="32290" y="30015"/>
                      <a:pt x="32671" y="29455"/>
                    </a:cubicBezTo>
                    <a:cubicBezTo>
                      <a:pt x="32826" y="29229"/>
                      <a:pt x="32957" y="29003"/>
                      <a:pt x="33088" y="28788"/>
                    </a:cubicBezTo>
                    <a:cubicBezTo>
                      <a:pt x="33219" y="28562"/>
                      <a:pt x="33338" y="28324"/>
                      <a:pt x="33481" y="28098"/>
                    </a:cubicBezTo>
                    <a:cubicBezTo>
                      <a:pt x="33647" y="27836"/>
                      <a:pt x="33790" y="27550"/>
                      <a:pt x="33921" y="27264"/>
                    </a:cubicBezTo>
                    <a:cubicBezTo>
                      <a:pt x="34028" y="27014"/>
                      <a:pt x="34183" y="26788"/>
                      <a:pt x="34278" y="26526"/>
                    </a:cubicBezTo>
                    <a:cubicBezTo>
                      <a:pt x="34314" y="26407"/>
                      <a:pt x="34409" y="26288"/>
                      <a:pt x="34469" y="26169"/>
                    </a:cubicBezTo>
                    <a:cubicBezTo>
                      <a:pt x="34576" y="25919"/>
                      <a:pt x="34659" y="25669"/>
                      <a:pt x="34767" y="25407"/>
                    </a:cubicBezTo>
                    <a:cubicBezTo>
                      <a:pt x="34862" y="25169"/>
                      <a:pt x="34969" y="24942"/>
                      <a:pt x="35064" y="24704"/>
                    </a:cubicBezTo>
                    <a:cubicBezTo>
                      <a:pt x="35219" y="24252"/>
                      <a:pt x="35386" y="23799"/>
                      <a:pt x="35541" y="23347"/>
                    </a:cubicBezTo>
                    <a:cubicBezTo>
                      <a:pt x="35648" y="23014"/>
                      <a:pt x="35743" y="22692"/>
                      <a:pt x="35838" y="22347"/>
                    </a:cubicBezTo>
                    <a:cubicBezTo>
                      <a:pt x="35933" y="22025"/>
                      <a:pt x="36017" y="21704"/>
                      <a:pt x="36088" y="21371"/>
                    </a:cubicBezTo>
                    <a:cubicBezTo>
                      <a:pt x="36219" y="20787"/>
                      <a:pt x="36338" y="20192"/>
                      <a:pt x="36445" y="19597"/>
                    </a:cubicBezTo>
                    <a:cubicBezTo>
                      <a:pt x="36469" y="19454"/>
                      <a:pt x="36457" y="19311"/>
                      <a:pt x="36469" y="19168"/>
                    </a:cubicBezTo>
                    <a:cubicBezTo>
                      <a:pt x="36481" y="19085"/>
                      <a:pt x="36517" y="19013"/>
                      <a:pt x="36529" y="18930"/>
                    </a:cubicBezTo>
                    <a:cubicBezTo>
                      <a:pt x="36564" y="18656"/>
                      <a:pt x="36588" y="18394"/>
                      <a:pt x="36600" y="18132"/>
                    </a:cubicBezTo>
                    <a:cubicBezTo>
                      <a:pt x="36624" y="17644"/>
                      <a:pt x="36636" y="17156"/>
                      <a:pt x="36624" y="16668"/>
                    </a:cubicBezTo>
                    <a:cubicBezTo>
                      <a:pt x="36624" y="16418"/>
                      <a:pt x="36648" y="16179"/>
                      <a:pt x="36588" y="15929"/>
                    </a:cubicBezTo>
                    <a:cubicBezTo>
                      <a:pt x="36541" y="15763"/>
                      <a:pt x="36564" y="15584"/>
                      <a:pt x="36541" y="15406"/>
                    </a:cubicBezTo>
                    <a:cubicBezTo>
                      <a:pt x="36505" y="15132"/>
                      <a:pt x="36541" y="14846"/>
                      <a:pt x="36457" y="14560"/>
                    </a:cubicBezTo>
                    <a:cubicBezTo>
                      <a:pt x="36410" y="14417"/>
                      <a:pt x="36433" y="14263"/>
                      <a:pt x="36410" y="14108"/>
                    </a:cubicBezTo>
                    <a:cubicBezTo>
                      <a:pt x="36314" y="13251"/>
                      <a:pt x="36100" y="12429"/>
                      <a:pt x="35862" y="11608"/>
                    </a:cubicBezTo>
                    <a:cubicBezTo>
                      <a:pt x="35814" y="11405"/>
                      <a:pt x="35731" y="11227"/>
                      <a:pt x="35660" y="11036"/>
                    </a:cubicBezTo>
                    <a:cubicBezTo>
                      <a:pt x="35564" y="10774"/>
                      <a:pt x="35493" y="10500"/>
                      <a:pt x="35386" y="10238"/>
                    </a:cubicBezTo>
                    <a:cubicBezTo>
                      <a:pt x="35279" y="9988"/>
                      <a:pt x="35160" y="9750"/>
                      <a:pt x="35040" y="9512"/>
                    </a:cubicBezTo>
                    <a:cubicBezTo>
                      <a:pt x="34969" y="9345"/>
                      <a:pt x="34898" y="9167"/>
                      <a:pt x="34790" y="9012"/>
                    </a:cubicBezTo>
                    <a:cubicBezTo>
                      <a:pt x="34683" y="8869"/>
                      <a:pt x="34683" y="8655"/>
                      <a:pt x="34505" y="8548"/>
                    </a:cubicBezTo>
                    <a:cubicBezTo>
                      <a:pt x="34493" y="8536"/>
                      <a:pt x="34481" y="8512"/>
                      <a:pt x="34481" y="8500"/>
                    </a:cubicBezTo>
                    <a:cubicBezTo>
                      <a:pt x="34386" y="8143"/>
                      <a:pt x="34088" y="7917"/>
                      <a:pt x="33933" y="7607"/>
                    </a:cubicBezTo>
                    <a:cubicBezTo>
                      <a:pt x="33766" y="7595"/>
                      <a:pt x="33802" y="7452"/>
                      <a:pt x="33755" y="7345"/>
                    </a:cubicBezTo>
                    <a:cubicBezTo>
                      <a:pt x="33683" y="7178"/>
                      <a:pt x="33564" y="7036"/>
                      <a:pt x="33457" y="6905"/>
                    </a:cubicBezTo>
                    <a:cubicBezTo>
                      <a:pt x="33314" y="6726"/>
                      <a:pt x="33159" y="6571"/>
                      <a:pt x="33016" y="6404"/>
                    </a:cubicBezTo>
                    <a:cubicBezTo>
                      <a:pt x="32874" y="6226"/>
                      <a:pt x="32743" y="6047"/>
                      <a:pt x="32612" y="5857"/>
                    </a:cubicBezTo>
                    <a:cubicBezTo>
                      <a:pt x="32582" y="5827"/>
                      <a:pt x="32561" y="5802"/>
                      <a:pt x="32533" y="5802"/>
                    </a:cubicBezTo>
                    <a:cubicBezTo>
                      <a:pt x="32515" y="5802"/>
                      <a:pt x="32495" y="5811"/>
                      <a:pt x="32469" y="5833"/>
                    </a:cubicBezTo>
                    <a:cubicBezTo>
                      <a:pt x="32457" y="5857"/>
                      <a:pt x="32409" y="5857"/>
                      <a:pt x="32373" y="5869"/>
                    </a:cubicBezTo>
                    <a:cubicBezTo>
                      <a:pt x="32362" y="5833"/>
                      <a:pt x="32338" y="5785"/>
                      <a:pt x="32350" y="5750"/>
                    </a:cubicBezTo>
                    <a:cubicBezTo>
                      <a:pt x="32385" y="5666"/>
                      <a:pt x="32373" y="5595"/>
                      <a:pt x="32290" y="5535"/>
                    </a:cubicBezTo>
                    <a:cubicBezTo>
                      <a:pt x="32207" y="5440"/>
                      <a:pt x="32135" y="5333"/>
                      <a:pt x="32040" y="5238"/>
                    </a:cubicBezTo>
                    <a:cubicBezTo>
                      <a:pt x="32016" y="5202"/>
                      <a:pt x="31981" y="5178"/>
                      <a:pt x="31945" y="5154"/>
                    </a:cubicBezTo>
                    <a:cubicBezTo>
                      <a:pt x="31873" y="5107"/>
                      <a:pt x="31778" y="5071"/>
                      <a:pt x="31742" y="5011"/>
                    </a:cubicBezTo>
                    <a:cubicBezTo>
                      <a:pt x="31635" y="4845"/>
                      <a:pt x="31528" y="4678"/>
                      <a:pt x="31338" y="4607"/>
                    </a:cubicBezTo>
                    <a:cubicBezTo>
                      <a:pt x="31314" y="4607"/>
                      <a:pt x="31290" y="4583"/>
                      <a:pt x="31290" y="4571"/>
                    </a:cubicBezTo>
                    <a:cubicBezTo>
                      <a:pt x="31266" y="4416"/>
                      <a:pt x="31123" y="4369"/>
                      <a:pt x="31016" y="4273"/>
                    </a:cubicBezTo>
                    <a:cubicBezTo>
                      <a:pt x="30933" y="4202"/>
                      <a:pt x="30861" y="4107"/>
                      <a:pt x="30778" y="4035"/>
                    </a:cubicBezTo>
                    <a:cubicBezTo>
                      <a:pt x="30480" y="3797"/>
                      <a:pt x="30183" y="3571"/>
                      <a:pt x="29873" y="3345"/>
                    </a:cubicBezTo>
                    <a:cubicBezTo>
                      <a:pt x="29504" y="3083"/>
                      <a:pt x="29135" y="2821"/>
                      <a:pt x="28754" y="2571"/>
                    </a:cubicBezTo>
                    <a:cubicBezTo>
                      <a:pt x="28385" y="2333"/>
                      <a:pt x="28016" y="2118"/>
                      <a:pt x="27635" y="1892"/>
                    </a:cubicBezTo>
                    <a:cubicBezTo>
                      <a:pt x="27551" y="1844"/>
                      <a:pt x="27444" y="1832"/>
                      <a:pt x="27349" y="1821"/>
                    </a:cubicBezTo>
                    <a:cubicBezTo>
                      <a:pt x="27254" y="1809"/>
                      <a:pt x="27182" y="1797"/>
                      <a:pt x="27111" y="1713"/>
                    </a:cubicBezTo>
                    <a:cubicBezTo>
                      <a:pt x="27028" y="1606"/>
                      <a:pt x="26920" y="1523"/>
                      <a:pt x="26778" y="1499"/>
                    </a:cubicBezTo>
                    <a:cubicBezTo>
                      <a:pt x="26694" y="1475"/>
                      <a:pt x="26623" y="1428"/>
                      <a:pt x="26539" y="1392"/>
                    </a:cubicBezTo>
                    <a:cubicBezTo>
                      <a:pt x="26492" y="1380"/>
                      <a:pt x="26444" y="1368"/>
                      <a:pt x="26385" y="1344"/>
                    </a:cubicBezTo>
                    <a:cubicBezTo>
                      <a:pt x="26313" y="1332"/>
                      <a:pt x="26242" y="1321"/>
                      <a:pt x="26182" y="1297"/>
                    </a:cubicBezTo>
                    <a:cubicBezTo>
                      <a:pt x="26063" y="1249"/>
                      <a:pt x="25944" y="1178"/>
                      <a:pt x="25825" y="1130"/>
                    </a:cubicBezTo>
                    <a:cubicBezTo>
                      <a:pt x="25611" y="1047"/>
                      <a:pt x="25396" y="963"/>
                      <a:pt x="25170" y="892"/>
                    </a:cubicBezTo>
                    <a:cubicBezTo>
                      <a:pt x="24932" y="809"/>
                      <a:pt x="24694" y="725"/>
                      <a:pt x="24456" y="654"/>
                    </a:cubicBezTo>
                    <a:cubicBezTo>
                      <a:pt x="24384" y="630"/>
                      <a:pt x="24313" y="642"/>
                      <a:pt x="24241" y="630"/>
                    </a:cubicBezTo>
                    <a:cubicBezTo>
                      <a:pt x="24241" y="642"/>
                      <a:pt x="24230" y="654"/>
                      <a:pt x="24230" y="666"/>
                    </a:cubicBezTo>
                    <a:cubicBezTo>
                      <a:pt x="24265" y="689"/>
                      <a:pt x="24301" y="713"/>
                      <a:pt x="24325" y="749"/>
                    </a:cubicBezTo>
                    <a:cubicBezTo>
                      <a:pt x="24349" y="785"/>
                      <a:pt x="24349" y="820"/>
                      <a:pt x="24361" y="856"/>
                    </a:cubicBezTo>
                    <a:cubicBezTo>
                      <a:pt x="24330" y="856"/>
                      <a:pt x="24291" y="882"/>
                      <a:pt x="24257" y="882"/>
                    </a:cubicBezTo>
                    <a:cubicBezTo>
                      <a:pt x="24252" y="882"/>
                      <a:pt x="24247" y="882"/>
                      <a:pt x="24241" y="880"/>
                    </a:cubicBezTo>
                    <a:cubicBezTo>
                      <a:pt x="24170" y="856"/>
                      <a:pt x="24099" y="820"/>
                      <a:pt x="24027" y="785"/>
                    </a:cubicBezTo>
                    <a:cubicBezTo>
                      <a:pt x="23991" y="761"/>
                      <a:pt x="23968" y="713"/>
                      <a:pt x="23932" y="678"/>
                    </a:cubicBezTo>
                    <a:cubicBezTo>
                      <a:pt x="23849" y="606"/>
                      <a:pt x="23777" y="511"/>
                      <a:pt x="23682" y="475"/>
                    </a:cubicBezTo>
                    <a:cubicBezTo>
                      <a:pt x="23563" y="416"/>
                      <a:pt x="23420" y="428"/>
                      <a:pt x="23289" y="380"/>
                    </a:cubicBezTo>
                    <a:cubicBezTo>
                      <a:pt x="23177" y="343"/>
                      <a:pt x="23059" y="313"/>
                      <a:pt x="22938" y="313"/>
                    </a:cubicBezTo>
                    <a:cubicBezTo>
                      <a:pt x="22904" y="313"/>
                      <a:pt x="22870" y="315"/>
                      <a:pt x="22837" y="320"/>
                    </a:cubicBezTo>
                    <a:cubicBezTo>
                      <a:pt x="22825" y="320"/>
                      <a:pt x="22801" y="309"/>
                      <a:pt x="22777" y="309"/>
                    </a:cubicBezTo>
                    <a:cubicBezTo>
                      <a:pt x="22682" y="285"/>
                      <a:pt x="22587" y="261"/>
                      <a:pt x="22479" y="237"/>
                    </a:cubicBezTo>
                    <a:cubicBezTo>
                      <a:pt x="22396" y="225"/>
                      <a:pt x="22313" y="213"/>
                      <a:pt x="22229" y="201"/>
                    </a:cubicBezTo>
                    <a:cubicBezTo>
                      <a:pt x="22003" y="166"/>
                      <a:pt x="21765" y="118"/>
                      <a:pt x="21527" y="106"/>
                    </a:cubicBezTo>
                    <a:cubicBezTo>
                      <a:pt x="21514" y="105"/>
                      <a:pt x="21500" y="105"/>
                      <a:pt x="21487" y="105"/>
                    </a:cubicBezTo>
                    <a:cubicBezTo>
                      <a:pt x="21387" y="105"/>
                      <a:pt x="21286" y="126"/>
                      <a:pt x="21186" y="126"/>
                    </a:cubicBezTo>
                    <a:cubicBezTo>
                      <a:pt x="21109" y="126"/>
                      <a:pt x="21032" y="114"/>
                      <a:pt x="20955" y="70"/>
                    </a:cubicBezTo>
                    <a:cubicBezTo>
                      <a:pt x="20943" y="58"/>
                      <a:pt x="20932" y="58"/>
                      <a:pt x="20920" y="58"/>
                    </a:cubicBezTo>
                    <a:cubicBezTo>
                      <a:pt x="20693" y="47"/>
                      <a:pt x="20467" y="35"/>
                      <a:pt x="20241" y="23"/>
                    </a:cubicBezTo>
                    <a:cubicBezTo>
                      <a:pt x="20054" y="7"/>
                      <a:pt x="19869" y="0"/>
                      <a:pt x="196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3" name="Google Shape;433;p30"/>
              <p:cNvSpPr/>
              <p:nvPr/>
            </p:nvSpPr>
            <p:spPr>
              <a:xfrm>
                <a:off x="5848625" y="1847000"/>
                <a:ext cx="55100" cy="55475"/>
              </a:xfrm>
              <a:custGeom>
                <a:rect b="b" l="l" r="r" t="t"/>
                <a:pathLst>
                  <a:path extrusionOk="0" h="2219" w="2204">
                    <a:moveTo>
                      <a:pt x="1215" y="1"/>
                    </a:moveTo>
                    <a:cubicBezTo>
                      <a:pt x="1173" y="1"/>
                      <a:pt x="1129" y="19"/>
                      <a:pt x="1084" y="63"/>
                    </a:cubicBezTo>
                    <a:cubicBezTo>
                      <a:pt x="1061" y="87"/>
                      <a:pt x="1025" y="111"/>
                      <a:pt x="1001" y="111"/>
                    </a:cubicBezTo>
                    <a:cubicBezTo>
                      <a:pt x="967" y="108"/>
                      <a:pt x="933" y="106"/>
                      <a:pt x="901" y="106"/>
                    </a:cubicBezTo>
                    <a:cubicBezTo>
                      <a:pt x="809" y="106"/>
                      <a:pt x="723" y="124"/>
                      <a:pt x="644" y="194"/>
                    </a:cubicBezTo>
                    <a:cubicBezTo>
                      <a:pt x="584" y="254"/>
                      <a:pt x="477" y="206"/>
                      <a:pt x="430" y="301"/>
                    </a:cubicBezTo>
                    <a:cubicBezTo>
                      <a:pt x="407" y="294"/>
                      <a:pt x="389" y="290"/>
                      <a:pt x="374" y="290"/>
                    </a:cubicBezTo>
                    <a:cubicBezTo>
                      <a:pt x="300" y="290"/>
                      <a:pt x="330" y="382"/>
                      <a:pt x="310" y="432"/>
                    </a:cubicBezTo>
                    <a:cubicBezTo>
                      <a:pt x="291" y="551"/>
                      <a:pt x="230" y="620"/>
                      <a:pt x="135" y="620"/>
                    </a:cubicBezTo>
                    <a:cubicBezTo>
                      <a:pt x="116" y="620"/>
                      <a:pt x="95" y="617"/>
                      <a:pt x="72" y="611"/>
                    </a:cubicBezTo>
                    <a:lnTo>
                      <a:pt x="72" y="611"/>
                    </a:lnTo>
                    <a:cubicBezTo>
                      <a:pt x="84" y="682"/>
                      <a:pt x="96" y="742"/>
                      <a:pt x="120" y="802"/>
                    </a:cubicBezTo>
                    <a:cubicBezTo>
                      <a:pt x="144" y="873"/>
                      <a:pt x="180" y="933"/>
                      <a:pt x="108" y="992"/>
                    </a:cubicBezTo>
                    <a:cubicBezTo>
                      <a:pt x="1" y="1099"/>
                      <a:pt x="49" y="1218"/>
                      <a:pt x="49" y="1349"/>
                    </a:cubicBezTo>
                    <a:cubicBezTo>
                      <a:pt x="60" y="1599"/>
                      <a:pt x="168" y="1790"/>
                      <a:pt x="287" y="1980"/>
                    </a:cubicBezTo>
                    <a:cubicBezTo>
                      <a:pt x="337" y="2061"/>
                      <a:pt x="388" y="2116"/>
                      <a:pt x="483" y="2116"/>
                    </a:cubicBezTo>
                    <a:cubicBezTo>
                      <a:pt x="499" y="2116"/>
                      <a:pt x="517" y="2115"/>
                      <a:pt x="537" y="2111"/>
                    </a:cubicBezTo>
                    <a:cubicBezTo>
                      <a:pt x="571" y="2104"/>
                      <a:pt x="607" y="2098"/>
                      <a:pt x="642" y="2098"/>
                    </a:cubicBezTo>
                    <a:cubicBezTo>
                      <a:pt x="718" y="2098"/>
                      <a:pt x="793" y="2122"/>
                      <a:pt x="858" y="2195"/>
                    </a:cubicBezTo>
                    <a:cubicBezTo>
                      <a:pt x="882" y="2218"/>
                      <a:pt x="930" y="2218"/>
                      <a:pt x="977" y="2218"/>
                    </a:cubicBezTo>
                    <a:cubicBezTo>
                      <a:pt x="1049" y="2218"/>
                      <a:pt x="1132" y="2218"/>
                      <a:pt x="1215" y="2206"/>
                    </a:cubicBezTo>
                    <a:cubicBezTo>
                      <a:pt x="1501" y="2159"/>
                      <a:pt x="1799" y="2111"/>
                      <a:pt x="2001" y="1849"/>
                    </a:cubicBezTo>
                    <a:cubicBezTo>
                      <a:pt x="2013" y="1837"/>
                      <a:pt x="2025" y="1814"/>
                      <a:pt x="2049" y="1814"/>
                    </a:cubicBezTo>
                    <a:cubicBezTo>
                      <a:pt x="2156" y="1778"/>
                      <a:pt x="2144" y="1695"/>
                      <a:pt x="2132" y="1611"/>
                    </a:cubicBezTo>
                    <a:cubicBezTo>
                      <a:pt x="2120" y="1575"/>
                      <a:pt x="2096" y="1516"/>
                      <a:pt x="2120" y="1492"/>
                    </a:cubicBezTo>
                    <a:cubicBezTo>
                      <a:pt x="2180" y="1409"/>
                      <a:pt x="2192" y="1361"/>
                      <a:pt x="2073" y="1325"/>
                    </a:cubicBezTo>
                    <a:cubicBezTo>
                      <a:pt x="2037" y="1314"/>
                      <a:pt x="2025" y="1242"/>
                      <a:pt x="2001" y="1194"/>
                    </a:cubicBezTo>
                    <a:cubicBezTo>
                      <a:pt x="2049" y="1183"/>
                      <a:pt x="2085" y="1183"/>
                      <a:pt x="2120" y="1171"/>
                    </a:cubicBezTo>
                    <a:lnTo>
                      <a:pt x="2204" y="1171"/>
                    </a:lnTo>
                    <a:cubicBezTo>
                      <a:pt x="2192" y="944"/>
                      <a:pt x="2180" y="742"/>
                      <a:pt x="2156" y="540"/>
                    </a:cubicBezTo>
                    <a:cubicBezTo>
                      <a:pt x="2168" y="516"/>
                      <a:pt x="2132" y="480"/>
                      <a:pt x="2108" y="480"/>
                    </a:cubicBezTo>
                    <a:cubicBezTo>
                      <a:pt x="1942" y="444"/>
                      <a:pt x="1858" y="325"/>
                      <a:pt x="1775" y="194"/>
                    </a:cubicBezTo>
                    <a:cubicBezTo>
                      <a:pt x="1751" y="159"/>
                      <a:pt x="1692" y="135"/>
                      <a:pt x="1656" y="135"/>
                    </a:cubicBezTo>
                    <a:cubicBezTo>
                      <a:pt x="1623" y="138"/>
                      <a:pt x="1592" y="140"/>
                      <a:pt x="1563" y="140"/>
                    </a:cubicBezTo>
                    <a:cubicBezTo>
                      <a:pt x="1485" y="140"/>
                      <a:pt x="1415" y="124"/>
                      <a:pt x="1346" y="63"/>
                    </a:cubicBezTo>
                    <a:cubicBezTo>
                      <a:pt x="1308" y="25"/>
                      <a:pt x="1263"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0"/>
              <p:cNvSpPr/>
              <p:nvPr/>
            </p:nvSpPr>
            <p:spPr>
              <a:xfrm>
                <a:off x="6084375" y="2004850"/>
                <a:ext cx="55700" cy="58950"/>
              </a:xfrm>
              <a:custGeom>
                <a:rect b="b" l="l" r="r" t="t"/>
                <a:pathLst>
                  <a:path extrusionOk="0" h="2358" w="2228">
                    <a:moveTo>
                      <a:pt x="882" y="0"/>
                    </a:moveTo>
                    <a:cubicBezTo>
                      <a:pt x="838" y="122"/>
                      <a:pt x="763" y="192"/>
                      <a:pt x="666" y="192"/>
                    </a:cubicBezTo>
                    <a:cubicBezTo>
                      <a:pt x="659" y="192"/>
                      <a:pt x="651" y="191"/>
                      <a:pt x="644" y="191"/>
                    </a:cubicBezTo>
                    <a:cubicBezTo>
                      <a:pt x="608" y="187"/>
                      <a:pt x="575" y="181"/>
                      <a:pt x="546" y="181"/>
                    </a:cubicBezTo>
                    <a:cubicBezTo>
                      <a:pt x="489" y="181"/>
                      <a:pt x="449" y="203"/>
                      <a:pt x="441" y="298"/>
                    </a:cubicBezTo>
                    <a:cubicBezTo>
                      <a:pt x="429" y="322"/>
                      <a:pt x="394" y="345"/>
                      <a:pt x="358" y="357"/>
                    </a:cubicBezTo>
                    <a:cubicBezTo>
                      <a:pt x="286" y="429"/>
                      <a:pt x="215" y="488"/>
                      <a:pt x="179" y="595"/>
                    </a:cubicBezTo>
                    <a:cubicBezTo>
                      <a:pt x="155" y="679"/>
                      <a:pt x="96" y="750"/>
                      <a:pt x="60" y="822"/>
                    </a:cubicBezTo>
                    <a:cubicBezTo>
                      <a:pt x="36" y="893"/>
                      <a:pt x="36" y="965"/>
                      <a:pt x="24" y="1024"/>
                    </a:cubicBezTo>
                    <a:cubicBezTo>
                      <a:pt x="24" y="1060"/>
                      <a:pt x="48" y="1084"/>
                      <a:pt x="48" y="1107"/>
                    </a:cubicBezTo>
                    <a:cubicBezTo>
                      <a:pt x="1" y="1203"/>
                      <a:pt x="60" y="1274"/>
                      <a:pt x="96" y="1346"/>
                    </a:cubicBezTo>
                    <a:cubicBezTo>
                      <a:pt x="108" y="1369"/>
                      <a:pt x="132" y="1393"/>
                      <a:pt x="120" y="1405"/>
                    </a:cubicBezTo>
                    <a:cubicBezTo>
                      <a:pt x="48" y="1476"/>
                      <a:pt x="120" y="1536"/>
                      <a:pt x="132" y="1607"/>
                    </a:cubicBezTo>
                    <a:cubicBezTo>
                      <a:pt x="132" y="1667"/>
                      <a:pt x="150" y="1715"/>
                      <a:pt x="196" y="1715"/>
                    </a:cubicBezTo>
                    <a:cubicBezTo>
                      <a:pt x="214" y="1715"/>
                      <a:pt x="236" y="1708"/>
                      <a:pt x="263" y="1691"/>
                    </a:cubicBezTo>
                    <a:cubicBezTo>
                      <a:pt x="270" y="1683"/>
                      <a:pt x="281" y="1681"/>
                      <a:pt x="293" y="1681"/>
                    </a:cubicBezTo>
                    <a:cubicBezTo>
                      <a:pt x="321" y="1681"/>
                      <a:pt x="357" y="1694"/>
                      <a:pt x="382" y="1703"/>
                    </a:cubicBezTo>
                    <a:cubicBezTo>
                      <a:pt x="394" y="1715"/>
                      <a:pt x="394" y="1762"/>
                      <a:pt x="394" y="1786"/>
                    </a:cubicBezTo>
                    <a:cubicBezTo>
                      <a:pt x="322" y="1929"/>
                      <a:pt x="334" y="1977"/>
                      <a:pt x="489" y="2012"/>
                    </a:cubicBezTo>
                    <a:cubicBezTo>
                      <a:pt x="501" y="2155"/>
                      <a:pt x="536" y="2179"/>
                      <a:pt x="727" y="2215"/>
                    </a:cubicBezTo>
                    <a:cubicBezTo>
                      <a:pt x="739" y="2072"/>
                      <a:pt x="465" y="2024"/>
                      <a:pt x="620" y="1857"/>
                    </a:cubicBezTo>
                    <a:cubicBezTo>
                      <a:pt x="441" y="1715"/>
                      <a:pt x="441" y="1715"/>
                      <a:pt x="560" y="1596"/>
                    </a:cubicBezTo>
                    <a:lnTo>
                      <a:pt x="560" y="1596"/>
                    </a:lnTo>
                    <a:cubicBezTo>
                      <a:pt x="632" y="1631"/>
                      <a:pt x="667" y="1679"/>
                      <a:pt x="667" y="1762"/>
                    </a:cubicBezTo>
                    <a:cubicBezTo>
                      <a:pt x="667" y="1810"/>
                      <a:pt x="691" y="1905"/>
                      <a:pt x="703" y="1905"/>
                    </a:cubicBezTo>
                    <a:cubicBezTo>
                      <a:pt x="834" y="1905"/>
                      <a:pt x="846" y="2048"/>
                      <a:pt x="929" y="2096"/>
                    </a:cubicBezTo>
                    <a:cubicBezTo>
                      <a:pt x="941" y="2108"/>
                      <a:pt x="953" y="2167"/>
                      <a:pt x="941" y="2191"/>
                    </a:cubicBezTo>
                    <a:cubicBezTo>
                      <a:pt x="846" y="2274"/>
                      <a:pt x="858" y="2322"/>
                      <a:pt x="953" y="2358"/>
                    </a:cubicBezTo>
                    <a:cubicBezTo>
                      <a:pt x="1037" y="2310"/>
                      <a:pt x="1108" y="2262"/>
                      <a:pt x="1156" y="2227"/>
                    </a:cubicBezTo>
                    <a:cubicBezTo>
                      <a:pt x="1209" y="2258"/>
                      <a:pt x="1252" y="2300"/>
                      <a:pt x="1287" y="2300"/>
                    </a:cubicBezTo>
                    <a:cubicBezTo>
                      <a:pt x="1291" y="2300"/>
                      <a:pt x="1295" y="2299"/>
                      <a:pt x="1298" y="2298"/>
                    </a:cubicBezTo>
                    <a:cubicBezTo>
                      <a:pt x="1382" y="2286"/>
                      <a:pt x="1465" y="2250"/>
                      <a:pt x="1537" y="2215"/>
                    </a:cubicBezTo>
                    <a:cubicBezTo>
                      <a:pt x="1596" y="2179"/>
                      <a:pt x="1644" y="2096"/>
                      <a:pt x="1703" y="2072"/>
                    </a:cubicBezTo>
                    <a:cubicBezTo>
                      <a:pt x="1858" y="2000"/>
                      <a:pt x="1965" y="1893"/>
                      <a:pt x="2060" y="1750"/>
                    </a:cubicBezTo>
                    <a:cubicBezTo>
                      <a:pt x="2132" y="1655"/>
                      <a:pt x="2168" y="1584"/>
                      <a:pt x="2096" y="1476"/>
                    </a:cubicBezTo>
                    <a:cubicBezTo>
                      <a:pt x="2072" y="1441"/>
                      <a:pt x="2037" y="1405"/>
                      <a:pt x="2013" y="1369"/>
                    </a:cubicBezTo>
                    <a:cubicBezTo>
                      <a:pt x="2156" y="1226"/>
                      <a:pt x="2227" y="1072"/>
                      <a:pt x="2156" y="857"/>
                    </a:cubicBezTo>
                    <a:cubicBezTo>
                      <a:pt x="2108" y="703"/>
                      <a:pt x="2060" y="548"/>
                      <a:pt x="2013" y="393"/>
                    </a:cubicBezTo>
                    <a:cubicBezTo>
                      <a:pt x="2001" y="357"/>
                      <a:pt x="1953" y="333"/>
                      <a:pt x="1918" y="322"/>
                    </a:cubicBezTo>
                    <a:cubicBezTo>
                      <a:pt x="1870" y="310"/>
                      <a:pt x="1799" y="310"/>
                      <a:pt x="1763" y="286"/>
                    </a:cubicBezTo>
                    <a:cubicBezTo>
                      <a:pt x="1656" y="214"/>
                      <a:pt x="1572" y="131"/>
                      <a:pt x="1477" y="48"/>
                    </a:cubicBezTo>
                    <a:cubicBezTo>
                      <a:pt x="1413" y="85"/>
                      <a:pt x="1351" y="99"/>
                      <a:pt x="1289" y="99"/>
                    </a:cubicBezTo>
                    <a:cubicBezTo>
                      <a:pt x="1154" y="99"/>
                      <a:pt x="1021" y="33"/>
                      <a:pt x="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0"/>
              <p:cNvSpPr/>
              <p:nvPr/>
            </p:nvSpPr>
            <p:spPr>
              <a:xfrm>
                <a:off x="5978425" y="1577050"/>
                <a:ext cx="53900" cy="56100"/>
              </a:xfrm>
              <a:custGeom>
                <a:rect b="b" l="l" r="r" t="t"/>
                <a:pathLst>
                  <a:path extrusionOk="0" h="2244" w="2156">
                    <a:moveTo>
                      <a:pt x="927" y="1"/>
                    </a:moveTo>
                    <a:cubicBezTo>
                      <a:pt x="901" y="1"/>
                      <a:pt x="874" y="5"/>
                      <a:pt x="845" y="15"/>
                    </a:cubicBezTo>
                    <a:cubicBezTo>
                      <a:pt x="833" y="51"/>
                      <a:pt x="822" y="110"/>
                      <a:pt x="786" y="122"/>
                    </a:cubicBezTo>
                    <a:cubicBezTo>
                      <a:pt x="655" y="181"/>
                      <a:pt x="512" y="241"/>
                      <a:pt x="369" y="301"/>
                    </a:cubicBezTo>
                    <a:cubicBezTo>
                      <a:pt x="345" y="312"/>
                      <a:pt x="310" y="348"/>
                      <a:pt x="310" y="372"/>
                    </a:cubicBezTo>
                    <a:cubicBezTo>
                      <a:pt x="322" y="503"/>
                      <a:pt x="238" y="562"/>
                      <a:pt x="143" y="622"/>
                    </a:cubicBezTo>
                    <a:cubicBezTo>
                      <a:pt x="12" y="705"/>
                      <a:pt x="0" y="753"/>
                      <a:pt x="83" y="896"/>
                    </a:cubicBezTo>
                    <a:cubicBezTo>
                      <a:pt x="83" y="920"/>
                      <a:pt x="95" y="932"/>
                      <a:pt x="95" y="955"/>
                    </a:cubicBezTo>
                    <a:cubicBezTo>
                      <a:pt x="83" y="1122"/>
                      <a:pt x="95" y="1289"/>
                      <a:pt x="60" y="1455"/>
                    </a:cubicBezTo>
                    <a:cubicBezTo>
                      <a:pt x="24" y="1634"/>
                      <a:pt x="71" y="1753"/>
                      <a:pt x="191" y="1860"/>
                    </a:cubicBezTo>
                    <a:cubicBezTo>
                      <a:pt x="322" y="1979"/>
                      <a:pt x="452" y="2075"/>
                      <a:pt x="583" y="2182"/>
                    </a:cubicBezTo>
                    <a:cubicBezTo>
                      <a:pt x="610" y="2214"/>
                      <a:pt x="636" y="2233"/>
                      <a:pt x="664" y="2233"/>
                    </a:cubicBezTo>
                    <a:cubicBezTo>
                      <a:pt x="687" y="2233"/>
                      <a:pt x="711" y="2220"/>
                      <a:pt x="738" y="2194"/>
                    </a:cubicBezTo>
                    <a:cubicBezTo>
                      <a:pt x="747" y="2176"/>
                      <a:pt x="775" y="2165"/>
                      <a:pt x="798" y="2165"/>
                    </a:cubicBezTo>
                    <a:cubicBezTo>
                      <a:pt x="807" y="2165"/>
                      <a:pt x="815" y="2167"/>
                      <a:pt x="822" y="2170"/>
                    </a:cubicBezTo>
                    <a:cubicBezTo>
                      <a:pt x="884" y="2211"/>
                      <a:pt x="946" y="2244"/>
                      <a:pt x="1023" y="2244"/>
                    </a:cubicBezTo>
                    <a:cubicBezTo>
                      <a:pt x="1035" y="2244"/>
                      <a:pt x="1047" y="2243"/>
                      <a:pt x="1060" y="2241"/>
                    </a:cubicBezTo>
                    <a:cubicBezTo>
                      <a:pt x="1143" y="2217"/>
                      <a:pt x="1238" y="2217"/>
                      <a:pt x="1334" y="2206"/>
                    </a:cubicBezTo>
                    <a:cubicBezTo>
                      <a:pt x="1441" y="2206"/>
                      <a:pt x="1512" y="2158"/>
                      <a:pt x="1500" y="2075"/>
                    </a:cubicBezTo>
                    <a:cubicBezTo>
                      <a:pt x="1572" y="2063"/>
                      <a:pt x="1643" y="2063"/>
                      <a:pt x="1667" y="2039"/>
                    </a:cubicBezTo>
                    <a:cubicBezTo>
                      <a:pt x="1738" y="1932"/>
                      <a:pt x="1822" y="1860"/>
                      <a:pt x="1917" y="1860"/>
                    </a:cubicBezTo>
                    <a:cubicBezTo>
                      <a:pt x="1976" y="1717"/>
                      <a:pt x="2036" y="1610"/>
                      <a:pt x="2084" y="1491"/>
                    </a:cubicBezTo>
                    <a:cubicBezTo>
                      <a:pt x="2107" y="1432"/>
                      <a:pt x="2155" y="1348"/>
                      <a:pt x="2143" y="1301"/>
                    </a:cubicBezTo>
                    <a:cubicBezTo>
                      <a:pt x="2084" y="1158"/>
                      <a:pt x="2143" y="1027"/>
                      <a:pt x="2143" y="896"/>
                    </a:cubicBezTo>
                    <a:cubicBezTo>
                      <a:pt x="2155" y="860"/>
                      <a:pt x="2131" y="824"/>
                      <a:pt x="2119" y="801"/>
                    </a:cubicBezTo>
                    <a:cubicBezTo>
                      <a:pt x="2000" y="717"/>
                      <a:pt x="1941" y="598"/>
                      <a:pt x="1941" y="455"/>
                    </a:cubicBezTo>
                    <a:cubicBezTo>
                      <a:pt x="1929" y="360"/>
                      <a:pt x="1893" y="324"/>
                      <a:pt x="1798" y="324"/>
                    </a:cubicBezTo>
                    <a:cubicBezTo>
                      <a:pt x="1750" y="324"/>
                      <a:pt x="1691" y="289"/>
                      <a:pt x="1643" y="253"/>
                    </a:cubicBezTo>
                    <a:cubicBezTo>
                      <a:pt x="1595" y="217"/>
                      <a:pt x="1548" y="158"/>
                      <a:pt x="1512" y="98"/>
                    </a:cubicBezTo>
                    <a:cubicBezTo>
                      <a:pt x="1483" y="69"/>
                      <a:pt x="1459" y="54"/>
                      <a:pt x="1431" y="54"/>
                    </a:cubicBezTo>
                    <a:cubicBezTo>
                      <a:pt x="1413" y="54"/>
                      <a:pt x="1393" y="60"/>
                      <a:pt x="1369" y="74"/>
                    </a:cubicBezTo>
                    <a:cubicBezTo>
                      <a:pt x="1332" y="106"/>
                      <a:pt x="1287" y="121"/>
                      <a:pt x="1241" y="121"/>
                    </a:cubicBezTo>
                    <a:cubicBezTo>
                      <a:pt x="1201" y="121"/>
                      <a:pt x="1159" y="109"/>
                      <a:pt x="1119" y="86"/>
                    </a:cubicBezTo>
                    <a:cubicBezTo>
                      <a:pt x="1058" y="34"/>
                      <a:pt x="997" y="1"/>
                      <a:pt x="9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p30"/>
              <p:cNvSpPr/>
              <p:nvPr/>
            </p:nvSpPr>
            <p:spPr>
              <a:xfrm>
                <a:off x="6450800" y="1640925"/>
                <a:ext cx="53600" cy="52250"/>
              </a:xfrm>
              <a:custGeom>
                <a:rect b="b" l="l" r="r" t="t"/>
                <a:pathLst>
                  <a:path extrusionOk="0" h="2090" w="2144">
                    <a:moveTo>
                      <a:pt x="893" y="460"/>
                    </a:moveTo>
                    <a:cubicBezTo>
                      <a:pt x="1048" y="508"/>
                      <a:pt x="1060" y="532"/>
                      <a:pt x="977" y="651"/>
                    </a:cubicBezTo>
                    <a:cubicBezTo>
                      <a:pt x="953" y="686"/>
                      <a:pt x="941" y="722"/>
                      <a:pt x="917" y="782"/>
                    </a:cubicBezTo>
                    <a:cubicBezTo>
                      <a:pt x="869" y="746"/>
                      <a:pt x="822" y="710"/>
                      <a:pt x="798" y="663"/>
                    </a:cubicBezTo>
                    <a:cubicBezTo>
                      <a:pt x="786" y="651"/>
                      <a:pt x="822" y="591"/>
                      <a:pt x="834" y="555"/>
                    </a:cubicBezTo>
                    <a:cubicBezTo>
                      <a:pt x="858" y="520"/>
                      <a:pt x="869" y="496"/>
                      <a:pt x="893" y="460"/>
                    </a:cubicBezTo>
                    <a:close/>
                    <a:moveTo>
                      <a:pt x="1385" y="1"/>
                    </a:moveTo>
                    <a:cubicBezTo>
                      <a:pt x="1363" y="1"/>
                      <a:pt x="1339" y="9"/>
                      <a:pt x="1310" y="32"/>
                    </a:cubicBezTo>
                    <a:cubicBezTo>
                      <a:pt x="1310" y="35"/>
                      <a:pt x="1308" y="36"/>
                      <a:pt x="1305" y="36"/>
                    </a:cubicBezTo>
                    <a:cubicBezTo>
                      <a:pt x="1297" y="36"/>
                      <a:pt x="1283" y="28"/>
                      <a:pt x="1274" y="20"/>
                    </a:cubicBezTo>
                    <a:lnTo>
                      <a:pt x="1191" y="20"/>
                    </a:lnTo>
                    <a:cubicBezTo>
                      <a:pt x="1191" y="55"/>
                      <a:pt x="1203" y="91"/>
                      <a:pt x="1215" y="115"/>
                    </a:cubicBezTo>
                    <a:cubicBezTo>
                      <a:pt x="1250" y="162"/>
                      <a:pt x="1274" y="198"/>
                      <a:pt x="1203" y="222"/>
                    </a:cubicBezTo>
                    <a:cubicBezTo>
                      <a:pt x="1155" y="162"/>
                      <a:pt x="1108" y="91"/>
                      <a:pt x="1072" y="43"/>
                    </a:cubicBezTo>
                    <a:cubicBezTo>
                      <a:pt x="1012" y="55"/>
                      <a:pt x="965" y="67"/>
                      <a:pt x="929" y="79"/>
                    </a:cubicBezTo>
                    <a:cubicBezTo>
                      <a:pt x="881" y="91"/>
                      <a:pt x="834" y="91"/>
                      <a:pt x="798" y="91"/>
                    </a:cubicBezTo>
                    <a:cubicBezTo>
                      <a:pt x="822" y="139"/>
                      <a:pt x="834" y="174"/>
                      <a:pt x="869" y="198"/>
                    </a:cubicBezTo>
                    <a:cubicBezTo>
                      <a:pt x="1000" y="305"/>
                      <a:pt x="1000" y="305"/>
                      <a:pt x="881" y="448"/>
                    </a:cubicBezTo>
                    <a:cubicBezTo>
                      <a:pt x="810" y="389"/>
                      <a:pt x="750" y="329"/>
                      <a:pt x="679" y="270"/>
                    </a:cubicBezTo>
                    <a:cubicBezTo>
                      <a:pt x="643" y="329"/>
                      <a:pt x="607" y="389"/>
                      <a:pt x="560" y="448"/>
                    </a:cubicBezTo>
                    <a:cubicBezTo>
                      <a:pt x="536" y="490"/>
                      <a:pt x="512" y="511"/>
                      <a:pt x="487" y="511"/>
                    </a:cubicBezTo>
                    <a:cubicBezTo>
                      <a:pt x="462" y="511"/>
                      <a:pt x="435" y="490"/>
                      <a:pt x="405" y="448"/>
                    </a:cubicBezTo>
                    <a:cubicBezTo>
                      <a:pt x="393" y="424"/>
                      <a:pt x="381" y="401"/>
                      <a:pt x="357" y="389"/>
                    </a:cubicBezTo>
                    <a:cubicBezTo>
                      <a:pt x="346" y="383"/>
                      <a:pt x="328" y="380"/>
                      <a:pt x="311" y="380"/>
                    </a:cubicBezTo>
                    <a:cubicBezTo>
                      <a:pt x="295" y="380"/>
                      <a:pt x="280" y="383"/>
                      <a:pt x="274" y="389"/>
                    </a:cubicBezTo>
                    <a:cubicBezTo>
                      <a:pt x="203" y="496"/>
                      <a:pt x="131" y="615"/>
                      <a:pt x="60" y="722"/>
                    </a:cubicBezTo>
                    <a:cubicBezTo>
                      <a:pt x="36" y="782"/>
                      <a:pt x="0" y="853"/>
                      <a:pt x="0" y="913"/>
                    </a:cubicBezTo>
                    <a:cubicBezTo>
                      <a:pt x="0" y="948"/>
                      <a:pt x="60" y="972"/>
                      <a:pt x="84" y="1008"/>
                    </a:cubicBezTo>
                    <a:cubicBezTo>
                      <a:pt x="107" y="1044"/>
                      <a:pt x="119" y="1079"/>
                      <a:pt x="131" y="1115"/>
                    </a:cubicBezTo>
                    <a:cubicBezTo>
                      <a:pt x="131" y="1198"/>
                      <a:pt x="131" y="1270"/>
                      <a:pt x="131" y="1353"/>
                    </a:cubicBezTo>
                    <a:cubicBezTo>
                      <a:pt x="131" y="1425"/>
                      <a:pt x="155" y="1484"/>
                      <a:pt x="226" y="1544"/>
                    </a:cubicBezTo>
                    <a:cubicBezTo>
                      <a:pt x="298" y="1591"/>
                      <a:pt x="334" y="1686"/>
                      <a:pt x="393" y="1758"/>
                    </a:cubicBezTo>
                    <a:cubicBezTo>
                      <a:pt x="416" y="1803"/>
                      <a:pt x="449" y="1890"/>
                      <a:pt x="472" y="1890"/>
                    </a:cubicBezTo>
                    <a:cubicBezTo>
                      <a:pt x="474" y="1890"/>
                      <a:pt x="475" y="1890"/>
                      <a:pt x="477" y="1889"/>
                    </a:cubicBezTo>
                    <a:cubicBezTo>
                      <a:pt x="491" y="1887"/>
                      <a:pt x="505" y="1886"/>
                      <a:pt x="519" y="1886"/>
                    </a:cubicBezTo>
                    <a:cubicBezTo>
                      <a:pt x="660" y="1886"/>
                      <a:pt x="749" y="1990"/>
                      <a:pt x="858" y="2056"/>
                    </a:cubicBezTo>
                    <a:cubicBezTo>
                      <a:pt x="891" y="2072"/>
                      <a:pt x="943" y="2089"/>
                      <a:pt x="983" y="2089"/>
                    </a:cubicBezTo>
                    <a:cubicBezTo>
                      <a:pt x="999" y="2089"/>
                      <a:pt x="1014" y="2086"/>
                      <a:pt x="1024" y="2079"/>
                    </a:cubicBezTo>
                    <a:cubicBezTo>
                      <a:pt x="1063" y="2041"/>
                      <a:pt x="1103" y="2028"/>
                      <a:pt x="1143" y="2028"/>
                    </a:cubicBezTo>
                    <a:cubicBezTo>
                      <a:pt x="1216" y="2028"/>
                      <a:pt x="1289" y="2067"/>
                      <a:pt x="1358" y="2067"/>
                    </a:cubicBezTo>
                    <a:cubicBezTo>
                      <a:pt x="1372" y="2067"/>
                      <a:pt x="1385" y="2068"/>
                      <a:pt x="1398" y="2068"/>
                    </a:cubicBezTo>
                    <a:cubicBezTo>
                      <a:pt x="1447" y="2068"/>
                      <a:pt x="1481" y="2060"/>
                      <a:pt x="1500" y="1984"/>
                    </a:cubicBezTo>
                    <a:cubicBezTo>
                      <a:pt x="1512" y="1948"/>
                      <a:pt x="1572" y="1925"/>
                      <a:pt x="1608" y="1889"/>
                    </a:cubicBezTo>
                    <a:cubicBezTo>
                      <a:pt x="1655" y="1853"/>
                      <a:pt x="1739" y="1829"/>
                      <a:pt x="1774" y="1782"/>
                    </a:cubicBezTo>
                    <a:cubicBezTo>
                      <a:pt x="1834" y="1698"/>
                      <a:pt x="1870" y="1603"/>
                      <a:pt x="1905" y="1508"/>
                    </a:cubicBezTo>
                    <a:cubicBezTo>
                      <a:pt x="1929" y="1472"/>
                      <a:pt x="1953" y="1448"/>
                      <a:pt x="1965" y="1425"/>
                    </a:cubicBezTo>
                    <a:cubicBezTo>
                      <a:pt x="2001" y="1377"/>
                      <a:pt x="2036" y="1341"/>
                      <a:pt x="2072" y="1294"/>
                    </a:cubicBezTo>
                    <a:cubicBezTo>
                      <a:pt x="2096" y="1222"/>
                      <a:pt x="2120" y="1163"/>
                      <a:pt x="2143" y="1091"/>
                    </a:cubicBezTo>
                    <a:cubicBezTo>
                      <a:pt x="2143" y="1044"/>
                      <a:pt x="2143" y="984"/>
                      <a:pt x="2131" y="936"/>
                    </a:cubicBezTo>
                    <a:cubicBezTo>
                      <a:pt x="2120" y="853"/>
                      <a:pt x="2072" y="782"/>
                      <a:pt x="2072" y="710"/>
                    </a:cubicBezTo>
                    <a:cubicBezTo>
                      <a:pt x="2060" y="532"/>
                      <a:pt x="2024" y="377"/>
                      <a:pt x="1822" y="317"/>
                    </a:cubicBezTo>
                    <a:cubicBezTo>
                      <a:pt x="1786" y="305"/>
                      <a:pt x="1762" y="258"/>
                      <a:pt x="1739" y="222"/>
                    </a:cubicBezTo>
                    <a:cubicBezTo>
                      <a:pt x="1715" y="186"/>
                      <a:pt x="1703" y="139"/>
                      <a:pt x="1691" y="103"/>
                    </a:cubicBezTo>
                    <a:cubicBezTo>
                      <a:pt x="1679" y="115"/>
                      <a:pt x="1679" y="115"/>
                      <a:pt x="1667" y="127"/>
                    </a:cubicBezTo>
                    <a:cubicBezTo>
                      <a:pt x="1631" y="115"/>
                      <a:pt x="1572" y="115"/>
                      <a:pt x="1536" y="91"/>
                    </a:cubicBezTo>
                    <a:cubicBezTo>
                      <a:pt x="1484" y="65"/>
                      <a:pt x="1444" y="1"/>
                      <a:pt x="1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7" name="Google Shape;437;p30"/>
              <p:cNvSpPr/>
              <p:nvPr/>
            </p:nvSpPr>
            <p:spPr>
              <a:xfrm>
                <a:off x="6257025" y="1391625"/>
                <a:ext cx="50625" cy="52150"/>
              </a:xfrm>
              <a:custGeom>
                <a:rect b="b" l="l" r="r" t="t"/>
                <a:pathLst>
                  <a:path extrusionOk="0" h="2086" w="2025">
                    <a:moveTo>
                      <a:pt x="1071" y="1"/>
                    </a:moveTo>
                    <a:cubicBezTo>
                      <a:pt x="1031" y="1"/>
                      <a:pt x="990" y="19"/>
                      <a:pt x="953" y="38"/>
                    </a:cubicBezTo>
                    <a:cubicBezTo>
                      <a:pt x="715" y="157"/>
                      <a:pt x="477" y="288"/>
                      <a:pt x="238" y="407"/>
                    </a:cubicBezTo>
                    <a:cubicBezTo>
                      <a:pt x="155" y="443"/>
                      <a:pt x="84" y="574"/>
                      <a:pt x="107" y="633"/>
                    </a:cubicBezTo>
                    <a:cubicBezTo>
                      <a:pt x="215" y="907"/>
                      <a:pt x="167" y="1169"/>
                      <a:pt x="24" y="1431"/>
                    </a:cubicBezTo>
                    <a:cubicBezTo>
                      <a:pt x="12" y="1455"/>
                      <a:pt x="0" y="1502"/>
                      <a:pt x="12" y="1526"/>
                    </a:cubicBezTo>
                    <a:cubicBezTo>
                      <a:pt x="107" y="1693"/>
                      <a:pt x="215" y="1860"/>
                      <a:pt x="322" y="2014"/>
                    </a:cubicBezTo>
                    <a:cubicBezTo>
                      <a:pt x="344" y="2052"/>
                      <a:pt x="372" y="2076"/>
                      <a:pt x="404" y="2076"/>
                    </a:cubicBezTo>
                    <a:cubicBezTo>
                      <a:pt x="423" y="2076"/>
                      <a:pt x="443" y="2068"/>
                      <a:pt x="465" y="2050"/>
                    </a:cubicBezTo>
                    <a:cubicBezTo>
                      <a:pt x="516" y="2025"/>
                      <a:pt x="563" y="2013"/>
                      <a:pt x="613" y="2013"/>
                    </a:cubicBezTo>
                    <a:cubicBezTo>
                      <a:pt x="656" y="2013"/>
                      <a:pt x="701" y="2022"/>
                      <a:pt x="750" y="2038"/>
                    </a:cubicBezTo>
                    <a:cubicBezTo>
                      <a:pt x="858" y="2074"/>
                      <a:pt x="977" y="2086"/>
                      <a:pt x="1096" y="2086"/>
                    </a:cubicBezTo>
                    <a:cubicBezTo>
                      <a:pt x="1167" y="2086"/>
                      <a:pt x="1250" y="2062"/>
                      <a:pt x="1310" y="2026"/>
                    </a:cubicBezTo>
                    <a:cubicBezTo>
                      <a:pt x="1477" y="1943"/>
                      <a:pt x="1631" y="1848"/>
                      <a:pt x="1786" y="1753"/>
                    </a:cubicBezTo>
                    <a:cubicBezTo>
                      <a:pt x="1810" y="1741"/>
                      <a:pt x="1846" y="1693"/>
                      <a:pt x="1858" y="1657"/>
                    </a:cubicBezTo>
                    <a:cubicBezTo>
                      <a:pt x="1870" y="1574"/>
                      <a:pt x="1870" y="1491"/>
                      <a:pt x="1953" y="1443"/>
                    </a:cubicBezTo>
                    <a:cubicBezTo>
                      <a:pt x="2001" y="1419"/>
                      <a:pt x="2024" y="1348"/>
                      <a:pt x="2012" y="1300"/>
                    </a:cubicBezTo>
                    <a:cubicBezTo>
                      <a:pt x="2001" y="1157"/>
                      <a:pt x="1965" y="1026"/>
                      <a:pt x="1929" y="883"/>
                    </a:cubicBezTo>
                    <a:lnTo>
                      <a:pt x="1965" y="883"/>
                    </a:lnTo>
                    <a:cubicBezTo>
                      <a:pt x="1965" y="800"/>
                      <a:pt x="1965" y="717"/>
                      <a:pt x="1965" y="633"/>
                    </a:cubicBezTo>
                    <a:cubicBezTo>
                      <a:pt x="1965" y="621"/>
                      <a:pt x="1941" y="598"/>
                      <a:pt x="1929" y="586"/>
                    </a:cubicBezTo>
                    <a:cubicBezTo>
                      <a:pt x="1917" y="586"/>
                      <a:pt x="1893" y="598"/>
                      <a:pt x="1893" y="598"/>
                    </a:cubicBezTo>
                    <a:cubicBezTo>
                      <a:pt x="1862" y="656"/>
                      <a:pt x="1837" y="677"/>
                      <a:pt x="1817" y="677"/>
                    </a:cubicBezTo>
                    <a:cubicBezTo>
                      <a:pt x="1783" y="677"/>
                      <a:pt x="1761" y="618"/>
                      <a:pt x="1739" y="574"/>
                    </a:cubicBezTo>
                    <a:cubicBezTo>
                      <a:pt x="1679" y="455"/>
                      <a:pt x="1620" y="348"/>
                      <a:pt x="1465" y="348"/>
                    </a:cubicBezTo>
                    <a:cubicBezTo>
                      <a:pt x="1441" y="348"/>
                      <a:pt x="1405" y="312"/>
                      <a:pt x="1381" y="276"/>
                    </a:cubicBezTo>
                    <a:cubicBezTo>
                      <a:pt x="1310" y="205"/>
                      <a:pt x="1239" y="133"/>
                      <a:pt x="1179" y="62"/>
                    </a:cubicBezTo>
                    <a:cubicBezTo>
                      <a:pt x="1145" y="16"/>
                      <a:pt x="1108" y="1"/>
                      <a:pt x="1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8" name="Google Shape;438;p30"/>
              <p:cNvSpPr/>
              <p:nvPr/>
            </p:nvSpPr>
            <p:spPr>
              <a:xfrm>
                <a:off x="6195400" y="1700000"/>
                <a:ext cx="45575" cy="46800"/>
              </a:xfrm>
              <a:custGeom>
                <a:rect b="b" l="l" r="r" t="t"/>
                <a:pathLst>
                  <a:path extrusionOk="0" h="1872" w="1823">
                    <a:moveTo>
                      <a:pt x="827" y="0"/>
                    </a:moveTo>
                    <a:cubicBezTo>
                      <a:pt x="739" y="0"/>
                      <a:pt x="653" y="21"/>
                      <a:pt x="572" y="85"/>
                    </a:cubicBezTo>
                    <a:cubicBezTo>
                      <a:pt x="525" y="121"/>
                      <a:pt x="465" y="181"/>
                      <a:pt x="417" y="181"/>
                    </a:cubicBezTo>
                    <a:cubicBezTo>
                      <a:pt x="298" y="181"/>
                      <a:pt x="275" y="276"/>
                      <a:pt x="215" y="336"/>
                    </a:cubicBezTo>
                    <a:cubicBezTo>
                      <a:pt x="179" y="359"/>
                      <a:pt x="155" y="383"/>
                      <a:pt x="132" y="407"/>
                    </a:cubicBezTo>
                    <a:cubicBezTo>
                      <a:pt x="48" y="443"/>
                      <a:pt x="48" y="502"/>
                      <a:pt x="60" y="574"/>
                    </a:cubicBezTo>
                    <a:cubicBezTo>
                      <a:pt x="60" y="621"/>
                      <a:pt x="84" y="681"/>
                      <a:pt x="60" y="705"/>
                    </a:cubicBezTo>
                    <a:cubicBezTo>
                      <a:pt x="1" y="800"/>
                      <a:pt x="48" y="859"/>
                      <a:pt x="120" y="907"/>
                    </a:cubicBezTo>
                    <a:cubicBezTo>
                      <a:pt x="179" y="955"/>
                      <a:pt x="215" y="1002"/>
                      <a:pt x="179" y="1086"/>
                    </a:cubicBezTo>
                    <a:cubicBezTo>
                      <a:pt x="167" y="1121"/>
                      <a:pt x="155" y="1181"/>
                      <a:pt x="179" y="1217"/>
                    </a:cubicBezTo>
                    <a:cubicBezTo>
                      <a:pt x="239" y="1288"/>
                      <a:pt x="203" y="1348"/>
                      <a:pt x="167" y="1419"/>
                    </a:cubicBezTo>
                    <a:cubicBezTo>
                      <a:pt x="155" y="1455"/>
                      <a:pt x="155" y="1538"/>
                      <a:pt x="191" y="1586"/>
                    </a:cubicBezTo>
                    <a:cubicBezTo>
                      <a:pt x="251" y="1657"/>
                      <a:pt x="334" y="1717"/>
                      <a:pt x="406" y="1776"/>
                    </a:cubicBezTo>
                    <a:cubicBezTo>
                      <a:pt x="417" y="1782"/>
                      <a:pt x="435" y="1785"/>
                      <a:pt x="452" y="1785"/>
                    </a:cubicBezTo>
                    <a:cubicBezTo>
                      <a:pt x="468" y="1785"/>
                      <a:pt x="483" y="1782"/>
                      <a:pt x="489" y="1776"/>
                    </a:cubicBezTo>
                    <a:cubicBezTo>
                      <a:pt x="513" y="1760"/>
                      <a:pt x="534" y="1754"/>
                      <a:pt x="554" y="1754"/>
                    </a:cubicBezTo>
                    <a:cubicBezTo>
                      <a:pt x="593" y="1754"/>
                      <a:pt x="628" y="1780"/>
                      <a:pt x="667" y="1812"/>
                    </a:cubicBezTo>
                    <a:cubicBezTo>
                      <a:pt x="715" y="1836"/>
                      <a:pt x="775" y="1871"/>
                      <a:pt x="834" y="1871"/>
                    </a:cubicBezTo>
                    <a:cubicBezTo>
                      <a:pt x="953" y="1871"/>
                      <a:pt x="1084" y="1848"/>
                      <a:pt x="1203" y="1824"/>
                    </a:cubicBezTo>
                    <a:cubicBezTo>
                      <a:pt x="1251" y="1812"/>
                      <a:pt x="1310" y="1800"/>
                      <a:pt x="1322" y="1776"/>
                    </a:cubicBezTo>
                    <a:cubicBezTo>
                      <a:pt x="1334" y="1752"/>
                      <a:pt x="1310" y="1693"/>
                      <a:pt x="1287" y="1657"/>
                    </a:cubicBezTo>
                    <a:cubicBezTo>
                      <a:pt x="1203" y="1550"/>
                      <a:pt x="1215" y="1514"/>
                      <a:pt x="1322" y="1431"/>
                    </a:cubicBezTo>
                    <a:cubicBezTo>
                      <a:pt x="1382" y="1526"/>
                      <a:pt x="1572" y="1514"/>
                      <a:pt x="1489" y="1717"/>
                    </a:cubicBezTo>
                    <a:lnTo>
                      <a:pt x="1525" y="1717"/>
                    </a:lnTo>
                    <a:cubicBezTo>
                      <a:pt x="1549" y="1681"/>
                      <a:pt x="1584" y="1645"/>
                      <a:pt x="1584" y="1621"/>
                    </a:cubicBezTo>
                    <a:cubicBezTo>
                      <a:pt x="1584" y="1514"/>
                      <a:pt x="1632" y="1467"/>
                      <a:pt x="1691" y="1407"/>
                    </a:cubicBezTo>
                    <a:cubicBezTo>
                      <a:pt x="1715" y="1383"/>
                      <a:pt x="1739" y="1324"/>
                      <a:pt x="1739" y="1312"/>
                    </a:cubicBezTo>
                    <a:cubicBezTo>
                      <a:pt x="1644" y="1169"/>
                      <a:pt x="1739" y="1062"/>
                      <a:pt x="1787" y="955"/>
                    </a:cubicBezTo>
                    <a:cubicBezTo>
                      <a:pt x="1822" y="871"/>
                      <a:pt x="1810" y="800"/>
                      <a:pt x="1751" y="740"/>
                    </a:cubicBezTo>
                    <a:cubicBezTo>
                      <a:pt x="1715" y="705"/>
                      <a:pt x="1691" y="669"/>
                      <a:pt x="1679" y="633"/>
                    </a:cubicBezTo>
                    <a:cubicBezTo>
                      <a:pt x="1644" y="562"/>
                      <a:pt x="1644" y="478"/>
                      <a:pt x="1596" y="407"/>
                    </a:cubicBezTo>
                    <a:cubicBezTo>
                      <a:pt x="1489" y="240"/>
                      <a:pt x="1370" y="74"/>
                      <a:pt x="1156" y="50"/>
                    </a:cubicBezTo>
                    <a:cubicBezTo>
                      <a:pt x="1045" y="30"/>
                      <a:pt x="934" y="0"/>
                      <a:pt x="8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9" name="Google Shape;439;p30"/>
              <p:cNvSpPr/>
              <p:nvPr/>
            </p:nvSpPr>
            <p:spPr>
              <a:xfrm>
                <a:off x="5809050" y="1776025"/>
                <a:ext cx="27700" cy="25550"/>
              </a:xfrm>
              <a:custGeom>
                <a:rect b="b" l="l" r="r" t="t"/>
                <a:pathLst>
                  <a:path extrusionOk="0" h="1022" w="1108">
                    <a:moveTo>
                      <a:pt x="443" y="0"/>
                    </a:moveTo>
                    <a:cubicBezTo>
                      <a:pt x="301" y="0"/>
                      <a:pt x="196" y="69"/>
                      <a:pt x="108" y="188"/>
                    </a:cubicBezTo>
                    <a:cubicBezTo>
                      <a:pt x="24" y="307"/>
                      <a:pt x="0" y="450"/>
                      <a:pt x="0" y="581"/>
                    </a:cubicBezTo>
                    <a:cubicBezTo>
                      <a:pt x="0" y="735"/>
                      <a:pt x="60" y="783"/>
                      <a:pt x="203" y="783"/>
                    </a:cubicBezTo>
                    <a:cubicBezTo>
                      <a:pt x="217" y="782"/>
                      <a:pt x="231" y="782"/>
                      <a:pt x="244" y="782"/>
                    </a:cubicBezTo>
                    <a:cubicBezTo>
                      <a:pt x="393" y="782"/>
                      <a:pt x="454" y="846"/>
                      <a:pt x="465" y="1021"/>
                    </a:cubicBezTo>
                    <a:cubicBezTo>
                      <a:pt x="536" y="997"/>
                      <a:pt x="608" y="950"/>
                      <a:pt x="679" y="950"/>
                    </a:cubicBezTo>
                    <a:cubicBezTo>
                      <a:pt x="786" y="950"/>
                      <a:pt x="858" y="926"/>
                      <a:pt x="905" y="843"/>
                    </a:cubicBezTo>
                    <a:cubicBezTo>
                      <a:pt x="941" y="783"/>
                      <a:pt x="977" y="712"/>
                      <a:pt x="1012" y="652"/>
                    </a:cubicBezTo>
                    <a:cubicBezTo>
                      <a:pt x="1108" y="462"/>
                      <a:pt x="1001" y="188"/>
                      <a:pt x="834" y="69"/>
                    </a:cubicBezTo>
                    <a:cubicBezTo>
                      <a:pt x="739" y="9"/>
                      <a:pt x="631" y="21"/>
                      <a:pt x="536" y="9"/>
                    </a:cubicBezTo>
                    <a:cubicBezTo>
                      <a:pt x="503" y="3"/>
                      <a:pt x="473" y="0"/>
                      <a:pt x="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0" name="Google Shape;440;p30"/>
              <p:cNvSpPr/>
              <p:nvPr/>
            </p:nvSpPr>
            <p:spPr>
              <a:xfrm>
                <a:off x="6166225" y="1399025"/>
                <a:ext cx="24150" cy="22850"/>
              </a:xfrm>
              <a:custGeom>
                <a:rect b="b" l="l" r="r" t="t"/>
                <a:pathLst>
                  <a:path extrusionOk="0" h="914" w="966">
                    <a:moveTo>
                      <a:pt x="563" y="1"/>
                    </a:moveTo>
                    <a:cubicBezTo>
                      <a:pt x="554" y="1"/>
                      <a:pt x="545" y="2"/>
                      <a:pt x="537" y="4"/>
                    </a:cubicBezTo>
                    <a:cubicBezTo>
                      <a:pt x="453" y="4"/>
                      <a:pt x="382" y="28"/>
                      <a:pt x="299" y="52"/>
                    </a:cubicBezTo>
                    <a:cubicBezTo>
                      <a:pt x="132" y="87"/>
                      <a:pt x="1" y="373"/>
                      <a:pt x="49" y="575"/>
                    </a:cubicBezTo>
                    <a:cubicBezTo>
                      <a:pt x="60" y="647"/>
                      <a:pt x="84" y="706"/>
                      <a:pt x="168" y="730"/>
                    </a:cubicBezTo>
                    <a:cubicBezTo>
                      <a:pt x="191" y="730"/>
                      <a:pt x="203" y="742"/>
                      <a:pt x="227" y="766"/>
                    </a:cubicBezTo>
                    <a:cubicBezTo>
                      <a:pt x="306" y="875"/>
                      <a:pt x="391" y="913"/>
                      <a:pt x="481" y="913"/>
                    </a:cubicBezTo>
                    <a:cubicBezTo>
                      <a:pt x="567" y="913"/>
                      <a:pt x="658" y="878"/>
                      <a:pt x="751" y="837"/>
                    </a:cubicBezTo>
                    <a:cubicBezTo>
                      <a:pt x="834" y="790"/>
                      <a:pt x="894" y="730"/>
                      <a:pt x="882" y="623"/>
                    </a:cubicBezTo>
                    <a:cubicBezTo>
                      <a:pt x="870" y="587"/>
                      <a:pt x="906" y="564"/>
                      <a:pt x="918" y="528"/>
                    </a:cubicBezTo>
                    <a:cubicBezTo>
                      <a:pt x="930" y="492"/>
                      <a:pt x="941" y="468"/>
                      <a:pt x="965" y="433"/>
                    </a:cubicBezTo>
                    <a:cubicBezTo>
                      <a:pt x="941" y="361"/>
                      <a:pt x="930" y="290"/>
                      <a:pt x="894" y="242"/>
                    </a:cubicBezTo>
                    <a:cubicBezTo>
                      <a:pt x="834" y="159"/>
                      <a:pt x="763" y="99"/>
                      <a:pt x="680" y="52"/>
                    </a:cubicBezTo>
                    <a:cubicBezTo>
                      <a:pt x="650" y="22"/>
                      <a:pt x="605" y="1"/>
                      <a:pt x="5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30"/>
              <p:cNvSpPr/>
              <p:nvPr/>
            </p:nvSpPr>
            <p:spPr>
              <a:xfrm>
                <a:off x="6191525" y="2011100"/>
                <a:ext cx="22650" cy="22075"/>
              </a:xfrm>
              <a:custGeom>
                <a:rect b="b" l="l" r="r" t="t"/>
                <a:pathLst>
                  <a:path extrusionOk="0" h="883" w="906">
                    <a:moveTo>
                      <a:pt x="465" y="0"/>
                    </a:moveTo>
                    <a:cubicBezTo>
                      <a:pt x="406" y="12"/>
                      <a:pt x="322" y="36"/>
                      <a:pt x="251" y="60"/>
                    </a:cubicBezTo>
                    <a:cubicBezTo>
                      <a:pt x="108" y="107"/>
                      <a:pt x="49" y="203"/>
                      <a:pt x="84" y="357"/>
                    </a:cubicBezTo>
                    <a:cubicBezTo>
                      <a:pt x="84" y="381"/>
                      <a:pt x="96" y="405"/>
                      <a:pt x="96" y="417"/>
                    </a:cubicBezTo>
                    <a:cubicBezTo>
                      <a:pt x="1" y="536"/>
                      <a:pt x="84" y="607"/>
                      <a:pt x="180" y="667"/>
                    </a:cubicBezTo>
                    <a:cubicBezTo>
                      <a:pt x="203" y="679"/>
                      <a:pt x="215" y="703"/>
                      <a:pt x="239" y="726"/>
                    </a:cubicBezTo>
                    <a:cubicBezTo>
                      <a:pt x="305" y="832"/>
                      <a:pt x="364" y="883"/>
                      <a:pt x="433" y="883"/>
                    </a:cubicBezTo>
                    <a:cubicBezTo>
                      <a:pt x="489" y="883"/>
                      <a:pt x="552" y="850"/>
                      <a:pt x="632" y="786"/>
                    </a:cubicBezTo>
                    <a:cubicBezTo>
                      <a:pt x="668" y="750"/>
                      <a:pt x="715" y="726"/>
                      <a:pt x="763" y="726"/>
                    </a:cubicBezTo>
                    <a:cubicBezTo>
                      <a:pt x="846" y="726"/>
                      <a:pt x="858" y="691"/>
                      <a:pt x="870" y="619"/>
                    </a:cubicBezTo>
                    <a:cubicBezTo>
                      <a:pt x="882" y="548"/>
                      <a:pt x="906" y="464"/>
                      <a:pt x="906" y="393"/>
                    </a:cubicBezTo>
                    <a:cubicBezTo>
                      <a:pt x="906" y="357"/>
                      <a:pt x="906" y="310"/>
                      <a:pt x="882" y="286"/>
                    </a:cubicBezTo>
                    <a:cubicBezTo>
                      <a:pt x="870" y="250"/>
                      <a:pt x="834" y="238"/>
                      <a:pt x="822" y="203"/>
                    </a:cubicBezTo>
                    <a:cubicBezTo>
                      <a:pt x="763" y="48"/>
                      <a:pt x="620" y="12"/>
                      <a:pt x="4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2" name="Google Shape;442;p30"/>
              <p:cNvSpPr/>
              <p:nvPr/>
            </p:nvSpPr>
            <p:spPr>
              <a:xfrm>
                <a:off x="6104325" y="2056625"/>
                <a:ext cx="1800" cy="2700"/>
              </a:xfrm>
              <a:custGeom>
                <a:rect b="b" l="l" r="r" t="t"/>
                <a:pathLst>
                  <a:path extrusionOk="0" h="108" w="72">
                    <a:moveTo>
                      <a:pt x="36" y="1"/>
                    </a:moveTo>
                    <a:cubicBezTo>
                      <a:pt x="24" y="1"/>
                      <a:pt x="12" y="13"/>
                      <a:pt x="0" y="13"/>
                    </a:cubicBezTo>
                    <a:cubicBezTo>
                      <a:pt x="12" y="37"/>
                      <a:pt x="24" y="72"/>
                      <a:pt x="36" y="108"/>
                    </a:cubicBezTo>
                    <a:cubicBezTo>
                      <a:pt x="48" y="96"/>
                      <a:pt x="60" y="96"/>
                      <a:pt x="72" y="84"/>
                    </a:cubicBezTo>
                    <a:cubicBezTo>
                      <a:pt x="60" y="60"/>
                      <a:pt x="48" y="25"/>
                      <a:pt x="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43" name="Google Shape;443;p30"/>
            <p:cNvGrpSpPr/>
            <p:nvPr/>
          </p:nvGrpSpPr>
          <p:grpSpPr>
            <a:xfrm flipH="1">
              <a:off x="5347905" y="4463203"/>
              <a:ext cx="1439256" cy="1588693"/>
              <a:chOff x="767650" y="2246550"/>
              <a:chExt cx="665275" cy="734350"/>
            </a:xfrm>
          </p:grpSpPr>
          <p:sp>
            <p:nvSpPr>
              <p:cNvPr id="444" name="Google Shape;444;p30"/>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5" name="Google Shape;445;p30"/>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6" name="Google Shape;446;p30"/>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7" name="Google Shape;447;p30"/>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8" name="Google Shape;448;p30"/>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30"/>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30"/>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30"/>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2" name="Google Shape;452;p30"/>
            <p:cNvGrpSpPr/>
            <p:nvPr/>
          </p:nvGrpSpPr>
          <p:grpSpPr>
            <a:xfrm rot="-752279">
              <a:off x="3002977" y="4017217"/>
              <a:ext cx="2058622" cy="1833084"/>
              <a:chOff x="5256000" y="3243125"/>
              <a:chExt cx="1598925" cy="1423750"/>
            </a:xfrm>
          </p:grpSpPr>
          <p:sp>
            <p:nvSpPr>
              <p:cNvPr id="453" name="Google Shape;453;p30"/>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4" name="Google Shape;454;p30"/>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30"/>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56" name="Google Shape;456;p30"/>
            <p:cNvGrpSpPr/>
            <p:nvPr/>
          </p:nvGrpSpPr>
          <p:grpSpPr>
            <a:xfrm>
              <a:off x="5268510" y="-1098787"/>
              <a:ext cx="1547936" cy="1678754"/>
              <a:chOff x="4411550" y="3089200"/>
              <a:chExt cx="569450" cy="617575"/>
            </a:xfrm>
          </p:grpSpPr>
          <p:sp>
            <p:nvSpPr>
              <p:cNvPr id="457" name="Google Shape;457;p30"/>
              <p:cNvSpPr/>
              <p:nvPr/>
            </p:nvSpPr>
            <p:spPr>
              <a:xfrm>
                <a:off x="4411550" y="3413575"/>
                <a:ext cx="246475" cy="293200"/>
              </a:xfrm>
              <a:custGeom>
                <a:rect b="b" l="l" r="r" t="t"/>
                <a:pathLst>
                  <a:path extrusionOk="0" h="11728" w="9859">
                    <a:moveTo>
                      <a:pt x="84" y="5194"/>
                    </a:moveTo>
                    <a:cubicBezTo>
                      <a:pt x="132" y="5206"/>
                      <a:pt x="215" y="5218"/>
                      <a:pt x="215" y="5242"/>
                    </a:cubicBezTo>
                    <a:cubicBezTo>
                      <a:pt x="227" y="5313"/>
                      <a:pt x="203" y="5385"/>
                      <a:pt x="191" y="5444"/>
                    </a:cubicBezTo>
                    <a:lnTo>
                      <a:pt x="120" y="5444"/>
                    </a:lnTo>
                    <a:cubicBezTo>
                      <a:pt x="96" y="5373"/>
                      <a:pt x="72" y="5302"/>
                      <a:pt x="48" y="5218"/>
                    </a:cubicBezTo>
                    <a:cubicBezTo>
                      <a:pt x="60" y="5206"/>
                      <a:pt x="72" y="5194"/>
                      <a:pt x="84" y="5194"/>
                    </a:cubicBezTo>
                    <a:close/>
                    <a:moveTo>
                      <a:pt x="4553" y="0"/>
                    </a:moveTo>
                    <a:cubicBezTo>
                      <a:pt x="4517" y="0"/>
                      <a:pt x="4484" y="8"/>
                      <a:pt x="4465" y="27"/>
                    </a:cubicBezTo>
                    <a:cubicBezTo>
                      <a:pt x="4375" y="101"/>
                      <a:pt x="4278" y="113"/>
                      <a:pt x="4180" y="113"/>
                    </a:cubicBezTo>
                    <a:cubicBezTo>
                      <a:pt x="4137" y="113"/>
                      <a:pt x="4093" y="110"/>
                      <a:pt x="4049" y="110"/>
                    </a:cubicBezTo>
                    <a:cubicBezTo>
                      <a:pt x="3930" y="110"/>
                      <a:pt x="3787" y="110"/>
                      <a:pt x="3703" y="182"/>
                    </a:cubicBezTo>
                    <a:cubicBezTo>
                      <a:pt x="3575" y="289"/>
                      <a:pt x="3436" y="338"/>
                      <a:pt x="3279" y="338"/>
                    </a:cubicBezTo>
                    <a:cubicBezTo>
                      <a:pt x="3262" y="338"/>
                      <a:pt x="3245" y="338"/>
                      <a:pt x="3227" y="337"/>
                    </a:cubicBezTo>
                    <a:cubicBezTo>
                      <a:pt x="3132" y="337"/>
                      <a:pt x="3084" y="360"/>
                      <a:pt x="3025" y="444"/>
                    </a:cubicBezTo>
                    <a:cubicBezTo>
                      <a:pt x="2965" y="527"/>
                      <a:pt x="2846" y="599"/>
                      <a:pt x="2739" y="622"/>
                    </a:cubicBezTo>
                    <a:cubicBezTo>
                      <a:pt x="2608" y="634"/>
                      <a:pt x="2537" y="694"/>
                      <a:pt x="2441" y="777"/>
                    </a:cubicBezTo>
                    <a:cubicBezTo>
                      <a:pt x="2275" y="932"/>
                      <a:pt x="2120" y="1146"/>
                      <a:pt x="1846" y="1146"/>
                    </a:cubicBezTo>
                    <a:cubicBezTo>
                      <a:pt x="1751" y="1146"/>
                      <a:pt x="1703" y="1194"/>
                      <a:pt x="1691" y="1301"/>
                    </a:cubicBezTo>
                    <a:cubicBezTo>
                      <a:pt x="1691" y="1492"/>
                      <a:pt x="1572" y="1611"/>
                      <a:pt x="1405" y="1706"/>
                    </a:cubicBezTo>
                    <a:cubicBezTo>
                      <a:pt x="1358" y="1742"/>
                      <a:pt x="1334" y="1813"/>
                      <a:pt x="1298" y="1873"/>
                    </a:cubicBezTo>
                    <a:cubicBezTo>
                      <a:pt x="1275" y="1932"/>
                      <a:pt x="1275" y="2015"/>
                      <a:pt x="1227" y="2051"/>
                    </a:cubicBezTo>
                    <a:cubicBezTo>
                      <a:pt x="1132" y="2123"/>
                      <a:pt x="1013" y="2158"/>
                      <a:pt x="905" y="2218"/>
                    </a:cubicBezTo>
                    <a:cubicBezTo>
                      <a:pt x="870" y="2230"/>
                      <a:pt x="846" y="2277"/>
                      <a:pt x="834" y="2301"/>
                    </a:cubicBezTo>
                    <a:cubicBezTo>
                      <a:pt x="822" y="2492"/>
                      <a:pt x="763" y="2670"/>
                      <a:pt x="632" y="2813"/>
                    </a:cubicBezTo>
                    <a:cubicBezTo>
                      <a:pt x="584" y="2849"/>
                      <a:pt x="584" y="2932"/>
                      <a:pt x="584" y="3004"/>
                    </a:cubicBezTo>
                    <a:cubicBezTo>
                      <a:pt x="596" y="3099"/>
                      <a:pt x="596" y="3182"/>
                      <a:pt x="489" y="3254"/>
                    </a:cubicBezTo>
                    <a:cubicBezTo>
                      <a:pt x="453" y="3266"/>
                      <a:pt x="429" y="3373"/>
                      <a:pt x="453" y="3397"/>
                    </a:cubicBezTo>
                    <a:cubicBezTo>
                      <a:pt x="513" y="3492"/>
                      <a:pt x="477" y="3563"/>
                      <a:pt x="405" y="3611"/>
                    </a:cubicBezTo>
                    <a:cubicBezTo>
                      <a:pt x="251" y="3730"/>
                      <a:pt x="132" y="3849"/>
                      <a:pt x="167" y="4087"/>
                    </a:cubicBezTo>
                    <a:cubicBezTo>
                      <a:pt x="203" y="4254"/>
                      <a:pt x="155" y="4432"/>
                      <a:pt x="132" y="4611"/>
                    </a:cubicBezTo>
                    <a:cubicBezTo>
                      <a:pt x="120" y="4671"/>
                      <a:pt x="84" y="4730"/>
                      <a:pt x="60" y="4790"/>
                    </a:cubicBezTo>
                    <a:cubicBezTo>
                      <a:pt x="48" y="4837"/>
                      <a:pt x="1" y="4885"/>
                      <a:pt x="1" y="4932"/>
                    </a:cubicBezTo>
                    <a:cubicBezTo>
                      <a:pt x="12" y="5135"/>
                      <a:pt x="24" y="5337"/>
                      <a:pt x="24" y="5540"/>
                    </a:cubicBezTo>
                    <a:cubicBezTo>
                      <a:pt x="24" y="5766"/>
                      <a:pt x="1" y="5980"/>
                      <a:pt x="1" y="6195"/>
                    </a:cubicBezTo>
                    <a:cubicBezTo>
                      <a:pt x="1" y="6254"/>
                      <a:pt x="48" y="6325"/>
                      <a:pt x="84" y="6349"/>
                    </a:cubicBezTo>
                    <a:cubicBezTo>
                      <a:pt x="191" y="6385"/>
                      <a:pt x="215" y="6456"/>
                      <a:pt x="203" y="6564"/>
                    </a:cubicBezTo>
                    <a:cubicBezTo>
                      <a:pt x="203" y="6599"/>
                      <a:pt x="191" y="6635"/>
                      <a:pt x="203" y="6671"/>
                    </a:cubicBezTo>
                    <a:cubicBezTo>
                      <a:pt x="239" y="6826"/>
                      <a:pt x="274" y="6992"/>
                      <a:pt x="310" y="7147"/>
                    </a:cubicBezTo>
                    <a:cubicBezTo>
                      <a:pt x="358" y="7349"/>
                      <a:pt x="286" y="7576"/>
                      <a:pt x="441" y="7754"/>
                    </a:cubicBezTo>
                    <a:cubicBezTo>
                      <a:pt x="453" y="7766"/>
                      <a:pt x="453" y="7790"/>
                      <a:pt x="441" y="7814"/>
                    </a:cubicBezTo>
                    <a:cubicBezTo>
                      <a:pt x="358" y="8028"/>
                      <a:pt x="536" y="8183"/>
                      <a:pt x="584" y="8361"/>
                    </a:cubicBezTo>
                    <a:cubicBezTo>
                      <a:pt x="655" y="8623"/>
                      <a:pt x="858" y="8838"/>
                      <a:pt x="965" y="9100"/>
                    </a:cubicBezTo>
                    <a:cubicBezTo>
                      <a:pt x="1060" y="9302"/>
                      <a:pt x="1227" y="9481"/>
                      <a:pt x="1346" y="9671"/>
                    </a:cubicBezTo>
                    <a:cubicBezTo>
                      <a:pt x="1405" y="9802"/>
                      <a:pt x="1489" y="9874"/>
                      <a:pt x="1632" y="9897"/>
                    </a:cubicBezTo>
                    <a:cubicBezTo>
                      <a:pt x="1715" y="9897"/>
                      <a:pt x="1751" y="9945"/>
                      <a:pt x="1751" y="10040"/>
                    </a:cubicBezTo>
                    <a:cubicBezTo>
                      <a:pt x="1763" y="10112"/>
                      <a:pt x="1798" y="10207"/>
                      <a:pt x="1846" y="10266"/>
                    </a:cubicBezTo>
                    <a:cubicBezTo>
                      <a:pt x="2144" y="10576"/>
                      <a:pt x="2465" y="10886"/>
                      <a:pt x="2775" y="11195"/>
                    </a:cubicBezTo>
                    <a:cubicBezTo>
                      <a:pt x="2846" y="11267"/>
                      <a:pt x="2906" y="11374"/>
                      <a:pt x="2989" y="11409"/>
                    </a:cubicBezTo>
                    <a:cubicBezTo>
                      <a:pt x="3120" y="11453"/>
                      <a:pt x="3256" y="11497"/>
                      <a:pt x="3396" y="11497"/>
                    </a:cubicBezTo>
                    <a:cubicBezTo>
                      <a:pt x="3485" y="11497"/>
                      <a:pt x="3575" y="11479"/>
                      <a:pt x="3668" y="11433"/>
                    </a:cubicBezTo>
                    <a:cubicBezTo>
                      <a:pt x="3699" y="11415"/>
                      <a:pt x="3737" y="11409"/>
                      <a:pt x="3779" y="11409"/>
                    </a:cubicBezTo>
                    <a:cubicBezTo>
                      <a:pt x="3848" y="11409"/>
                      <a:pt x="3927" y="11426"/>
                      <a:pt x="4001" y="11433"/>
                    </a:cubicBezTo>
                    <a:cubicBezTo>
                      <a:pt x="4096" y="11445"/>
                      <a:pt x="4192" y="11481"/>
                      <a:pt x="4299" y="11493"/>
                    </a:cubicBezTo>
                    <a:cubicBezTo>
                      <a:pt x="4501" y="11529"/>
                      <a:pt x="4704" y="11564"/>
                      <a:pt x="4894" y="11600"/>
                    </a:cubicBezTo>
                    <a:cubicBezTo>
                      <a:pt x="4930" y="11600"/>
                      <a:pt x="4965" y="11624"/>
                      <a:pt x="4977" y="11648"/>
                    </a:cubicBezTo>
                    <a:cubicBezTo>
                      <a:pt x="5019" y="11707"/>
                      <a:pt x="5058" y="11728"/>
                      <a:pt x="5101" y="11728"/>
                    </a:cubicBezTo>
                    <a:cubicBezTo>
                      <a:pt x="5144" y="11728"/>
                      <a:pt x="5192" y="11707"/>
                      <a:pt x="5251" y="11683"/>
                    </a:cubicBezTo>
                    <a:cubicBezTo>
                      <a:pt x="5314" y="11660"/>
                      <a:pt x="5391" y="11637"/>
                      <a:pt x="5461" y="11637"/>
                    </a:cubicBezTo>
                    <a:cubicBezTo>
                      <a:pt x="5498" y="11637"/>
                      <a:pt x="5532" y="11643"/>
                      <a:pt x="5561" y="11659"/>
                    </a:cubicBezTo>
                    <a:cubicBezTo>
                      <a:pt x="5623" y="11691"/>
                      <a:pt x="5682" y="11704"/>
                      <a:pt x="5737" y="11704"/>
                    </a:cubicBezTo>
                    <a:cubicBezTo>
                      <a:pt x="5850" y="11704"/>
                      <a:pt x="5949" y="11648"/>
                      <a:pt x="6037" y="11576"/>
                    </a:cubicBezTo>
                    <a:cubicBezTo>
                      <a:pt x="6120" y="11517"/>
                      <a:pt x="6180" y="11505"/>
                      <a:pt x="6275" y="11505"/>
                    </a:cubicBezTo>
                    <a:cubicBezTo>
                      <a:pt x="6288" y="11503"/>
                      <a:pt x="6303" y="11502"/>
                      <a:pt x="6317" y="11502"/>
                    </a:cubicBezTo>
                    <a:cubicBezTo>
                      <a:pt x="6355" y="11502"/>
                      <a:pt x="6395" y="11507"/>
                      <a:pt x="6430" y="11507"/>
                    </a:cubicBezTo>
                    <a:cubicBezTo>
                      <a:pt x="6467" y="11507"/>
                      <a:pt x="6498" y="11502"/>
                      <a:pt x="6513" y="11481"/>
                    </a:cubicBezTo>
                    <a:cubicBezTo>
                      <a:pt x="6607" y="11381"/>
                      <a:pt x="6707" y="11352"/>
                      <a:pt x="6809" y="11352"/>
                    </a:cubicBezTo>
                    <a:cubicBezTo>
                      <a:pt x="6889" y="11352"/>
                      <a:pt x="6970" y="11370"/>
                      <a:pt x="7049" y="11386"/>
                    </a:cubicBezTo>
                    <a:cubicBezTo>
                      <a:pt x="7071" y="11387"/>
                      <a:pt x="7091" y="11388"/>
                      <a:pt x="7109" y="11388"/>
                    </a:cubicBezTo>
                    <a:cubicBezTo>
                      <a:pt x="7220" y="11388"/>
                      <a:pt x="7265" y="11352"/>
                      <a:pt x="7275" y="11219"/>
                    </a:cubicBezTo>
                    <a:cubicBezTo>
                      <a:pt x="7287" y="11100"/>
                      <a:pt x="7359" y="11028"/>
                      <a:pt x="7466" y="10981"/>
                    </a:cubicBezTo>
                    <a:cubicBezTo>
                      <a:pt x="7597" y="10921"/>
                      <a:pt x="7740" y="10874"/>
                      <a:pt x="7859" y="10790"/>
                    </a:cubicBezTo>
                    <a:cubicBezTo>
                      <a:pt x="7966" y="10719"/>
                      <a:pt x="8073" y="10624"/>
                      <a:pt x="8085" y="10469"/>
                    </a:cubicBezTo>
                    <a:cubicBezTo>
                      <a:pt x="8085" y="10433"/>
                      <a:pt x="8156" y="10386"/>
                      <a:pt x="8204" y="10386"/>
                    </a:cubicBezTo>
                    <a:cubicBezTo>
                      <a:pt x="8359" y="10374"/>
                      <a:pt x="8549" y="10231"/>
                      <a:pt x="8585" y="10076"/>
                    </a:cubicBezTo>
                    <a:cubicBezTo>
                      <a:pt x="8609" y="9874"/>
                      <a:pt x="8775" y="9778"/>
                      <a:pt x="8918" y="9707"/>
                    </a:cubicBezTo>
                    <a:cubicBezTo>
                      <a:pt x="9025" y="9647"/>
                      <a:pt x="9085" y="9588"/>
                      <a:pt x="9073" y="9469"/>
                    </a:cubicBezTo>
                    <a:cubicBezTo>
                      <a:pt x="9037" y="9290"/>
                      <a:pt x="9133" y="9159"/>
                      <a:pt x="9240" y="9028"/>
                    </a:cubicBezTo>
                    <a:cubicBezTo>
                      <a:pt x="9311" y="8957"/>
                      <a:pt x="9347" y="8838"/>
                      <a:pt x="9359" y="8731"/>
                    </a:cubicBezTo>
                    <a:cubicBezTo>
                      <a:pt x="9383" y="8600"/>
                      <a:pt x="9371" y="8457"/>
                      <a:pt x="9371" y="8302"/>
                    </a:cubicBezTo>
                    <a:lnTo>
                      <a:pt x="9371" y="8302"/>
                    </a:lnTo>
                    <a:cubicBezTo>
                      <a:pt x="9442" y="8373"/>
                      <a:pt x="9490" y="8409"/>
                      <a:pt x="9537" y="8457"/>
                    </a:cubicBezTo>
                    <a:cubicBezTo>
                      <a:pt x="9561" y="8445"/>
                      <a:pt x="9585" y="8433"/>
                      <a:pt x="9597" y="8433"/>
                    </a:cubicBezTo>
                    <a:cubicBezTo>
                      <a:pt x="9573" y="8314"/>
                      <a:pt x="9537" y="8195"/>
                      <a:pt x="9526" y="8076"/>
                    </a:cubicBezTo>
                    <a:cubicBezTo>
                      <a:pt x="9514" y="8040"/>
                      <a:pt x="9537" y="7969"/>
                      <a:pt x="9561" y="7957"/>
                    </a:cubicBezTo>
                    <a:cubicBezTo>
                      <a:pt x="9704" y="7861"/>
                      <a:pt x="9740" y="7730"/>
                      <a:pt x="9716" y="7576"/>
                    </a:cubicBezTo>
                    <a:cubicBezTo>
                      <a:pt x="9692" y="7504"/>
                      <a:pt x="9645" y="7433"/>
                      <a:pt x="9597" y="7361"/>
                    </a:cubicBezTo>
                    <a:cubicBezTo>
                      <a:pt x="9609" y="7361"/>
                      <a:pt x="9621" y="7338"/>
                      <a:pt x="9633" y="7338"/>
                    </a:cubicBezTo>
                    <a:cubicBezTo>
                      <a:pt x="9787" y="7326"/>
                      <a:pt x="9847" y="7266"/>
                      <a:pt x="9764" y="7087"/>
                    </a:cubicBezTo>
                    <a:cubicBezTo>
                      <a:pt x="9728" y="7004"/>
                      <a:pt x="9692" y="6861"/>
                      <a:pt x="9835" y="6778"/>
                    </a:cubicBezTo>
                    <a:cubicBezTo>
                      <a:pt x="9859" y="6766"/>
                      <a:pt x="9847" y="6683"/>
                      <a:pt x="9835" y="6635"/>
                    </a:cubicBezTo>
                    <a:cubicBezTo>
                      <a:pt x="9823" y="6564"/>
                      <a:pt x="9776" y="6504"/>
                      <a:pt x="9764" y="6433"/>
                    </a:cubicBezTo>
                    <a:cubicBezTo>
                      <a:pt x="9740" y="5944"/>
                      <a:pt x="9764" y="5456"/>
                      <a:pt x="9704" y="4968"/>
                    </a:cubicBezTo>
                    <a:cubicBezTo>
                      <a:pt x="9657" y="4611"/>
                      <a:pt x="9514" y="4266"/>
                      <a:pt x="9395" y="3920"/>
                    </a:cubicBezTo>
                    <a:cubicBezTo>
                      <a:pt x="9359" y="3789"/>
                      <a:pt x="9240" y="3682"/>
                      <a:pt x="9216" y="3551"/>
                    </a:cubicBezTo>
                    <a:cubicBezTo>
                      <a:pt x="9156" y="3289"/>
                      <a:pt x="9049" y="3051"/>
                      <a:pt x="8871" y="2897"/>
                    </a:cubicBezTo>
                    <a:cubicBezTo>
                      <a:pt x="8895" y="2801"/>
                      <a:pt x="8930" y="2718"/>
                      <a:pt x="8918" y="2682"/>
                    </a:cubicBezTo>
                    <a:cubicBezTo>
                      <a:pt x="8811" y="2504"/>
                      <a:pt x="8704" y="2337"/>
                      <a:pt x="8585" y="2182"/>
                    </a:cubicBezTo>
                    <a:cubicBezTo>
                      <a:pt x="8490" y="2039"/>
                      <a:pt x="8394" y="1908"/>
                      <a:pt x="8275" y="1789"/>
                    </a:cubicBezTo>
                    <a:cubicBezTo>
                      <a:pt x="8144" y="1646"/>
                      <a:pt x="8037" y="1468"/>
                      <a:pt x="7835" y="1396"/>
                    </a:cubicBezTo>
                    <a:cubicBezTo>
                      <a:pt x="7775" y="1373"/>
                      <a:pt x="7740" y="1265"/>
                      <a:pt x="7692" y="1206"/>
                    </a:cubicBezTo>
                    <a:cubicBezTo>
                      <a:pt x="7656" y="1146"/>
                      <a:pt x="7621" y="1075"/>
                      <a:pt x="7573" y="1039"/>
                    </a:cubicBezTo>
                    <a:cubicBezTo>
                      <a:pt x="7359" y="884"/>
                      <a:pt x="7156" y="741"/>
                      <a:pt x="6942" y="611"/>
                    </a:cubicBezTo>
                    <a:cubicBezTo>
                      <a:pt x="6882" y="575"/>
                      <a:pt x="6823" y="539"/>
                      <a:pt x="6763" y="539"/>
                    </a:cubicBezTo>
                    <a:cubicBezTo>
                      <a:pt x="6632" y="539"/>
                      <a:pt x="6513" y="539"/>
                      <a:pt x="6454" y="384"/>
                    </a:cubicBezTo>
                    <a:cubicBezTo>
                      <a:pt x="6442" y="360"/>
                      <a:pt x="6382" y="337"/>
                      <a:pt x="6335" y="325"/>
                    </a:cubicBezTo>
                    <a:cubicBezTo>
                      <a:pt x="6216" y="277"/>
                      <a:pt x="6073" y="265"/>
                      <a:pt x="5966" y="206"/>
                    </a:cubicBezTo>
                    <a:cubicBezTo>
                      <a:pt x="5887" y="163"/>
                      <a:pt x="5817" y="154"/>
                      <a:pt x="5745" y="154"/>
                    </a:cubicBezTo>
                    <a:cubicBezTo>
                      <a:pt x="5697" y="154"/>
                      <a:pt x="5649" y="158"/>
                      <a:pt x="5596" y="158"/>
                    </a:cubicBezTo>
                    <a:cubicBezTo>
                      <a:pt x="5587" y="159"/>
                      <a:pt x="5577" y="160"/>
                      <a:pt x="5568" y="160"/>
                    </a:cubicBezTo>
                    <a:cubicBezTo>
                      <a:pt x="5468" y="160"/>
                      <a:pt x="5360" y="107"/>
                      <a:pt x="5251" y="75"/>
                    </a:cubicBezTo>
                    <a:cubicBezTo>
                      <a:pt x="5213" y="65"/>
                      <a:pt x="5166" y="48"/>
                      <a:pt x="5125" y="48"/>
                    </a:cubicBezTo>
                    <a:cubicBezTo>
                      <a:pt x="5115" y="48"/>
                      <a:pt x="5106" y="49"/>
                      <a:pt x="5096" y="51"/>
                    </a:cubicBezTo>
                    <a:cubicBezTo>
                      <a:pt x="5031" y="69"/>
                      <a:pt x="4968" y="81"/>
                      <a:pt x="4906" y="81"/>
                    </a:cubicBezTo>
                    <a:cubicBezTo>
                      <a:pt x="4843" y="81"/>
                      <a:pt x="4781" y="69"/>
                      <a:pt x="4715" y="39"/>
                    </a:cubicBezTo>
                    <a:cubicBezTo>
                      <a:pt x="4673" y="18"/>
                      <a:pt x="4608" y="0"/>
                      <a:pt x="455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30"/>
              <p:cNvSpPr/>
              <p:nvPr/>
            </p:nvSpPr>
            <p:spPr>
              <a:xfrm>
                <a:off x="4744625" y="3356500"/>
                <a:ext cx="236375" cy="272200"/>
              </a:xfrm>
              <a:custGeom>
                <a:rect b="b" l="l" r="r" t="t"/>
                <a:pathLst>
                  <a:path extrusionOk="0" h="10888" w="9455">
                    <a:moveTo>
                      <a:pt x="5501" y="1"/>
                    </a:moveTo>
                    <a:cubicBezTo>
                      <a:pt x="5474" y="1"/>
                      <a:pt x="5447" y="11"/>
                      <a:pt x="5418" y="36"/>
                    </a:cubicBezTo>
                    <a:cubicBezTo>
                      <a:pt x="5299" y="155"/>
                      <a:pt x="5168" y="215"/>
                      <a:pt x="5001" y="238"/>
                    </a:cubicBezTo>
                    <a:cubicBezTo>
                      <a:pt x="4966" y="238"/>
                      <a:pt x="4942" y="274"/>
                      <a:pt x="4918" y="286"/>
                    </a:cubicBezTo>
                    <a:lnTo>
                      <a:pt x="4918" y="441"/>
                    </a:lnTo>
                    <a:cubicBezTo>
                      <a:pt x="4825" y="449"/>
                      <a:pt x="4739" y="458"/>
                      <a:pt x="4654" y="458"/>
                    </a:cubicBezTo>
                    <a:cubicBezTo>
                      <a:pt x="4619" y="458"/>
                      <a:pt x="4584" y="456"/>
                      <a:pt x="4549" y="453"/>
                    </a:cubicBezTo>
                    <a:cubicBezTo>
                      <a:pt x="4513" y="453"/>
                      <a:pt x="4477" y="393"/>
                      <a:pt x="4454" y="357"/>
                    </a:cubicBezTo>
                    <a:cubicBezTo>
                      <a:pt x="4477" y="334"/>
                      <a:pt x="4513" y="286"/>
                      <a:pt x="4549" y="274"/>
                    </a:cubicBezTo>
                    <a:cubicBezTo>
                      <a:pt x="4556" y="272"/>
                      <a:pt x="4563" y="272"/>
                      <a:pt x="4570" y="272"/>
                    </a:cubicBezTo>
                    <a:cubicBezTo>
                      <a:pt x="4613" y="272"/>
                      <a:pt x="4663" y="298"/>
                      <a:pt x="4704" y="298"/>
                    </a:cubicBezTo>
                    <a:cubicBezTo>
                      <a:pt x="4719" y="302"/>
                      <a:pt x="4735" y="303"/>
                      <a:pt x="4753" y="303"/>
                    </a:cubicBezTo>
                    <a:cubicBezTo>
                      <a:pt x="4787" y="303"/>
                      <a:pt x="4827" y="298"/>
                      <a:pt x="4882" y="298"/>
                    </a:cubicBezTo>
                    <a:cubicBezTo>
                      <a:pt x="4775" y="107"/>
                      <a:pt x="4620" y="119"/>
                      <a:pt x="4489" y="84"/>
                    </a:cubicBezTo>
                    <a:cubicBezTo>
                      <a:pt x="4454" y="84"/>
                      <a:pt x="4394" y="119"/>
                      <a:pt x="4394" y="143"/>
                    </a:cubicBezTo>
                    <a:cubicBezTo>
                      <a:pt x="4357" y="290"/>
                      <a:pt x="4236" y="331"/>
                      <a:pt x="4138" y="331"/>
                    </a:cubicBezTo>
                    <a:cubicBezTo>
                      <a:pt x="4109" y="331"/>
                      <a:pt x="4082" y="327"/>
                      <a:pt x="4061" y="322"/>
                    </a:cubicBezTo>
                    <a:cubicBezTo>
                      <a:pt x="4017" y="313"/>
                      <a:pt x="3974" y="309"/>
                      <a:pt x="3933" y="309"/>
                    </a:cubicBezTo>
                    <a:cubicBezTo>
                      <a:pt x="3705" y="309"/>
                      <a:pt x="3510" y="432"/>
                      <a:pt x="3299" y="512"/>
                    </a:cubicBezTo>
                    <a:cubicBezTo>
                      <a:pt x="3287" y="524"/>
                      <a:pt x="3263" y="548"/>
                      <a:pt x="3251" y="572"/>
                    </a:cubicBezTo>
                    <a:cubicBezTo>
                      <a:pt x="3194" y="679"/>
                      <a:pt x="3125" y="746"/>
                      <a:pt x="3029" y="746"/>
                    </a:cubicBezTo>
                    <a:cubicBezTo>
                      <a:pt x="2986" y="746"/>
                      <a:pt x="2937" y="732"/>
                      <a:pt x="2882" y="703"/>
                    </a:cubicBezTo>
                    <a:cubicBezTo>
                      <a:pt x="2875" y="700"/>
                      <a:pt x="2867" y="700"/>
                      <a:pt x="2858" y="700"/>
                    </a:cubicBezTo>
                    <a:cubicBezTo>
                      <a:pt x="2819" y="700"/>
                      <a:pt x="2759" y="717"/>
                      <a:pt x="2691" y="727"/>
                    </a:cubicBezTo>
                    <a:cubicBezTo>
                      <a:pt x="2763" y="774"/>
                      <a:pt x="2787" y="798"/>
                      <a:pt x="2822" y="834"/>
                    </a:cubicBezTo>
                    <a:cubicBezTo>
                      <a:pt x="2799" y="858"/>
                      <a:pt x="2787" y="869"/>
                      <a:pt x="2787" y="869"/>
                    </a:cubicBezTo>
                    <a:cubicBezTo>
                      <a:pt x="2745" y="859"/>
                      <a:pt x="2707" y="853"/>
                      <a:pt x="2673" y="853"/>
                    </a:cubicBezTo>
                    <a:cubicBezTo>
                      <a:pt x="2484" y="853"/>
                      <a:pt x="2405" y="1009"/>
                      <a:pt x="2334" y="1191"/>
                    </a:cubicBezTo>
                    <a:cubicBezTo>
                      <a:pt x="2322" y="1227"/>
                      <a:pt x="2275" y="1239"/>
                      <a:pt x="2239" y="1262"/>
                    </a:cubicBezTo>
                    <a:cubicBezTo>
                      <a:pt x="2156" y="1346"/>
                      <a:pt x="2060" y="1417"/>
                      <a:pt x="1965" y="1500"/>
                    </a:cubicBezTo>
                    <a:cubicBezTo>
                      <a:pt x="1929" y="1536"/>
                      <a:pt x="1929" y="1608"/>
                      <a:pt x="1882" y="1631"/>
                    </a:cubicBezTo>
                    <a:cubicBezTo>
                      <a:pt x="1787" y="1691"/>
                      <a:pt x="1763" y="1774"/>
                      <a:pt x="1763" y="1870"/>
                    </a:cubicBezTo>
                    <a:cubicBezTo>
                      <a:pt x="1763" y="2036"/>
                      <a:pt x="1679" y="2060"/>
                      <a:pt x="1537" y="2072"/>
                    </a:cubicBezTo>
                    <a:cubicBezTo>
                      <a:pt x="1417" y="2084"/>
                      <a:pt x="1298" y="2132"/>
                      <a:pt x="1167" y="2179"/>
                    </a:cubicBezTo>
                    <a:cubicBezTo>
                      <a:pt x="1156" y="2179"/>
                      <a:pt x="1144" y="2251"/>
                      <a:pt x="1156" y="2286"/>
                    </a:cubicBezTo>
                    <a:cubicBezTo>
                      <a:pt x="1203" y="2465"/>
                      <a:pt x="1132" y="2632"/>
                      <a:pt x="941" y="2727"/>
                    </a:cubicBezTo>
                    <a:cubicBezTo>
                      <a:pt x="894" y="2751"/>
                      <a:pt x="858" y="2786"/>
                      <a:pt x="834" y="2834"/>
                    </a:cubicBezTo>
                    <a:cubicBezTo>
                      <a:pt x="751" y="2953"/>
                      <a:pt x="679" y="3084"/>
                      <a:pt x="608" y="3227"/>
                    </a:cubicBezTo>
                    <a:cubicBezTo>
                      <a:pt x="513" y="3417"/>
                      <a:pt x="417" y="3608"/>
                      <a:pt x="298" y="3846"/>
                    </a:cubicBezTo>
                    <a:cubicBezTo>
                      <a:pt x="453" y="3882"/>
                      <a:pt x="608" y="3929"/>
                      <a:pt x="763" y="3977"/>
                    </a:cubicBezTo>
                    <a:cubicBezTo>
                      <a:pt x="703" y="4013"/>
                      <a:pt x="667" y="4025"/>
                      <a:pt x="620" y="4025"/>
                    </a:cubicBezTo>
                    <a:cubicBezTo>
                      <a:pt x="382" y="4025"/>
                      <a:pt x="251" y="4144"/>
                      <a:pt x="215" y="4370"/>
                    </a:cubicBezTo>
                    <a:cubicBezTo>
                      <a:pt x="155" y="4691"/>
                      <a:pt x="84" y="5001"/>
                      <a:pt x="48" y="5310"/>
                    </a:cubicBezTo>
                    <a:cubicBezTo>
                      <a:pt x="13" y="5561"/>
                      <a:pt x="13" y="5822"/>
                      <a:pt x="13" y="6072"/>
                    </a:cubicBezTo>
                    <a:cubicBezTo>
                      <a:pt x="13" y="6239"/>
                      <a:pt x="84" y="6418"/>
                      <a:pt x="36" y="6561"/>
                    </a:cubicBezTo>
                    <a:cubicBezTo>
                      <a:pt x="1" y="6680"/>
                      <a:pt x="13" y="6751"/>
                      <a:pt x="36" y="6846"/>
                    </a:cubicBezTo>
                    <a:cubicBezTo>
                      <a:pt x="60" y="6954"/>
                      <a:pt x="108" y="7049"/>
                      <a:pt x="132" y="7144"/>
                    </a:cubicBezTo>
                    <a:cubicBezTo>
                      <a:pt x="286" y="7775"/>
                      <a:pt x="465" y="8394"/>
                      <a:pt x="882" y="8906"/>
                    </a:cubicBezTo>
                    <a:cubicBezTo>
                      <a:pt x="906" y="8942"/>
                      <a:pt x="917" y="8989"/>
                      <a:pt x="941" y="9025"/>
                    </a:cubicBezTo>
                    <a:cubicBezTo>
                      <a:pt x="1001" y="9132"/>
                      <a:pt x="1072" y="9240"/>
                      <a:pt x="1144" y="9347"/>
                    </a:cubicBezTo>
                    <a:cubicBezTo>
                      <a:pt x="1322" y="9609"/>
                      <a:pt x="1525" y="9871"/>
                      <a:pt x="1691" y="10144"/>
                    </a:cubicBezTo>
                    <a:cubicBezTo>
                      <a:pt x="1756" y="10252"/>
                      <a:pt x="1820" y="10301"/>
                      <a:pt x="1937" y="10301"/>
                    </a:cubicBezTo>
                    <a:cubicBezTo>
                      <a:pt x="1949" y="10301"/>
                      <a:pt x="1963" y="10300"/>
                      <a:pt x="1977" y="10299"/>
                    </a:cubicBezTo>
                    <a:cubicBezTo>
                      <a:pt x="2005" y="10295"/>
                      <a:pt x="2035" y="10293"/>
                      <a:pt x="2065" y="10293"/>
                    </a:cubicBezTo>
                    <a:cubicBezTo>
                      <a:pt x="2124" y="10293"/>
                      <a:pt x="2179" y="10303"/>
                      <a:pt x="2203" y="10335"/>
                    </a:cubicBezTo>
                    <a:cubicBezTo>
                      <a:pt x="2300" y="10451"/>
                      <a:pt x="2405" y="10496"/>
                      <a:pt x="2530" y="10496"/>
                    </a:cubicBezTo>
                    <a:cubicBezTo>
                      <a:pt x="2559" y="10496"/>
                      <a:pt x="2589" y="10494"/>
                      <a:pt x="2620" y="10490"/>
                    </a:cubicBezTo>
                    <a:cubicBezTo>
                      <a:pt x="2634" y="10488"/>
                      <a:pt x="2648" y="10488"/>
                      <a:pt x="2661" y="10488"/>
                    </a:cubicBezTo>
                    <a:cubicBezTo>
                      <a:pt x="2761" y="10488"/>
                      <a:pt x="2840" y="10529"/>
                      <a:pt x="2882" y="10644"/>
                    </a:cubicBezTo>
                    <a:cubicBezTo>
                      <a:pt x="2912" y="10705"/>
                      <a:pt x="2947" y="10736"/>
                      <a:pt x="2996" y="10736"/>
                    </a:cubicBezTo>
                    <a:cubicBezTo>
                      <a:pt x="3024" y="10736"/>
                      <a:pt x="3057" y="10726"/>
                      <a:pt x="3096" y="10704"/>
                    </a:cubicBezTo>
                    <a:cubicBezTo>
                      <a:pt x="3142" y="10676"/>
                      <a:pt x="3203" y="10649"/>
                      <a:pt x="3255" y="10649"/>
                    </a:cubicBezTo>
                    <a:cubicBezTo>
                      <a:pt x="3271" y="10649"/>
                      <a:pt x="3285" y="10651"/>
                      <a:pt x="3299" y="10656"/>
                    </a:cubicBezTo>
                    <a:cubicBezTo>
                      <a:pt x="3537" y="10716"/>
                      <a:pt x="3763" y="10799"/>
                      <a:pt x="3942" y="10859"/>
                    </a:cubicBezTo>
                    <a:cubicBezTo>
                      <a:pt x="4042" y="10803"/>
                      <a:pt x="4100" y="10727"/>
                      <a:pt x="4166" y="10727"/>
                    </a:cubicBezTo>
                    <a:cubicBezTo>
                      <a:pt x="4170" y="10727"/>
                      <a:pt x="4175" y="10727"/>
                      <a:pt x="4180" y="10728"/>
                    </a:cubicBezTo>
                    <a:cubicBezTo>
                      <a:pt x="4287" y="10728"/>
                      <a:pt x="4394" y="10764"/>
                      <a:pt x="4477" y="10823"/>
                    </a:cubicBezTo>
                    <a:cubicBezTo>
                      <a:pt x="4545" y="10866"/>
                      <a:pt x="4617" y="10887"/>
                      <a:pt x="4689" y="10887"/>
                    </a:cubicBezTo>
                    <a:cubicBezTo>
                      <a:pt x="4757" y="10887"/>
                      <a:pt x="4825" y="10869"/>
                      <a:pt x="4894" y="10835"/>
                    </a:cubicBezTo>
                    <a:cubicBezTo>
                      <a:pt x="5073" y="10740"/>
                      <a:pt x="5275" y="10644"/>
                      <a:pt x="5466" y="10609"/>
                    </a:cubicBezTo>
                    <a:cubicBezTo>
                      <a:pt x="5775" y="10561"/>
                      <a:pt x="6085" y="10573"/>
                      <a:pt x="6430" y="10549"/>
                    </a:cubicBezTo>
                    <a:cubicBezTo>
                      <a:pt x="6382" y="10502"/>
                      <a:pt x="6347" y="10466"/>
                      <a:pt x="6299" y="10406"/>
                    </a:cubicBezTo>
                    <a:cubicBezTo>
                      <a:pt x="6490" y="10371"/>
                      <a:pt x="6680" y="10335"/>
                      <a:pt x="6835" y="10311"/>
                    </a:cubicBezTo>
                    <a:cubicBezTo>
                      <a:pt x="6906" y="10216"/>
                      <a:pt x="6942" y="10132"/>
                      <a:pt x="7013" y="10097"/>
                    </a:cubicBezTo>
                    <a:cubicBezTo>
                      <a:pt x="7121" y="10025"/>
                      <a:pt x="7240" y="10002"/>
                      <a:pt x="7347" y="9942"/>
                    </a:cubicBezTo>
                    <a:cubicBezTo>
                      <a:pt x="7454" y="9882"/>
                      <a:pt x="7597" y="9811"/>
                      <a:pt x="7633" y="9704"/>
                    </a:cubicBezTo>
                    <a:cubicBezTo>
                      <a:pt x="7704" y="9561"/>
                      <a:pt x="7764" y="9454"/>
                      <a:pt x="7906" y="9370"/>
                    </a:cubicBezTo>
                    <a:cubicBezTo>
                      <a:pt x="7954" y="9347"/>
                      <a:pt x="7978" y="9263"/>
                      <a:pt x="8014" y="9204"/>
                    </a:cubicBezTo>
                    <a:cubicBezTo>
                      <a:pt x="8085" y="9097"/>
                      <a:pt x="8145" y="8989"/>
                      <a:pt x="8204" y="8882"/>
                    </a:cubicBezTo>
                    <a:cubicBezTo>
                      <a:pt x="8240" y="8823"/>
                      <a:pt x="8299" y="8775"/>
                      <a:pt x="8299" y="8716"/>
                    </a:cubicBezTo>
                    <a:cubicBezTo>
                      <a:pt x="8299" y="8608"/>
                      <a:pt x="8323" y="8549"/>
                      <a:pt x="8418" y="8513"/>
                    </a:cubicBezTo>
                    <a:cubicBezTo>
                      <a:pt x="8478" y="8489"/>
                      <a:pt x="8526" y="8466"/>
                      <a:pt x="8573" y="8430"/>
                    </a:cubicBezTo>
                    <a:cubicBezTo>
                      <a:pt x="8776" y="8323"/>
                      <a:pt x="8799" y="8251"/>
                      <a:pt x="8752" y="8025"/>
                    </a:cubicBezTo>
                    <a:cubicBezTo>
                      <a:pt x="8752" y="7966"/>
                      <a:pt x="8764" y="7882"/>
                      <a:pt x="8799" y="7835"/>
                    </a:cubicBezTo>
                    <a:cubicBezTo>
                      <a:pt x="8859" y="7739"/>
                      <a:pt x="8942" y="7656"/>
                      <a:pt x="9026" y="7573"/>
                    </a:cubicBezTo>
                    <a:lnTo>
                      <a:pt x="8978" y="7573"/>
                    </a:lnTo>
                    <a:cubicBezTo>
                      <a:pt x="8978" y="7394"/>
                      <a:pt x="8978" y="7204"/>
                      <a:pt x="8978" y="7025"/>
                    </a:cubicBezTo>
                    <a:cubicBezTo>
                      <a:pt x="8966" y="6799"/>
                      <a:pt x="8942" y="6584"/>
                      <a:pt x="9192" y="6537"/>
                    </a:cubicBezTo>
                    <a:cubicBezTo>
                      <a:pt x="9252" y="6192"/>
                      <a:pt x="9299" y="5882"/>
                      <a:pt x="9359" y="5572"/>
                    </a:cubicBezTo>
                    <a:lnTo>
                      <a:pt x="9359" y="5572"/>
                    </a:lnTo>
                    <a:cubicBezTo>
                      <a:pt x="9321" y="5621"/>
                      <a:pt x="9272" y="5645"/>
                      <a:pt x="9217" y="5645"/>
                    </a:cubicBezTo>
                    <a:cubicBezTo>
                      <a:pt x="9149" y="5645"/>
                      <a:pt x="9074" y="5609"/>
                      <a:pt x="9002" y="5537"/>
                    </a:cubicBezTo>
                    <a:cubicBezTo>
                      <a:pt x="9204" y="5489"/>
                      <a:pt x="9192" y="5489"/>
                      <a:pt x="9240" y="5263"/>
                    </a:cubicBezTo>
                    <a:cubicBezTo>
                      <a:pt x="9252" y="5251"/>
                      <a:pt x="9252" y="5227"/>
                      <a:pt x="9264" y="5203"/>
                    </a:cubicBezTo>
                    <a:cubicBezTo>
                      <a:pt x="9454" y="4953"/>
                      <a:pt x="9359" y="4668"/>
                      <a:pt x="9335" y="4406"/>
                    </a:cubicBezTo>
                    <a:cubicBezTo>
                      <a:pt x="9311" y="4120"/>
                      <a:pt x="9264" y="3846"/>
                      <a:pt x="9192" y="3572"/>
                    </a:cubicBezTo>
                    <a:cubicBezTo>
                      <a:pt x="9157" y="3429"/>
                      <a:pt x="9228" y="3227"/>
                      <a:pt x="9014" y="3155"/>
                    </a:cubicBezTo>
                    <a:cubicBezTo>
                      <a:pt x="9002" y="3155"/>
                      <a:pt x="8990" y="3072"/>
                      <a:pt x="9002" y="3036"/>
                    </a:cubicBezTo>
                    <a:cubicBezTo>
                      <a:pt x="9061" y="2941"/>
                      <a:pt x="9037" y="2870"/>
                      <a:pt x="8954" y="2810"/>
                    </a:cubicBezTo>
                    <a:cubicBezTo>
                      <a:pt x="8930" y="2786"/>
                      <a:pt x="8895" y="2739"/>
                      <a:pt x="8907" y="2715"/>
                    </a:cubicBezTo>
                    <a:cubicBezTo>
                      <a:pt x="8954" y="2429"/>
                      <a:pt x="8597" y="2322"/>
                      <a:pt x="8621" y="2060"/>
                    </a:cubicBezTo>
                    <a:cubicBezTo>
                      <a:pt x="8621" y="2036"/>
                      <a:pt x="8573" y="2012"/>
                      <a:pt x="8537" y="1977"/>
                    </a:cubicBezTo>
                    <a:cubicBezTo>
                      <a:pt x="8466" y="1905"/>
                      <a:pt x="8371" y="1834"/>
                      <a:pt x="8395" y="1703"/>
                    </a:cubicBezTo>
                    <a:cubicBezTo>
                      <a:pt x="8395" y="1667"/>
                      <a:pt x="8359" y="1608"/>
                      <a:pt x="8323" y="1596"/>
                    </a:cubicBezTo>
                    <a:cubicBezTo>
                      <a:pt x="8049" y="1512"/>
                      <a:pt x="8014" y="1155"/>
                      <a:pt x="7752" y="1060"/>
                    </a:cubicBezTo>
                    <a:cubicBezTo>
                      <a:pt x="7704" y="1048"/>
                      <a:pt x="7692" y="977"/>
                      <a:pt x="7656" y="929"/>
                    </a:cubicBezTo>
                    <a:cubicBezTo>
                      <a:pt x="7633" y="893"/>
                      <a:pt x="7585" y="834"/>
                      <a:pt x="7549" y="822"/>
                    </a:cubicBezTo>
                    <a:cubicBezTo>
                      <a:pt x="7347" y="798"/>
                      <a:pt x="7216" y="691"/>
                      <a:pt x="7121" y="512"/>
                    </a:cubicBezTo>
                    <a:cubicBezTo>
                      <a:pt x="7097" y="465"/>
                      <a:pt x="7025" y="417"/>
                      <a:pt x="6978" y="417"/>
                    </a:cubicBezTo>
                    <a:cubicBezTo>
                      <a:pt x="6939" y="424"/>
                      <a:pt x="6902" y="427"/>
                      <a:pt x="6866" y="427"/>
                    </a:cubicBezTo>
                    <a:cubicBezTo>
                      <a:pt x="6660" y="427"/>
                      <a:pt x="6501" y="314"/>
                      <a:pt x="6359" y="131"/>
                    </a:cubicBezTo>
                    <a:cubicBezTo>
                      <a:pt x="6299" y="155"/>
                      <a:pt x="6228" y="179"/>
                      <a:pt x="6144" y="203"/>
                    </a:cubicBezTo>
                    <a:cubicBezTo>
                      <a:pt x="6096" y="219"/>
                      <a:pt x="6050" y="226"/>
                      <a:pt x="6006" y="226"/>
                    </a:cubicBezTo>
                    <a:cubicBezTo>
                      <a:pt x="5888" y="226"/>
                      <a:pt x="5784" y="174"/>
                      <a:pt x="5680" y="96"/>
                    </a:cubicBezTo>
                    <a:cubicBezTo>
                      <a:pt x="5622" y="54"/>
                      <a:pt x="5564" y="1"/>
                      <a:pt x="550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30"/>
              <p:cNvSpPr/>
              <p:nvPr/>
            </p:nvSpPr>
            <p:spPr>
              <a:xfrm>
                <a:off x="4563050" y="3089200"/>
                <a:ext cx="226250" cy="275525"/>
              </a:xfrm>
              <a:custGeom>
                <a:rect b="b" l="l" r="r" t="t"/>
                <a:pathLst>
                  <a:path extrusionOk="0" h="11021" w="9050">
                    <a:moveTo>
                      <a:pt x="6597" y="7142"/>
                    </a:moveTo>
                    <a:cubicBezTo>
                      <a:pt x="6631" y="7142"/>
                      <a:pt x="6677" y="7185"/>
                      <a:pt x="6752" y="7228"/>
                    </a:cubicBezTo>
                    <a:cubicBezTo>
                      <a:pt x="6686" y="7293"/>
                      <a:pt x="6631" y="7348"/>
                      <a:pt x="6604" y="7348"/>
                    </a:cubicBezTo>
                    <a:cubicBezTo>
                      <a:pt x="6601" y="7348"/>
                      <a:pt x="6599" y="7348"/>
                      <a:pt x="6597" y="7347"/>
                    </a:cubicBezTo>
                    <a:cubicBezTo>
                      <a:pt x="6537" y="7335"/>
                      <a:pt x="6502" y="7275"/>
                      <a:pt x="6454" y="7228"/>
                    </a:cubicBezTo>
                    <a:cubicBezTo>
                      <a:pt x="6502" y="7204"/>
                      <a:pt x="6537" y="7144"/>
                      <a:pt x="6585" y="7144"/>
                    </a:cubicBezTo>
                    <a:cubicBezTo>
                      <a:pt x="6589" y="7143"/>
                      <a:pt x="6593" y="7142"/>
                      <a:pt x="6597" y="7142"/>
                    </a:cubicBezTo>
                    <a:close/>
                    <a:moveTo>
                      <a:pt x="4387" y="0"/>
                    </a:moveTo>
                    <a:cubicBezTo>
                      <a:pt x="4344" y="0"/>
                      <a:pt x="4302" y="22"/>
                      <a:pt x="4263" y="72"/>
                    </a:cubicBezTo>
                    <a:cubicBezTo>
                      <a:pt x="4182" y="171"/>
                      <a:pt x="4101" y="256"/>
                      <a:pt x="3985" y="256"/>
                    </a:cubicBezTo>
                    <a:cubicBezTo>
                      <a:pt x="3947" y="256"/>
                      <a:pt x="3905" y="247"/>
                      <a:pt x="3858" y="227"/>
                    </a:cubicBezTo>
                    <a:cubicBezTo>
                      <a:pt x="3836" y="302"/>
                      <a:pt x="3818" y="354"/>
                      <a:pt x="3774" y="354"/>
                    </a:cubicBezTo>
                    <a:cubicBezTo>
                      <a:pt x="3749" y="354"/>
                      <a:pt x="3716" y="337"/>
                      <a:pt x="3668" y="298"/>
                    </a:cubicBezTo>
                    <a:cubicBezTo>
                      <a:pt x="3618" y="255"/>
                      <a:pt x="3542" y="247"/>
                      <a:pt x="3464" y="247"/>
                    </a:cubicBezTo>
                    <a:cubicBezTo>
                      <a:pt x="3412" y="247"/>
                      <a:pt x="3358" y="251"/>
                      <a:pt x="3311" y="251"/>
                    </a:cubicBezTo>
                    <a:cubicBezTo>
                      <a:pt x="3287" y="251"/>
                      <a:pt x="3263" y="358"/>
                      <a:pt x="3263" y="405"/>
                    </a:cubicBezTo>
                    <a:cubicBezTo>
                      <a:pt x="3263" y="465"/>
                      <a:pt x="3311" y="512"/>
                      <a:pt x="3335" y="560"/>
                    </a:cubicBezTo>
                    <a:cubicBezTo>
                      <a:pt x="3275" y="584"/>
                      <a:pt x="3216" y="632"/>
                      <a:pt x="3156" y="632"/>
                    </a:cubicBezTo>
                    <a:cubicBezTo>
                      <a:pt x="3085" y="632"/>
                      <a:pt x="3025" y="596"/>
                      <a:pt x="2954" y="584"/>
                    </a:cubicBezTo>
                    <a:cubicBezTo>
                      <a:pt x="2905" y="574"/>
                      <a:pt x="2865" y="557"/>
                      <a:pt x="2820" y="557"/>
                    </a:cubicBezTo>
                    <a:cubicBezTo>
                      <a:pt x="2809" y="557"/>
                      <a:pt x="2798" y="558"/>
                      <a:pt x="2787" y="560"/>
                    </a:cubicBezTo>
                    <a:cubicBezTo>
                      <a:pt x="2692" y="572"/>
                      <a:pt x="2596" y="596"/>
                      <a:pt x="2501" y="620"/>
                    </a:cubicBezTo>
                    <a:cubicBezTo>
                      <a:pt x="2382" y="643"/>
                      <a:pt x="2311" y="667"/>
                      <a:pt x="2299" y="822"/>
                    </a:cubicBezTo>
                    <a:cubicBezTo>
                      <a:pt x="2287" y="905"/>
                      <a:pt x="2203" y="1013"/>
                      <a:pt x="2120" y="1060"/>
                    </a:cubicBezTo>
                    <a:cubicBezTo>
                      <a:pt x="1977" y="1143"/>
                      <a:pt x="1822" y="1191"/>
                      <a:pt x="1668" y="1263"/>
                    </a:cubicBezTo>
                    <a:cubicBezTo>
                      <a:pt x="1584" y="1286"/>
                      <a:pt x="1525" y="1310"/>
                      <a:pt x="1561" y="1429"/>
                    </a:cubicBezTo>
                    <a:cubicBezTo>
                      <a:pt x="1620" y="1679"/>
                      <a:pt x="1489" y="1870"/>
                      <a:pt x="1251" y="1965"/>
                    </a:cubicBezTo>
                    <a:cubicBezTo>
                      <a:pt x="1191" y="1989"/>
                      <a:pt x="1144" y="2036"/>
                      <a:pt x="1120" y="2084"/>
                    </a:cubicBezTo>
                    <a:cubicBezTo>
                      <a:pt x="1072" y="2203"/>
                      <a:pt x="1060" y="2334"/>
                      <a:pt x="1001" y="2429"/>
                    </a:cubicBezTo>
                    <a:cubicBezTo>
                      <a:pt x="882" y="2632"/>
                      <a:pt x="691" y="2798"/>
                      <a:pt x="656" y="3060"/>
                    </a:cubicBezTo>
                    <a:cubicBezTo>
                      <a:pt x="644" y="3096"/>
                      <a:pt x="584" y="3132"/>
                      <a:pt x="549" y="3168"/>
                    </a:cubicBezTo>
                    <a:cubicBezTo>
                      <a:pt x="501" y="3203"/>
                      <a:pt x="429" y="3227"/>
                      <a:pt x="429" y="3263"/>
                    </a:cubicBezTo>
                    <a:cubicBezTo>
                      <a:pt x="394" y="3418"/>
                      <a:pt x="322" y="3608"/>
                      <a:pt x="382" y="3727"/>
                    </a:cubicBezTo>
                    <a:cubicBezTo>
                      <a:pt x="453" y="3870"/>
                      <a:pt x="406" y="3906"/>
                      <a:pt x="310" y="3953"/>
                    </a:cubicBezTo>
                    <a:cubicBezTo>
                      <a:pt x="418" y="4180"/>
                      <a:pt x="406" y="4203"/>
                      <a:pt x="215" y="4370"/>
                    </a:cubicBezTo>
                    <a:cubicBezTo>
                      <a:pt x="191" y="4394"/>
                      <a:pt x="156" y="4430"/>
                      <a:pt x="156" y="4453"/>
                    </a:cubicBezTo>
                    <a:cubicBezTo>
                      <a:pt x="179" y="4620"/>
                      <a:pt x="168" y="4787"/>
                      <a:pt x="132" y="4953"/>
                    </a:cubicBezTo>
                    <a:cubicBezTo>
                      <a:pt x="84" y="5239"/>
                      <a:pt x="96" y="5549"/>
                      <a:pt x="108" y="5846"/>
                    </a:cubicBezTo>
                    <a:cubicBezTo>
                      <a:pt x="132" y="6132"/>
                      <a:pt x="1" y="6418"/>
                      <a:pt x="108" y="6704"/>
                    </a:cubicBezTo>
                    <a:cubicBezTo>
                      <a:pt x="120" y="6739"/>
                      <a:pt x="84" y="6787"/>
                      <a:pt x="72" y="6823"/>
                    </a:cubicBezTo>
                    <a:cubicBezTo>
                      <a:pt x="72" y="6858"/>
                      <a:pt x="48" y="6894"/>
                      <a:pt x="48" y="6930"/>
                    </a:cubicBezTo>
                    <a:cubicBezTo>
                      <a:pt x="60" y="7109"/>
                      <a:pt x="72" y="7275"/>
                      <a:pt x="84" y="7442"/>
                    </a:cubicBezTo>
                    <a:cubicBezTo>
                      <a:pt x="96" y="7490"/>
                      <a:pt x="84" y="7549"/>
                      <a:pt x="108" y="7561"/>
                    </a:cubicBezTo>
                    <a:cubicBezTo>
                      <a:pt x="263" y="7668"/>
                      <a:pt x="239" y="7835"/>
                      <a:pt x="287" y="7978"/>
                    </a:cubicBezTo>
                    <a:cubicBezTo>
                      <a:pt x="358" y="8180"/>
                      <a:pt x="501" y="8347"/>
                      <a:pt x="537" y="8561"/>
                    </a:cubicBezTo>
                    <a:cubicBezTo>
                      <a:pt x="560" y="8668"/>
                      <a:pt x="644" y="8775"/>
                      <a:pt x="703" y="8883"/>
                    </a:cubicBezTo>
                    <a:cubicBezTo>
                      <a:pt x="775" y="8966"/>
                      <a:pt x="858" y="9037"/>
                      <a:pt x="930" y="9121"/>
                    </a:cubicBezTo>
                    <a:cubicBezTo>
                      <a:pt x="965" y="9168"/>
                      <a:pt x="1013" y="9216"/>
                      <a:pt x="1013" y="9264"/>
                    </a:cubicBezTo>
                    <a:cubicBezTo>
                      <a:pt x="1001" y="9371"/>
                      <a:pt x="1025" y="9454"/>
                      <a:pt x="1156" y="9490"/>
                    </a:cubicBezTo>
                    <a:cubicBezTo>
                      <a:pt x="1215" y="9514"/>
                      <a:pt x="1275" y="9561"/>
                      <a:pt x="1311" y="9609"/>
                    </a:cubicBezTo>
                    <a:cubicBezTo>
                      <a:pt x="1394" y="9728"/>
                      <a:pt x="1465" y="9859"/>
                      <a:pt x="1620" y="9918"/>
                    </a:cubicBezTo>
                    <a:cubicBezTo>
                      <a:pt x="1680" y="9942"/>
                      <a:pt x="1751" y="10037"/>
                      <a:pt x="1763" y="10109"/>
                    </a:cubicBezTo>
                    <a:cubicBezTo>
                      <a:pt x="1775" y="10228"/>
                      <a:pt x="1834" y="10252"/>
                      <a:pt x="1942" y="10287"/>
                    </a:cubicBezTo>
                    <a:cubicBezTo>
                      <a:pt x="2049" y="10323"/>
                      <a:pt x="2192" y="10371"/>
                      <a:pt x="2263" y="10454"/>
                    </a:cubicBezTo>
                    <a:cubicBezTo>
                      <a:pt x="2323" y="10538"/>
                      <a:pt x="2382" y="10573"/>
                      <a:pt x="2477" y="10585"/>
                    </a:cubicBezTo>
                    <a:cubicBezTo>
                      <a:pt x="2632" y="10621"/>
                      <a:pt x="2823" y="10585"/>
                      <a:pt x="2942" y="10776"/>
                    </a:cubicBezTo>
                    <a:cubicBezTo>
                      <a:pt x="2965" y="10823"/>
                      <a:pt x="3049" y="10859"/>
                      <a:pt x="3108" y="10871"/>
                    </a:cubicBezTo>
                    <a:cubicBezTo>
                      <a:pt x="3311" y="10871"/>
                      <a:pt x="3513" y="10847"/>
                      <a:pt x="3716" y="10847"/>
                    </a:cubicBezTo>
                    <a:cubicBezTo>
                      <a:pt x="3818" y="10847"/>
                      <a:pt x="3928" y="10873"/>
                      <a:pt x="4040" y="10873"/>
                    </a:cubicBezTo>
                    <a:cubicBezTo>
                      <a:pt x="4059" y="10873"/>
                      <a:pt x="4078" y="10873"/>
                      <a:pt x="4097" y="10871"/>
                    </a:cubicBezTo>
                    <a:cubicBezTo>
                      <a:pt x="4155" y="10864"/>
                      <a:pt x="4210" y="10857"/>
                      <a:pt x="4263" y="10857"/>
                    </a:cubicBezTo>
                    <a:cubicBezTo>
                      <a:pt x="4383" y="10857"/>
                      <a:pt x="4486" y="10890"/>
                      <a:pt x="4561" y="11014"/>
                    </a:cubicBezTo>
                    <a:cubicBezTo>
                      <a:pt x="4668" y="10990"/>
                      <a:pt x="4763" y="10966"/>
                      <a:pt x="4847" y="10966"/>
                    </a:cubicBezTo>
                    <a:cubicBezTo>
                      <a:pt x="4978" y="10966"/>
                      <a:pt x="5109" y="11002"/>
                      <a:pt x="5240" y="11014"/>
                    </a:cubicBezTo>
                    <a:cubicBezTo>
                      <a:pt x="5268" y="11017"/>
                      <a:pt x="5297" y="11020"/>
                      <a:pt x="5323" y="11020"/>
                    </a:cubicBezTo>
                    <a:cubicBezTo>
                      <a:pt x="5396" y="11020"/>
                      <a:pt x="5454" y="10996"/>
                      <a:pt x="5454" y="10883"/>
                    </a:cubicBezTo>
                    <a:cubicBezTo>
                      <a:pt x="5466" y="10847"/>
                      <a:pt x="5513" y="10799"/>
                      <a:pt x="5549" y="10788"/>
                    </a:cubicBezTo>
                    <a:cubicBezTo>
                      <a:pt x="5728" y="10740"/>
                      <a:pt x="5894" y="10680"/>
                      <a:pt x="6073" y="10657"/>
                    </a:cubicBezTo>
                    <a:cubicBezTo>
                      <a:pt x="6216" y="10633"/>
                      <a:pt x="6394" y="10502"/>
                      <a:pt x="6418" y="10371"/>
                    </a:cubicBezTo>
                    <a:cubicBezTo>
                      <a:pt x="6435" y="10244"/>
                      <a:pt x="6476" y="10189"/>
                      <a:pt x="6558" y="10189"/>
                    </a:cubicBezTo>
                    <a:cubicBezTo>
                      <a:pt x="6591" y="10189"/>
                      <a:pt x="6632" y="10199"/>
                      <a:pt x="6680" y="10216"/>
                    </a:cubicBezTo>
                    <a:cubicBezTo>
                      <a:pt x="6764" y="10240"/>
                      <a:pt x="6847" y="10252"/>
                      <a:pt x="6918" y="10276"/>
                    </a:cubicBezTo>
                    <a:cubicBezTo>
                      <a:pt x="6978" y="10157"/>
                      <a:pt x="7037" y="10073"/>
                      <a:pt x="7061" y="9978"/>
                    </a:cubicBezTo>
                    <a:cubicBezTo>
                      <a:pt x="7092" y="9834"/>
                      <a:pt x="7176" y="9797"/>
                      <a:pt x="7282" y="9797"/>
                    </a:cubicBezTo>
                    <a:cubicBezTo>
                      <a:pt x="7299" y="9797"/>
                      <a:pt x="7317" y="9798"/>
                      <a:pt x="7335" y="9799"/>
                    </a:cubicBezTo>
                    <a:cubicBezTo>
                      <a:pt x="7344" y="9800"/>
                      <a:pt x="7354" y="9800"/>
                      <a:pt x="7363" y="9800"/>
                    </a:cubicBezTo>
                    <a:cubicBezTo>
                      <a:pt x="7516" y="9800"/>
                      <a:pt x="7633" y="9707"/>
                      <a:pt x="7633" y="9549"/>
                    </a:cubicBezTo>
                    <a:cubicBezTo>
                      <a:pt x="7633" y="9490"/>
                      <a:pt x="7633" y="9406"/>
                      <a:pt x="7668" y="9383"/>
                    </a:cubicBezTo>
                    <a:cubicBezTo>
                      <a:pt x="7764" y="9311"/>
                      <a:pt x="7871" y="9228"/>
                      <a:pt x="7990" y="9204"/>
                    </a:cubicBezTo>
                    <a:cubicBezTo>
                      <a:pt x="8121" y="9168"/>
                      <a:pt x="8169" y="9085"/>
                      <a:pt x="8133" y="8990"/>
                    </a:cubicBezTo>
                    <a:cubicBezTo>
                      <a:pt x="8061" y="8752"/>
                      <a:pt x="8240" y="8609"/>
                      <a:pt x="8347" y="8442"/>
                    </a:cubicBezTo>
                    <a:cubicBezTo>
                      <a:pt x="8407" y="8359"/>
                      <a:pt x="8430" y="8275"/>
                      <a:pt x="8442" y="8180"/>
                    </a:cubicBezTo>
                    <a:cubicBezTo>
                      <a:pt x="8466" y="8061"/>
                      <a:pt x="8538" y="7966"/>
                      <a:pt x="8573" y="7847"/>
                    </a:cubicBezTo>
                    <a:cubicBezTo>
                      <a:pt x="8597" y="7787"/>
                      <a:pt x="8633" y="7716"/>
                      <a:pt x="8621" y="7668"/>
                    </a:cubicBezTo>
                    <a:cubicBezTo>
                      <a:pt x="8597" y="7513"/>
                      <a:pt x="8621" y="7406"/>
                      <a:pt x="8752" y="7323"/>
                    </a:cubicBezTo>
                    <a:cubicBezTo>
                      <a:pt x="8835" y="7263"/>
                      <a:pt x="8859" y="7204"/>
                      <a:pt x="8776" y="7120"/>
                    </a:cubicBezTo>
                    <a:cubicBezTo>
                      <a:pt x="8704" y="7049"/>
                      <a:pt x="8680" y="6966"/>
                      <a:pt x="8752" y="6894"/>
                    </a:cubicBezTo>
                    <a:cubicBezTo>
                      <a:pt x="8871" y="6787"/>
                      <a:pt x="8871" y="6644"/>
                      <a:pt x="8871" y="6501"/>
                    </a:cubicBezTo>
                    <a:cubicBezTo>
                      <a:pt x="8859" y="6418"/>
                      <a:pt x="8871" y="6335"/>
                      <a:pt x="8871" y="6251"/>
                    </a:cubicBezTo>
                    <a:cubicBezTo>
                      <a:pt x="8931" y="6239"/>
                      <a:pt x="8978" y="6227"/>
                      <a:pt x="9050" y="6216"/>
                    </a:cubicBezTo>
                    <a:cubicBezTo>
                      <a:pt x="9002" y="6108"/>
                      <a:pt x="8954" y="6025"/>
                      <a:pt x="8919" y="5918"/>
                    </a:cubicBezTo>
                    <a:cubicBezTo>
                      <a:pt x="8907" y="5870"/>
                      <a:pt x="8919" y="5775"/>
                      <a:pt x="8954" y="5751"/>
                    </a:cubicBezTo>
                    <a:cubicBezTo>
                      <a:pt x="9050" y="5704"/>
                      <a:pt x="9014" y="5656"/>
                      <a:pt x="8966" y="5596"/>
                    </a:cubicBezTo>
                    <a:cubicBezTo>
                      <a:pt x="8931" y="5537"/>
                      <a:pt x="8871" y="5442"/>
                      <a:pt x="8883" y="5418"/>
                    </a:cubicBezTo>
                    <a:cubicBezTo>
                      <a:pt x="8990" y="5251"/>
                      <a:pt x="8907" y="5084"/>
                      <a:pt x="8907" y="4930"/>
                    </a:cubicBezTo>
                    <a:cubicBezTo>
                      <a:pt x="8895" y="4692"/>
                      <a:pt x="8847" y="4442"/>
                      <a:pt x="8800" y="4203"/>
                    </a:cubicBezTo>
                    <a:cubicBezTo>
                      <a:pt x="8740" y="3918"/>
                      <a:pt x="8657" y="3632"/>
                      <a:pt x="8585" y="3334"/>
                    </a:cubicBezTo>
                    <a:cubicBezTo>
                      <a:pt x="8502" y="2965"/>
                      <a:pt x="8383" y="2608"/>
                      <a:pt x="8133" y="2298"/>
                    </a:cubicBezTo>
                    <a:cubicBezTo>
                      <a:pt x="8026" y="2144"/>
                      <a:pt x="7907" y="1989"/>
                      <a:pt x="7823" y="1822"/>
                    </a:cubicBezTo>
                    <a:cubicBezTo>
                      <a:pt x="7764" y="1739"/>
                      <a:pt x="7728" y="1655"/>
                      <a:pt x="7609" y="1620"/>
                    </a:cubicBezTo>
                    <a:cubicBezTo>
                      <a:pt x="7526" y="1596"/>
                      <a:pt x="7395" y="1536"/>
                      <a:pt x="7395" y="1501"/>
                    </a:cubicBezTo>
                    <a:cubicBezTo>
                      <a:pt x="7407" y="1298"/>
                      <a:pt x="7252" y="1215"/>
                      <a:pt x="7156" y="1084"/>
                    </a:cubicBezTo>
                    <a:cubicBezTo>
                      <a:pt x="7097" y="1001"/>
                      <a:pt x="7037" y="965"/>
                      <a:pt x="6942" y="953"/>
                    </a:cubicBezTo>
                    <a:cubicBezTo>
                      <a:pt x="6823" y="929"/>
                      <a:pt x="6692" y="893"/>
                      <a:pt x="6692" y="727"/>
                    </a:cubicBezTo>
                    <a:cubicBezTo>
                      <a:pt x="6692" y="691"/>
                      <a:pt x="6633" y="643"/>
                      <a:pt x="6597" y="643"/>
                    </a:cubicBezTo>
                    <a:cubicBezTo>
                      <a:pt x="6394" y="643"/>
                      <a:pt x="6228" y="536"/>
                      <a:pt x="6097" y="381"/>
                    </a:cubicBezTo>
                    <a:cubicBezTo>
                      <a:pt x="6077" y="362"/>
                      <a:pt x="6042" y="343"/>
                      <a:pt x="6017" y="343"/>
                    </a:cubicBezTo>
                    <a:cubicBezTo>
                      <a:pt x="6011" y="343"/>
                      <a:pt x="6006" y="344"/>
                      <a:pt x="6002" y="346"/>
                    </a:cubicBezTo>
                    <a:cubicBezTo>
                      <a:pt x="5968" y="351"/>
                      <a:pt x="5936" y="353"/>
                      <a:pt x="5904" y="353"/>
                    </a:cubicBezTo>
                    <a:cubicBezTo>
                      <a:pt x="5714" y="353"/>
                      <a:pt x="5565" y="263"/>
                      <a:pt x="5442" y="120"/>
                    </a:cubicBezTo>
                    <a:cubicBezTo>
                      <a:pt x="5419" y="96"/>
                      <a:pt x="5376" y="83"/>
                      <a:pt x="5339" y="83"/>
                    </a:cubicBezTo>
                    <a:cubicBezTo>
                      <a:pt x="5318" y="83"/>
                      <a:pt x="5300" y="87"/>
                      <a:pt x="5287" y="96"/>
                    </a:cubicBezTo>
                    <a:cubicBezTo>
                      <a:pt x="5132" y="143"/>
                      <a:pt x="4978" y="215"/>
                      <a:pt x="4847" y="274"/>
                    </a:cubicBezTo>
                    <a:cubicBezTo>
                      <a:pt x="4728" y="203"/>
                      <a:pt x="4620" y="155"/>
                      <a:pt x="4537" y="72"/>
                    </a:cubicBezTo>
                    <a:cubicBezTo>
                      <a:pt x="4487" y="28"/>
                      <a:pt x="4436" y="0"/>
                      <a:pt x="43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460" name="Shape 460"/>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BLANK_1_1_1_1_1_1">
    <p:spTree>
      <p:nvGrpSpPr>
        <p:cNvPr id="461" name="Shape 461"/>
        <p:cNvGrpSpPr/>
        <p:nvPr/>
      </p:nvGrpSpPr>
      <p:grpSpPr>
        <a:xfrm>
          <a:off x="0" y="0"/>
          <a:ext cx="0" cy="0"/>
          <a:chOff x="0" y="0"/>
          <a:chExt cx="0" cy="0"/>
        </a:xfrm>
      </p:grpSpPr>
      <p:sp>
        <p:nvSpPr>
          <p:cNvPr id="462" name="Google Shape;462;p32"/>
          <p:cNvSpPr/>
          <p:nvPr/>
        </p:nvSpPr>
        <p:spPr>
          <a:xfrm>
            <a:off x="0" y="5910900"/>
            <a:ext cx="9144000" cy="947100"/>
          </a:xfrm>
          <a:prstGeom prst="round2SameRect">
            <a:avLst>
              <a:gd fmla="val 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63" name="Google Shape;463;p32"/>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464" name="Google Shape;464;p32"/>
          <p:cNvSpPr txBox="1"/>
          <p:nvPr>
            <p:ph idx="1" type="subTitle"/>
          </p:nvPr>
        </p:nvSpPr>
        <p:spPr>
          <a:xfrm>
            <a:off x="1883781" y="2310577"/>
            <a:ext cx="24642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65" name="Google Shape;465;p32"/>
          <p:cNvSpPr txBox="1"/>
          <p:nvPr>
            <p:ph idx="2" type="subTitle"/>
          </p:nvPr>
        </p:nvSpPr>
        <p:spPr>
          <a:xfrm>
            <a:off x="5683121" y="2310577"/>
            <a:ext cx="24642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66" name="Google Shape;466;p32"/>
          <p:cNvSpPr txBox="1"/>
          <p:nvPr>
            <p:ph idx="3" type="subTitle"/>
          </p:nvPr>
        </p:nvSpPr>
        <p:spPr>
          <a:xfrm>
            <a:off x="5683099" y="4392897"/>
            <a:ext cx="24642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67" name="Google Shape;467;p32"/>
          <p:cNvSpPr txBox="1"/>
          <p:nvPr>
            <p:ph idx="4" type="subTitle"/>
          </p:nvPr>
        </p:nvSpPr>
        <p:spPr>
          <a:xfrm>
            <a:off x="1883779" y="4392138"/>
            <a:ext cx="24642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68" name="Google Shape;468;p32"/>
          <p:cNvSpPr txBox="1"/>
          <p:nvPr>
            <p:ph hasCustomPrompt="1" idx="5" type="title"/>
          </p:nvPr>
        </p:nvSpPr>
        <p:spPr>
          <a:xfrm>
            <a:off x="996679" y="2045870"/>
            <a:ext cx="734700" cy="904800"/>
          </a:xfrm>
          <a:prstGeom prst="rect">
            <a:avLst/>
          </a:prstGeom>
          <a:solidFill>
            <a:schemeClr val="accent2"/>
          </a:solid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69" name="Google Shape;469;p32"/>
          <p:cNvSpPr txBox="1"/>
          <p:nvPr>
            <p:ph hasCustomPrompt="1" idx="6" type="title"/>
          </p:nvPr>
        </p:nvSpPr>
        <p:spPr>
          <a:xfrm>
            <a:off x="4795979" y="4127405"/>
            <a:ext cx="734700" cy="904800"/>
          </a:xfrm>
          <a:prstGeom prst="rect">
            <a:avLst/>
          </a:prstGeom>
          <a:solidFill>
            <a:schemeClr val="accent2"/>
          </a:solid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0" name="Google Shape;470;p32"/>
          <p:cNvSpPr txBox="1"/>
          <p:nvPr>
            <p:ph hasCustomPrompt="1" idx="7" type="title"/>
          </p:nvPr>
        </p:nvSpPr>
        <p:spPr>
          <a:xfrm>
            <a:off x="4796004" y="2045870"/>
            <a:ext cx="734700" cy="904800"/>
          </a:xfrm>
          <a:prstGeom prst="rect">
            <a:avLst/>
          </a:prstGeom>
          <a:solidFill>
            <a:schemeClr val="accent2"/>
          </a:solid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1" name="Google Shape;471;p32"/>
          <p:cNvSpPr txBox="1"/>
          <p:nvPr>
            <p:ph hasCustomPrompt="1" idx="8" type="title"/>
          </p:nvPr>
        </p:nvSpPr>
        <p:spPr>
          <a:xfrm>
            <a:off x="996679" y="4127438"/>
            <a:ext cx="734700" cy="904800"/>
          </a:xfrm>
          <a:prstGeom prst="rect">
            <a:avLst/>
          </a:prstGeom>
          <a:solidFill>
            <a:schemeClr val="accent2"/>
          </a:solid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SzPts val="3000"/>
              <a:buNone/>
              <a:defRPr sz="3000">
                <a:solidFill>
                  <a:schemeClr val="lt1"/>
                </a:solidFill>
              </a:defRPr>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472" name="Google Shape;472;p32"/>
          <p:cNvSpPr txBox="1"/>
          <p:nvPr>
            <p:ph idx="9" type="subTitle"/>
          </p:nvPr>
        </p:nvSpPr>
        <p:spPr>
          <a:xfrm>
            <a:off x="1883781" y="1893467"/>
            <a:ext cx="2464200" cy="646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473" name="Google Shape;473;p32"/>
          <p:cNvSpPr txBox="1"/>
          <p:nvPr>
            <p:ph idx="13" type="subTitle"/>
          </p:nvPr>
        </p:nvSpPr>
        <p:spPr>
          <a:xfrm>
            <a:off x="5683121" y="1893467"/>
            <a:ext cx="2464200" cy="646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474" name="Google Shape;474;p32"/>
          <p:cNvSpPr txBox="1"/>
          <p:nvPr>
            <p:ph idx="14" type="subTitle"/>
          </p:nvPr>
        </p:nvSpPr>
        <p:spPr>
          <a:xfrm>
            <a:off x="1883779" y="3975027"/>
            <a:ext cx="2464200" cy="646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475" name="Google Shape;475;p32"/>
          <p:cNvSpPr txBox="1"/>
          <p:nvPr>
            <p:ph idx="15" type="subTitle"/>
          </p:nvPr>
        </p:nvSpPr>
        <p:spPr>
          <a:xfrm>
            <a:off x="5683099" y="3975095"/>
            <a:ext cx="2464200" cy="6465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grpSp>
        <p:nvGrpSpPr>
          <p:cNvPr id="476" name="Google Shape;476;p32"/>
          <p:cNvGrpSpPr/>
          <p:nvPr/>
        </p:nvGrpSpPr>
        <p:grpSpPr>
          <a:xfrm>
            <a:off x="-1018886" y="-2711854"/>
            <a:ext cx="10484233" cy="10460700"/>
            <a:chOff x="-1018886" y="-2033941"/>
            <a:chExt cx="10484233" cy="7845721"/>
          </a:xfrm>
        </p:grpSpPr>
        <p:grpSp>
          <p:nvGrpSpPr>
            <p:cNvPr id="477" name="Google Shape;477;p32"/>
            <p:cNvGrpSpPr/>
            <p:nvPr/>
          </p:nvGrpSpPr>
          <p:grpSpPr>
            <a:xfrm rot="2150470">
              <a:off x="-672937" y="3654696"/>
              <a:ext cx="1514064" cy="1671268"/>
              <a:chOff x="767650" y="2246550"/>
              <a:chExt cx="665275" cy="734350"/>
            </a:xfrm>
          </p:grpSpPr>
          <p:sp>
            <p:nvSpPr>
              <p:cNvPr id="478" name="Google Shape;478;p32"/>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9" name="Google Shape;479;p32"/>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0" name="Google Shape;480;p32"/>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1" name="Google Shape;481;p32"/>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32"/>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3" name="Google Shape;483;p32"/>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4" name="Google Shape;484;p32"/>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32"/>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86" name="Google Shape;486;p32"/>
            <p:cNvGrpSpPr/>
            <p:nvPr/>
          </p:nvGrpSpPr>
          <p:grpSpPr>
            <a:xfrm rot="-3001991">
              <a:off x="1487262" y="-1404599"/>
              <a:ext cx="2743314" cy="2359354"/>
              <a:chOff x="3230450" y="1038350"/>
              <a:chExt cx="1799950" cy="1548025"/>
            </a:xfrm>
          </p:grpSpPr>
          <p:sp>
            <p:nvSpPr>
              <p:cNvPr id="487" name="Google Shape;487;p32"/>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32"/>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89" name="Google Shape;489;p32"/>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90" name="Google Shape;490;p32"/>
            <p:cNvGrpSpPr/>
            <p:nvPr/>
          </p:nvGrpSpPr>
          <p:grpSpPr>
            <a:xfrm rot="4050985">
              <a:off x="7806517" y="4106968"/>
              <a:ext cx="1358088" cy="1558692"/>
              <a:chOff x="2159475" y="1637325"/>
              <a:chExt cx="935275" cy="1073425"/>
            </a:xfrm>
          </p:grpSpPr>
          <p:sp>
            <p:nvSpPr>
              <p:cNvPr id="491" name="Google Shape;491;p32"/>
              <p:cNvSpPr/>
              <p:nvPr/>
            </p:nvSpPr>
            <p:spPr>
              <a:xfrm>
                <a:off x="2378550" y="2057450"/>
                <a:ext cx="581350" cy="653300"/>
              </a:xfrm>
              <a:custGeom>
                <a:rect b="b" l="l" r="r" t="t"/>
                <a:pathLst>
                  <a:path extrusionOk="0" h="26132" w="23254">
                    <a:moveTo>
                      <a:pt x="1953" y="1385"/>
                    </a:moveTo>
                    <a:cubicBezTo>
                      <a:pt x="1989" y="1468"/>
                      <a:pt x="2037" y="1539"/>
                      <a:pt x="2049" y="1611"/>
                    </a:cubicBezTo>
                    <a:cubicBezTo>
                      <a:pt x="2049" y="1647"/>
                      <a:pt x="1989" y="1718"/>
                      <a:pt x="1953" y="1730"/>
                    </a:cubicBezTo>
                    <a:cubicBezTo>
                      <a:pt x="1946" y="1731"/>
                      <a:pt x="1938" y="1731"/>
                      <a:pt x="1931" y="1731"/>
                    </a:cubicBezTo>
                    <a:cubicBezTo>
                      <a:pt x="1843" y="1731"/>
                      <a:pt x="1821" y="1662"/>
                      <a:pt x="1799" y="1551"/>
                    </a:cubicBezTo>
                    <a:cubicBezTo>
                      <a:pt x="1846" y="1492"/>
                      <a:pt x="1894" y="1444"/>
                      <a:pt x="1953" y="1385"/>
                    </a:cubicBezTo>
                    <a:close/>
                    <a:moveTo>
                      <a:pt x="1998" y="2026"/>
                    </a:moveTo>
                    <a:cubicBezTo>
                      <a:pt x="2034" y="2026"/>
                      <a:pt x="2086" y="2088"/>
                      <a:pt x="2108" y="2099"/>
                    </a:cubicBezTo>
                    <a:cubicBezTo>
                      <a:pt x="2119" y="2250"/>
                      <a:pt x="2052" y="2303"/>
                      <a:pt x="1977" y="2303"/>
                    </a:cubicBezTo>
                    <a:cubicBezTo>
                      <a:pt x="1969" y="2303"/>
                      <a:pt x="1961" y="2303"/>
                      <a:pt x="1953" y="2301"/>
                    </a:cubicBezTo>
                    <a:cubicBezTo>
                      <a:pt x="1870" y="2278"/>
                      <a:pt x="1787" y="2206"/>
                      <a:pt x="1715" y="2147"/>
                    </a:cubicBezTo>
                    <a:cubicBezTo>
                      <a:pt x="1799" y="2111"/>
                      <a:pt x="1894" y="2051"/>
                      <a:pt x="1989" y="2028"/>
                    </a:cubicBezTo>
                    <a:cubicBezTo>
                      <a:pt x="1992" y="2027"/>
                      <a:pt x="1995" y="2026"/>
                      <a:pt x="1998" y="2026"/>
                    </a:cubicBezTo>
                    <a:close/>
                    <a:moveTo>
                      <a:pt x="1215" y="3409"/>
                    </a:moveTo>
                    <a:cubicBezTo>
                      <a:pt x="1215" y="3504"/>
                      <a:pt x="1227" y="3599"/>
                      <a:pt x="1227" y="3683"/>
                    </a:cubicBezTo>
                    <a:cubicBezTo>
                      <a:pt x="1203" y="3694"/>
                      <a:pt x="1180" y="3694"/>
                      <a:pt x="1156" y="3694"/>
                    </a:cubicBezTo>
                    <a:cubicBezTo>
                      <a:pt x="1072" y="3635"/>
                      <a:pt x="1001" y="3563"/>
                      <a:pt x="1049" y="3456"/>
                    </a:cubicBezTo>
                    <a:cubicBezTo>
                      <a:pt x="1061" y="3421"/>
                      <a:pt x="1156" y="3421"/>
                      <a:pt x="1215" y="3409"/>
                    </a:cubicBezTo>
                    <a:close/>
                    <a:moveTo>
                      <a:pt x="12050" y="13993"/>
                    </a:moveTo>
                    <a:cubicBezTo>
                      <a:pt x="12157" y="14017"/>
                      <a:pt x="12252" y="14029"/>
                      <a:pt x="12395" y="14053"/>
                    </a:cubicBezTo>
                    <a:cubicBezTo>
                      <a:pt x="12395" y="14100"/>
                      <a:pt x="12407" y="14196"/>
                      <a:pt x="12419" y="14291"/>
                    </a:cubicBezTo>
                    <a:cubicBezTo>
                      <a:pt x="12288" y="14291"/>
                      <a:pt x="12193" y="14291"/>
                      <a:pt x="12121" y="14303"/>
                    </a:cubicBezTo>
                    <a:cubicBezTo>
                      <a:pt x="12098" y="14184"/>
                      <a:pt x="12074" y="14089"/>
                      <a:pt x="12050" y="13993"/>
                    </a:cubicBezTo>
                    <a:close/>
                    <a:moveTo>
                      <a:pt x="774" y="0"/>
                    </a:moveTo>
                    <a:cubicBezTo>
                      <a:pt x="769" y="0"/>
                      <a:pt x="765" y="1"/>
                      <a:pt x="763" y="4"/>
                    </a:cubicBezTo>
                    <a:cubicBezTo>
                      <a:pt x="656" y="87"/>
                      <a:pt x="489" y="146"/>
                      <a:pt x="441" y="254"/>
                    </a:cubicBezTo>
                    <a:cubicBezTo>
                      <a:pt x="382" y="385"/>
                      <a:pt x="310" y="432"/>
                      <a:pt x="179" y="444"/>
                    </a:cubicBezTo>
                    <a:cubicBezTo>
                      <a:pt x="215" y="801"/>
                      <a:pt x="48" y="1206"/>
                      <a:pt x="465" y="1456"/>
                    </a:cubicBezTo>
                    <a:cubicBezTo>
                      <a:pt x="489" y="1432"/>
                      <a:pt x="489" y="1397"/>
                      <a:pt x="501" y="1397"/>
                    </a:cubicBezTo>
                    <a:cubicBezTo>
                      <a:pt x="560" y="1361"/>
                      <a:pt x="620" y="1325"/>
                      <a:pt x="680" y="1289"/>
                    </a:cubicBezTo>
                    <a:cubicBezTo>
                      <a:pt x="703" y="1349"/>
                      <a:pt x="739" y="1397"/>
                      <a:pt x="751" y="1456"/>
                    </a:cubicBezTo>
                    <a:cubicBezTo>
                      <a:pt x="775" y="1551"/>
                      <a:pt x="751" y="1670"/>
                      <a:pt x="799" y="1754"/>
                    </a:cubicBezTo>
                    <a:cubicBezTo>
                      <a:pt x="882" y="1920"/>
                      <a:pt x="822" y="1992"/>
                      <a:pt x="656" y="2004"/>
                    </a:cubicBezTo>
                    <a:cubicBezTo>
                      <a:pt x="644" y="2004"/>
                      <a:pt x="644" y="2016"/>
                      <a:pt x="620" y="2063"/>
                    </a:cubicBezTo>
                    <a:cubicBezTo>
                      <a:pt x="751" y="2087"/>
                      <a:pt x="870" y="2087"/>
                      <a:pt x="977" y="2135"/>
                    </a:cubicBezTo>
                    <a:cubicBezTo>
                      <a:pt x="1061" y="2182"/>
                      <a:pt x="1120" y="2278"/>
                      <a:pt x="1191" y="2349"/>
                    </a:cubicBezTo>
                    <a:cubicBezTo>
                      <a:pt x="1144" y="2385"/>
                      <a:pt x="1096" y="2444"/>
                      <a:pt x="1049" y="2456"/>
                    </a:cubicBezTo>
                    <a:cubicBezTo>
                      <a:pt x="930" y="2480"/>
                      <a:pt x="882" y="2540"/>
                      <a:pt x="882" y="2659"/>
                    </a:cubicBezTo>
                    <a:cubicBezTo>
                      <a:pt x="882" y="2718"/>
                      <a:pt x="810" y="2754"/>
                      <a:pt x="763" y="2813"/>
                    </a:cubicBezTo>
                    <a:cubicBezTo>
                      <a:pt x="739" y="2766"/>
                      <a:pt x="703" y="2718"/>
                      <a:pt x="691" y="2671"/>
                    </a:cubicBezTo>
                    <a:cubicBezTo>
                      <a:pt x="656" y="2516"/>
                      <a:pt x="620" y="2361"/>
                      <a:pt x="584" y="2206"/>
                    </a:cubicBezTo>
                    <a:cubicBezTo>
                      <a:pt x="560" y="2206"/>
                      <a:pt x="542" y="2201"/>
                      <a:pt x="529" y="2201"/>
                    </a:cubicBezTo>
                    <a:cubicBezTo>
                      <a:pt x="522" y="2201"/>
                      <a:pt x="517" y="2202"/>
                      <a:pt x="513" y="2206"/>
                    </a:cubicBezTo>
                    <a:cubicBezTo>
                      <a:pt x="450" y="2226"/>
                      <a:pt x="396" y="2239"/>
                      <a:pt x="351" y="2239"/>
                    </a:cubicBezTo>
                    <a:cubicBezTo>
                      <a:pt x="258" y="2239"/>
                      <a:pt x="207" y="2184"/>
                      <a:pt x="215" y="2016"/>
                    </a:cubicBezTo>
                    <a:cubicBezTo>
                      <a:pt x="215" y="1992"/>
                      <a:pt x="156" y="1932"/>
                      <a:pt x="132" y="1932"/>
                    </a:cubicBezTo>
                    <a:cubicBezTo>
                      <a:pt x="72" y="1944"/>
                      <a:pt x="1" y="1992"/>
                      <a:pt x="1" y="2028"/>
                    </a:cubicBezTo>
                    <a:cubicBezTo>
                      <a:pt x="1" y="2230"/>
                      <a:pt x="13" y="2432"/>
                      <a:pt x="25" y="2635"/>
                    </a:cubicBezTo>
                    <a:cubicBezTo>
                      <a:pt x="89" y="2623"/>
                      <a:pt x="140" y="2616"/>
                      <a:pt x="180" y="2616"/>
                    </a:cubicBezTo>
                    <a:cubicBezTo>
                      <a:pt x="301" y="2616"/>
                      <a:pt x="316" y="2679"/>
                      <a:pt x="299" y="2849"/>
                    </a:cubicBezTo>
                    <a:cubicBezTo>
                      <a:pt x="310" y="2861"/>
                      <a:pt x="322" y="2861"/>
                      <a:pt x="334" y="2873"/>
                    </a:cubicBezTo>
                    <a:lnTo>
                      <a:pt x="441" y="2873"/>
                    </a:lnTo>
                    <a:cubicBezTo>
                      <a:pt x="517" y="2857"/>
                      <a:pt x="567" y="2845"/>
                      <a:pt x="601" y="2845"/>
                    </a:cubicBezTo>
                    <a:cubicBezTo>
                      <a:pt x="668" y="2845"/>
                      <a:pt x="668" y="2893"/>
                      <a:pt x="668" y="3052"/>
                    </a:cubicBezTo>
                    <a:cubicBezTo>
                      <a:pt x="681" y="3055"/>
                      <a:pt x="696" y="3056"/>
                      <a:pt x="711" y="3056"/>
                    </a:cubicBezTo>
                    <a:cubicBezTo>
                      <a:pt x="745" y="3056"/>
                      <a:pt x="781" y="3050"/>
                      <a:pt x="815" y="3050"/>
                    </a:cubicBezTo>
                    <a:cubicBezTo>
                      <a:pt x="869" y="3050"/>
                      <a:pt x="916" y="3066"/>
                      <a:pt x="941" y="3147"/>
                    </a:cubicBezTo>
                    <a:cubicBezTo>
                      <a:pt x="1025" y="3325"/>
                      <a:pt x="989" y="3421"/>
                      <a:pt x="834" y="3433"/>
                    </a:cubicBezTo>
                    <a:cubicBezTo>
                      <a:pt x="739" y="3433"/>
                      <a:pt x="668" y="3397"/>
                      <a:pt x="703" y="3278"/>
                    </a:cubicBezTo>
                    <a:cubicBezTo>
                      <a:pt x="691" y="3266"/>
                      <a:pt x="680" y="3254"/>
                      <a:pt x="668" y="3242"/>
                    </a:cubicBezTo>
                    <a:cubicBezTo>
                      <a:pt x="608" y="3230"/>
                      <a:pt x="549" y="3218"/>
                      <a:pt x="489" y="3206"/>
                    </a:cubicBezTo>
                    <a:cubicBezTo>
                      <a:pt x="477" y="3218"/>
                      <a:pt x="477" y="3230"/>
                      <a:pt x="477" y="3242"/>
                    </a:cubicBezTo>
                    <a:cubicBezTo>
                      <a:pt x="727" y="3492"/>
                      <a:pt x="989" y="3742"/>
                      <a:pt x="1239" y="3992"/>
                    </a:cubicBezTo>
                    <a:cubicBezTo>
                      <a:pt x="1465" y="3968"/>
                      <a:pt x="1680" y="3944"/>
                      <a:pt x="1918" y="3921"/>
                    </a:cubicBezTo>
                    <a:cubicBezTo>
                      <a:pt x="1918" y="3944"/>
                      <a:pt x="1930" y="3968"/>
                      <a:pt x="1930" y="3992"/>
                    </a:cubicBezTo>
                    <a:cubicBezTo>
                      <a:pt x="1950" y="4102"/>
                      <a:pt x="1987" y="4179"/>
                      <a:pt x="2090" y="4179"/>
                    </a:cubicBezTo>
                    <a:cubicBezTo>
                      <a:pt x="2110" y="4179"/>
                      <a:pt x="2132" y="4176"/>
                      <a:pt x="2156" y="4171"/>
                    </a:cubicBezTo>
                    <a:cubicBezTo>
                      <a:pt x="2192" y="4171"/>
                      <a:pt x="2275" y="4242"/>
                      <a:pt x="2263" y="4266"/>
                    </a:cubicBezTo>
                    <a:cubicBezTo>
                      <a:pt x="2251" y="4325"/>
                      <a:pt x="2215" y="4409"/>
                      <a:pt x="2168" y="4421"/>
                    </a:cubicBezTo>
                    <a:cubicBezTo>
                      <a:pt x="2037" y="4445"/>
                      <a:pt x="1894" y="4433"/>
                      <a:pt x="1751" y="4445"/>
                    </a:cubicBezTo>
                    <a:cubicBezTo>
                      <a:pt x="1751" y="4480"/>
                      <a:pt x="1739" y="4552"/>
                      <a:pt x="1763" y="4576"/>
                    </a:cubicBezTo>
                    <a:cubicBezTo>
                      <a:pt x="1894" y="4706"/>
                      <a:pt x="2049" y="4837"/>
                      <a:pt x="2168" y="4968"/>
                    </a:cubicBezTo>
                    <a:cubicBezTo>
                      <a:pt x="2501" y="5338"/>
                      <a:pt x="2823" y="5719"/>
                      <a:pt x="3168" y="6088"/>
                    </a:cubicBezTo>
                    <a:cubicBezTo>
                      <a:pt x="3382" y="6326"/>
                      <a:pt x="3620" y="6540"/>
                      <a:pt x="3847" y="6766"/>
                    </a:cubicBezTo>
                    <a:cubicBezTo>
                      <a:pt x="4168" y="7100"/>
                      <a:pt x="4478" y="7445"/>
                      <a:pt x="4799" y="7778"/>
                    </a:cubicBezTo>
                    <a:cubicBezTo>
                      <a:pt x="5097" y="8088"/>
                      <a:pt x="5394" y="8386"/>
                      <a:pt x="5704" y="8695"/>
                    </a:cubicBezTo>
                    <a:cubicBezTo>
                      <a:pt x="6037" y="9040"/>
                      <a:pt x="6371" y="9374"/>
                      <a:pt x="6704" y="9719"/>
                    </a:cubicBezTo>
                    <a:cubicBezTo>
                      <a:pt x="6811" y="9838"/>
                      <a:pt x="6942" y="9933"/>
                      <a:pt x="7049" y="10052"/>
                    </a:cubicBezTo>
                    <a:cubicBezTo>
                      <a:pt x="7502" y="10541"/>
                      <a:pt x="7942" y="11029"/>
                      <a:pt x="8395" y="11517"/>
                    </a:cubicBezTo>
                    <a:cubicBezTo>
                      <a:pt x="8776" y="11934"/>
                      <a:pt x="9169" y="12350"/>
                      <a:pt x="9550" y="12779"/>
                    </a:cubicBezTo>
                    <a:cubicBezTo>
                      <a:pt x="9978" y="13231"/>
                      <a:pt x="10383" y="13696"/>
                      <a:pt x="10812" y="14148"/>
                    </a:cubicBezTo>
                    <a:cubicBezTo>
                      <a:pt x="10883" y="14231"/>
                      <a:pt x="10990" y="14291"/>
                      <a:pt x="11038" y="14327"/>
                    </a:cubicBezTo>
                    <a:cubicBezTo>
                      <a:pt x="11121" y="14458"/>
                      <a:pt x="11169" y="14553"/>
                      <a:pt x="11228" y="14624"/>
                    </a:cubicBezTo>
                    <a:cubicBezTo>
                      <a:pt x="11300" y="14696"/>
                      <a:pt x="11383" y="14743"/>
                      <a:pt x="11455" y="14815"/>
                    </a:cubicBezTo>
                    <a:cubicBezTo>
                      <a:pt x="11645" y="15029"/>
                      <a:pt x="11824" y="15267"/>
                      <a:pt x="12026" y="15494"/>
                    </a:cubicBezTo>
                    <a:cubicBezTo>
                      <a:pt x="12324" y="15839"/>
                      <a:pt x="12633" y="16184"/>
                      <a:pt x="12943" y="16541"/>
                    </a:cubicBezTo>
                    <a:cubicBezTo>
                      <a:pt x="13324" y="16970"/>
                      <a:pt x="13717" y="17399"/>
                      <a:pt x="14086" y="17851"/>
                    </a:cubicBezTo>
                    <a:cubicBezTo>
                      <a:pt x="14372" y="18196"/>
                      <a:pt x="14729" y="18482"/>
                      <a:pt x="15003" y="18827"/>
                    </a:cubicBezTo>
                    <a:cubicBezTo>
                      <a:pt x="15527" y="19482"/>
                      <a:pt x="16074" y="20113"/>
                      <a:pt x="16622" y="20744"/>
                    </a:cubicBezTo>
                    <a:cubicBezTo>
                      <a:pt x="16955" y="21137"/>
                      <a:pt x="17301" y="21518"/>
                      <a:pt x="17646" y="21899"/>
                    </a:cubicBezTo>
                    <a:cubicBezTo>
                      <a:pt x="18015" y="22316"/>
                      <a:pt x="18384" y="22721"/>
                      <a:pt x="18753" y="23137"/>
                    </a:cubicBezTo>
                    <a:cubicBezTo>
                      <a:pt x="18777" y="23161"/>
                      <a:pt x="18837" y="23173"/>
                      <a:pt x="18872" y="23185"/>
                    </a:cubicBezTo>
                    <a:cubicBezTo>
                      <a:pt x="18892" y="23189"/>
                      <a:pt x="18912" y="23190"/>
                      <a:pt x="18932" y="23190"/>
                    </a:cubicBezTo>
                    <a:cubicBezTo>
                      <a:pt x="18971" y="23190"/>
                      <a:pt x="19011" y="23185"/>
                      <a:pt x="19051" y="23185"/>
                    </a:cubicBezTo>
                    <a:cubicBezTo>
                      <a:pt x="19051" y="23197"/>
                      <a:pt x="19063" y="23209"/>
                      <a:pt x="19063" y="23221"/>
                    </a:cubicBezTo>
                    <a:cubicBezTo>
                      <a:pt x="19015" y="23256"/>
                      <a:pt x="18979" y="23280"/>
                      <a:pt x="18920" y="23316"/>
                    </a:cubicBezTo>
                    <a:cubicBezTo>
                      <a:pt x="18956" y="23364"/>
                      <a:pt x="18968" y="23399"/>
                      <a:pt x="19003" y="23435"/>
                    </a:cubicBezTo>
                    <a:cubicBezTo>
                      <a:pt x="19646" y="24173"/>
                      <a:pt x="20301" y="24923"/>
                      <a:pt x="20956" y="25673"/>
                    </a:cubicBezTo>
                    <a:cubicBezTo>
                      <a:pt x="21087" y="25816"/>
                      <a:pt x="21242" y="25935"/>
                      <a:pt x="21384" y="26078"/>
                    </a:cubicBezTo>
                    <a:cubicBezTo>
                      <a:pt x="21444" y="26088"/>
                      <a:pt x="21512" y="26131"/>
                      <a:pt x="21554" y="26131"/>
                    </a:cubicBezTo>
                    <a:cubicBezTo>
                      <a:pt x="21562" y="26131"/>
                      <a:pt x="21569" y="26130"/>
                      <a:pt x="21575" y="26126"/>
                    </a:cubicBezTo>
                    <a:cubicBezTo>
                      <a:pt x="21730" y="26031"/>
                      <a:pt x="21861" y="25900"/>
                      <a:pt x="21992" y="25781"/>
                    </a:cubicBezTo>
                    <a:cubicBezTo>
                      <a:pt x="22111" y="25673"/>
                      <a:pt x="22242" y="25566"/>
                      <a:pt x="22349" y="25459"/>
                    </a:cubicBezTo>
                    <a:cubicBezTo>
                      <a:pt x="22516" y="25292"/>
                      <a:pt x="22682" y="25126"/>
                      <a:pt x="22837" y="24947"/>
                    </a:cubicBezTo>
                    <a:cubicBezTo>
                      <a:pt x="22956" y="24852"/>
                      <a:pt x="23063" y="24757"/>
                      <a:pt x="23170" y="24661"/>
                    </a:cubicBezTo>
                    <a:cubicBezTo>
                      <a:pt x="23242" y="24590"/>
                      <a:pt x="23254" y="24507"/>
                      <a:pt x="23194" y="24411"/>
                    </a:cubicBezTo>
                    <a:cubicBezTo>
                      <a:pt x="23123" y="24304"/>
                      <a:pt x="23028" y="24197"/>
                      <a:pt x="22956" y="24078"/>
                    </a:cubicBezTo>
                    <a:cubicBezTo>
                      <a:pt x="22670" y="23625"/>
                      <a:pt x="22242" y="23292"/>
                      <a:pt x="21944" y="22840"/>
                    </a:cubicBezTo>
                    <a:cubicBezTo>
                      <a:pt x="21825" y="22637"/>
                      <a:pt x="21646" y="22482"/>
                      <a:pt x="21492" y="22304"/>
                    </a:cubicBezTo>
                    <a:cubicBezTo>
                      <a:pt x="21373" y="22161"/>
                      <a:pt x="21242" y="22018"/>
                      <a:pt x="21111" y="21887"/>
                    </a:cubicBezTo>
                    <a:cubicBezTo>
                      <a:pt x="21075" y="21828"/>
                      <a:pt x="21051" y="21768"/>
                      <a:pt x="21003" y="21709"/>
                    </a:cubicBezTo>
                    <a:cubicBezTo>
                      <a:pt x="20896" y="21590"/>
                      <a:pt x="20789" y="21459"/>
                      <a:pt x="20670" y="21339"/>
                    </a:cubicBezTo>
                    <a:cubicBezTo>
                      <a:pt x="20634" y="21316"/>
                      <a:pt x="20587" y="21292"/>
                      <a:pt x="20563" y="21256"/>
                    </a:cubicBezTo>
                    <a:cubicBezTo>
                      <a:pt x="20337" y="21006"/>
                      <a:pt x="20158" y="20708"/>
                      <a:pt x="19908" y="20494"/>
                    </a:cubicBezTo>
                    <a:cubicBezTo>
                      <a:pt x="19622" y="20256"/>
                      <a:pt x="19432" y="19958"/>
                      <a:pt x="19218" y="19673"/>
                    </a:cubicBezTo>
                    <a:cubicBezTo>
                      <a:pt x="19087" y="19518"/>
                      <a:pt x="18968" y="19363"/>
                      <a:pt x="18837" y="19208"/>
                    </a:cubicBezTo>
                    <a:cubicBezTo>
                      <a:pt x="18408" y="18732"/>
                      <a:pt x="17967" y="18256"/>
                      <a:pt x="17539" y="17768"/>
                    </a:cubicBezTo>
                    <a:cubicBezTo>
                      <a:pt x="17074" y="17232"/>
                      <a:pt x="16622" y="16672"/>
                      <a:pt x="16158" y="16136"/>
                    </a:cubicBezTo>
                    <a:cubicBezTo>
                      <a:pt x="15920" y="15863"/>
                      <a:pt x="15681" y="15613"/>
                      <a:pt x="15443" y="15351"/>
                    </a:cubicBezTo>
                    <a:cubicBezTo>
                      <a:pt x="15146" y="15017"/>
                      <a:pt x="14860" y="14696"/>
                      <a:pt x="14574" y="14374"/>
                    </a:cubicBezTo>
                    <a:cubicBezTo>
                      <a:pt x="14384" y="14160"/>
                      <a:pt x="14193" y="13946"/>
                      <a:pt x="14003" y="13743"/>
                    </a:cubicBezTo>
                    <a:cubicBezTo>
                      <a:pt x="13860" y="13589"/>
                      <a:pt x="13717" y="13458"/>
                      <a:pt x="13574" y="13303"/>
                    </a:cubicBezTo>
                    <a:cubicBezTo>
                      <a:pt x="13503" y="13231"/>
                      <a:pt x="13467" y="13136"/>
                      <a:pt x="13395" y="13065"/>
                    </a:cubicBezTo>
                    <a:cubicBezTo>
                      <a:pt x="13205" y="12862"/>
                      <a:pt x="13014" y="12684"/>
                      <a:pt x="12824" y="12481"/>
                    </a:cubicBezTo>
                    <a:cubicBezTo>
                      <a:pt x="12729" y="12386"/>
                      <a:pt x="12657" y="12267"/>
                      <a:pt x="12562" y="12160"/>
                    </a:cubicBezTo>
                    <a:cubicBezTo>
                      <a:pt x="12145" y="11707"/>
                      <a:pt x="11729" y="11243"/>
                      <a:pt x="11312" y="10791"/>
                    </a:cubicBezTo>
                    <a:cubicBezTo>
                      <a:pt x="10919" y="10362"/>
                      <a:pt x="10514" y="9945"/>
                      <a:pt x="10121" y="9529"/>
                    </a:cubicBezTo>
                    <a:cubicBezTo>
                      <a:pt x="9645" y="9005"/>
                      <a:pt x="9169" y="8481"/>
                      <a:pt x="8681" y="7957"/>
                    </a:cubicBezTo>
                    <a:cubicBezTo>
                      <a:pt x="8169" y="7421"/>
                      <a:pt x="7633" y="6897"/>
                      <a:pt x="7109" y="6361"/>
                    </a:cubicBezTo>
                    <a:cubicBezTo>
                      <a:pt x="6573" y="5814"/>
                      <a:pt x="6037" y="5254"/>
                      <a:pt x="5502" y="4695"/>
                    </a:cubicBezTo>
                    <a:cubicBezTo>
                      <a:pt x="5382" y="4576"/>
                      <a:pt x="5228" y="4492"/>
                      <a:pt x="5109" y="4373"/>
                    </a:cubicBezTo>
                    <a:cubicBezTo>
                      <a:pt x="4942" y="4195"/>
                      <a:pt x="4787" y="3980"/>
                      <a:pt x="4609" y="3802"/>
                    </a:cubicBezTo>
                    <a:cubicBezTo>
                      <a:pt x="4168" y="3337"/>
                      <a:pt x="3728" y="2873"/>
                      <a:pt x="3287" y="2420"/>
                    </a:cubicBezTo>
                    <a:cubicBezTo>
                      <a:pt x="3025" y="2159"/>
                      <a:pt x="2787" y="1885"/>
                      <a:pt x="2525" y="1647"/>
                    </a:cubicBezTo>
                    <a:cubicBezTo>
                      <a:pt x="2204" y="1361"/>
                      <a:pt x="1870" y="1111"/>
                      <a:pt x="1608" y="777"/>
                    </a:cubicBezTo>
                    <a:cubicBezTo>
                      <a:pt x="1513" y="646"/>
                      <a:pt x="1346" y="575"/>
                      <a:pt x="1215" y="492"/>
                    </a:cubicBezTo>
                    <a:cubicBezTo>
                      <a:pt x="1168" y="456"/>
                      <a:pt x="1108" y="432"/>
                      <a:pt x="1084" y="385"/>
                    </a:cubicBezTo>
                    <a:cubicBezTo>
                      <a:pt x="1001" y="277"/>
                      <a:pt x="930" y="146"/>
                      <a:pt x="846" y="27"/>
                    </a:cubicBezTo>
                    <a:cubicBezTo>
                      <a:pt x="837" y="18"/>
                      <a:pt x="796"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92" name="Google Shape;492;p32"/>
              <p:cNvSpPr/>
              <p:nvPr/>
            </p:nvSpPr>
            <p:spPr>
              <a:xfrm>
                <a:off x="2159475" y="1637325"/>
                <a:ext cx="935275" cy="953325"/>
              </a:xfrm>
              <a:custGeom>
                <a:rect b="b" l="l" r="r" t="t"/>
                <a:pathLst>
                  <a:path extrusionOk="0" h="38133" w="37411">
                    <a:moveTo>
                      <a:pt x="7716" y="1104"/>
                    </a:moveTo>
                    <a:cubicBezTo>
                      <a:pt x="7740" y="1140"/>
                      <a:pt x="7788" y="1176"/>
                      <a:pt x="7776" y="1199"/>
                    </a:cubicBezTo>
                    <a:cubicBezTo>
                      <a:pt x="7764" y="1259"/>
                      <a:pt x="7728" y="1295"/>
                      <a:pt x="7668" y="1390"/>
                    </a:cubicBezTo>
                    <a:cubicBezTo>
                      <a:pt x="7633" y="1295"/>
                      <a:pt x="7585" y="1247"/>
                      <a:pt x="7597" y="1211"/>
                    </a:cubicBezTo>
                    <a:cubicBezTo>
                      <a:pt x="7609" y="1176"/>
                      <a:pt x="7668" y="1140"/>
                      <a:pt x="7716" y="1104"/>
                    </a:cubicBezTo>
                    <a:close/>
                    <a:moveTo>
                      <a:pt x="5711" y="2181"/>
                    </a:moveTo>
                    <a:cubicBezTo>
                      <a:pt x="5758" y="2181"/>
                      <a:pt x="5802" y="2191"/>
                      <a:pt x="5823" y="2211"/>
                    </a:cubicBezTo>
                    <a:cubicBezTo>
                      <a:pt x="5883" y="2271"/>
                      <a:pt x="5883" y="2402"/>
                      <a:pt x="5906" y="2497"/>
                    </a:cubicBezTo>
                    <a:cubicBezTo>
                      <a:pt x="5894" y="2509"/>
                      <a:pt x="5871" y="2521"/>
                      <a:pt x="5859" y="2533"/>
                    </a:cubicBezTo>
                    <a:cubicBezTo>
                      <a:pt x="5842" y="2524"/>
                      <a:pt x="5825" y="2520"/>
                      <a:pt x="5808" y="2520"/>
                    </a:cubicBezTo>
                    <a:cubicBezTo>
                      <a:pt x="5751" y="2520"/>
                      <a:pt x="5691" y="2559"/>
                      <a:pt x="5639" y="2559"/>
                    </a:cubicBezTo>
                    <a:cubicBezTo>
                      <a:pt x="5604" y="2559"/>
                      <a:pt x="5573" y="2542"/>
                      <a:pt x="5549" y="2485"/>
                    </a:cubicBezTo>
                    <a:cubicBezTo>
                      <a:pt x="5513" y="2414"/>
                      <a:pt x="5502" y="2271"/>
                      <a:pt x="5549" y="2223"/>
                    </a:cubicBezTo>
                    <a:cubicBezTo>
                      <a:pt x="5583" y="2197"/>
                      <a:pt x="5650" y="2181"/>
                      <a:pt x="5711" y="2181"/>
                    </a:cubicBezTo>
                    <a:close/>
                    <a:moveTo>
                      <a:pt x="6168" y="4914"/>
                    </a:moveTo>
                    <a:cubicBezTo>
                      <a:pt x="6192" y="4998"/>
                      <a:pt x="6216" y="5069"/>
                      <a:pt x="6240" y="5140"/>
                    </a:cubicBezTo>
                    <a:cubicBezTo>
                      <a:pt x="6140" y="5197"/>
                      <a:pt x="6063" y="5226"/>
                      <a:pt x="6005" y="5226"/>
                    </a:cubicBezTo>
                    <a:cubicBezTo>
                      <a:pt x="5902" y="5226"/>
                      <a:pt x="5859" y="5135"/>
                      <a:pt x="5859" y="4938"/>
                    </a:cubicBezTo>
                    <a:cubicBezTo>
                      <a:pt x="5954" y="4926"/>
                      <a:pt x="6061" y="4926"/>
                      <a:pt x="6168" y="4914"/>
                    </a:cubicBezTo>
                    <a:close/>
                    <a:moveTo>
                      <a:pt x="4564" y="5421"/>
                    </a:moveTo>
                    <a:cubicBezTo>
                      <a:pt x="4631" y="5421"/>
                      <a:pt x="4700" y="5426"/>
                      <a:pt x="4763" y="5426"/>
                    </a:cubicBezTo>
                    <a:cubicBezTo>
                      <a:pt x="4754" y="5560"/>
                      <a:pt x="4645" y="5647"/>
                      <a:pt x="4536" y="5647"/>
                    </a:cubicBezTo>
                    <a:cubicBezTo>
                      <a:pt x="4499" y="5647"/>
                      <a:pt x="4463" y="5638"/>
                      <a:pt x="4430" y="5617"/>
                    </a:cubicBezTo>
                    <a:cubicBezTo>
                      <a:pt x="4406" y="5605"/>
                      <a:pt x="4382" y="5557"/>
                      <a:pt x="4394" y="5533"/>
                    </a:cubicBezTo>
                    <a:cubicBezTo>
                      <a:pt x="4406" y="5486"/>
                      <a:pt x="4442" y="5426"/>
                      <a:pt x="4466" y="5426"/>
                    </a:cubicBezTo>
                    <a:cubicBezTo>
                      <a:pt x="4497" y="5422"/>
                      <a:pt x="4531" y="5421"/>
                      <a:pt x="4564" y="5421"/>
                    </a:cubicBezTo>
                    <a:close/>
                    <a:moveTo>
                      <a:pt x="9752" y="5700"/>
                    </a:moveTo>
                    <a:cubicBezTo>
                      <a:pt x="9788" y="5748"/>
                      <a:pt x="9847" y="5783"/>
                      <a:pt x="9847" y="5831"/>
                    </a:cubicBezTo>
                    <a:cubicBezTo>
                      <a:pt x="9859" y="5855"/>
                      <a:pt x="9800" y="5902"/>
                      <a:pt x="9752" y="5974"/>
                    </a:cubicBezTo>
                    <a:cubicBezTo>
                      <a:pt x="9693" y="5902"/>
                      <a:pt x="9621" y="5843"/>
                      <a:pt x="9633" y="5831"/>
                    </a:cubicBezTo>
                    <a:cubicBezTo>
                      <a:pt x="9657" y="5783"/>
                      <a:pt x="9716" y="5748"/>
                      <a:pt x="9752" y="5700"/>
                    </a:cubicBezTo>
                    <a:close/>
                    <a:moveTo>
                      <a:pt x="1942" y="6307"/>
                    </a:moveTo>
                    <a:cubicBezTo>
                      <a:pt x="2001" y="6379"/>
                      <a:pt x="2084" y="6438"/>
                      <a:pt x="2073" y="6462"/>
                    </a:cubicBezTo>
                    <a:cubicBezTo>
                      <a:pt x="2049" y="6510"/>
                      <a:pt x="1989" y="6557"/>
                      <a:pt x="1942" y="6605"/>
                    </a:cubicBezTo>
                    <a:cubicBezTo>
                      <a:pt x="1894" y="6557"/>
                      <a:pt x="1834" y="6522"/>
                      <a:pt x="1823" y="6462"/>
                    </a:cubicBezTo>
                    <a:cubicBezTo>
                      <a:pt x="1823" y="6438"/>
                      <a:pt x="1882" y="6379"/>
                      <a:pt x="1942" y="6307"/>
                    </a:cubicBezTo>
                    <a:close/>
                    <a:moveTo>
                      <a:pt x="9466" y="6391"/>
                    </a:moveTo>
                    <a:cubicBezTo>
                      <a:pt x="9502" y="6391"/>
                      <a:pt x="9550" y="6450"/>
                      <a:pt x="9585" y="6486"/>
                    </a:cubicBezTo>
                    <a:cubicBezTo>
                      <a:pt x="9550" y="6522"/>
                      <a:pt x="9514" y="6569"/>
                      <a:pt x="9454" y="6629"/>
                    </a:cubicBezTo>
                    <a:cubicBezTo>
                      <a:pt x="9383" y="6557"/>
                      <a:pt x="9347" y="6522"/>
                      <a:pt x="9300" y="6474"/>
                    </a:cubicBezTo>
                    <a:cubicBezTo>
                      <a:pt x="9359" y="6438"/>
                      <a:pt x="9407" y="6391"/>
                      <a:pt x="9466" y="6391"/>
                    </a:cubicBezTo>
                    <a:close/>
                    <a:moveTo>
                      <a:pt x="10490" y="7403"/>
                    </a:moveTo>
                    <a:cubicBezTo>
                      <a:pt x="10586" y="7415"/>
                      <a:pt x="10633" y="7462"/>
                      <a:pt x="10574" y="7545"/>
                    </a:cubicBezTo>
                    <a:cubicBezTo>
                      <a:pt x="10502" y="7653"/>
                      <a:pt x="10466" y="7736"/>
                      <a:pt x="10657" y="7796"/>
                    </a:cubicBezTo>
                    <a:cubicBezTo>
                      <a:pt x="10645" y="7807"/>
                      <a:pt x="10633" y="7819"/>
                      <a:pt x="10621" y="7831"/>
                    </a:cubicBezTo>
                    <a:cubicBezTo>
                      <a:pt x="10550" y="7843"/>
                      <a:pt x="10478" y="7843"/>
                      <a:pt x="10395" y="7855"/>
                    </a:cubicBezTo>
                    <a:cubicBezTo>
                      <a:pt x="10383" y="7700"/>
                      <a:pt x="10359" y="7569"/>
                      <a:pt x="10347" y="7415"/>
                    </a:cubicBezTo>
                    <a:cubicBezTo>
                      <a:pt x="10407" y="7415"/>
                      <a:pt x="10455" y="7403"/>
                      <a:pt x="10490" y="7403"/>
                    </a:cubicBezTo>
                    <a:close/>
                    <a:moveTo>
                      <a:pt x="3775" y="7510"/>
                    </a:moveTo>
                    <a:cubicBezTo>
                      <a:pt x="3882" y="7534"/>
                      <a:pt x="4013" y="7522"/>
                      <a:pt x="4097" y="7581"/>
                    </a:cubicBezTo>
                    <a:cubicBezTo>
                      <a:pt x="4144" y="7617"/>
                      <a:pt x="4144" y="7819"/>
                      <a:pt x="4109" y="7831"/>
                    </a:cubicBezTo>
                    <a:cubicBezTo>
                      <a:pt x="4053" y="7863"/>
                      <a:pt x="3960" y="7889"/>
                      <a:pt x="3887" y="7889"/>
                    </a:cubicBezTo>
                    <a:cubicBezTo>
                      <a:pt x="3851" y="7889"/>
                      <a:pt x="3819" y="7883"/>
                      <a:pt x="3799" y="7867"/>
                    </a:cubicBezTo>
                    <a:cubicBezTo>
                      <a:pt x="3739" y="7819"/>
                      <a:pt x="3751" y="7665"/>
                      <a:pt x="3728" y="7557"/>
                    </a:cubicBezTo>
                    <a:cubicBezTo>
                      <a:pt x="3739" y="7545"/>
                      <a:pt x="3751" y="7522"/>
                      <a:pt x="3775" y="7510"/>
                    </a:cubicBezTo>
                    <a:close/>
                    <a:moveTo>
                      <a:pt x="13419" y="7974"/>
                    </a:moveTo>
                    <a:cubicBezTo>
                      <a:pt x="13463" y="8127"/>
                      <a:pt x="13416" y="8190"/>
                      <a:pt x="13298" y="8190"/>
                    </a:cubicBezTo>
                    <a:cubicBezTo>
                      <a:pt x="13287" y="8190"/>
                      <a:pt x="13276" y="8189"/>
                      <a:pt x="13264" y="8188"/>
                    </a:cubicBezTo>
                    <a:cubicBezTo>
                      <a:pt x="13181" y="8188"/>
                      <a:pt x="13098" y="8212"/>
                      <a:pt x="13002" y="8224"/>
                    </a:cubicBezTo>
                    <a:cubicBezTo>
                      <a:pt x="12977" y="8230"/>
                      <a:pt x="12954" y="8234"/>
                      <a:pt x="12933" y="8234"/>
                    </a:cubicBezTo>
                    <a:cubicBezTo>
                      <a:pt x="12874" y="8234"/>
                      <a:pt x="12833" y="8205"/>
                      <a:pt x="12824" y="8117"/>
                    </a:cubicBezTo>
                    <a:cubicBezTo>
                      <a:pt x="12812" y="8010"/>
                      <a:pt x="12883" y="8010"/>
                      <a:pt x="12967" y="7998"/>
                    </a:cubicBezTo>
                    <a:cubicBezTo>
                      <a:pt x="13110" y="7998"/>
                      <a:pt x="13264" y="7986"/>
                      <a:pt x="13419" y="7974"/>
                    </a:cubicBezTo>
                    <a:close/>
                    <a:moveTo>
                      <a:pt x="9526" y="9260"/>
                    </a:moveTo>
                    <a:cubicBezTo>
                      <a:pt x="9585" y="9331"/>
                      <a:pt x="9621" y="9367"/>
                      <a:pt x="9669" y="9415"/>
                    </a:cubicBezTo>
                    <a:cubicBezTo>
                      <a:pt x="9625" y="9447"/>
                      <a:pt x="9582" y="9500"/>
                      <a:pt x="9548" y="9500"/>
                    </a:cubicBezTo>
                    <a:cubicBezTo>
                      <a:pt x="9544" y="9500"/>
                      <a:pt x="9541" y="9499"/>
                      <a:pt x="9538" y="9498"/>
                    </a:cubicBezTo>
                    <a:cubicBezTo>
                      <a:pt x="9490" y="9486"/>
                      <a:pt x="9443" y="9427"/>
                      <a:pt x="9419" y="9379"/>
                    </a:cubicBezTo>
                    <a:cubicBezTo>
                      <a:pt x="9407" y="9379"/>
                      <a:pt x="9466" y="9320"/>
                      <a:pt x="9526" y="9260"/>
                    </a:cubicBezTo>
                    <a:close/>
                    <a:moveTo>
                      <a:pt x="5951" y="9449"/>
                    </a:moveTo>
                    <a:cubicBezTo>
                      <a:pt x="5952" y="9449"/>
                      <a:pt x="5953" y="9450"/>
                      <a:pt x="5954" y="9450"/>
                    </a:cubicBezTo>
                    <a:cubicBezTo>
                      <a:pt x="6014" y="9474"/>
                      <a:pt x="6073" y="9510"/>
                      <a:pt x="6097" y="9570"/>
                    </a:cubicBezTo>
                    <a:cubicBezTo>
                      <a:pt x="6109" y="9593"/>
                      <a:pt x="6037" y="9653"/>
                      <a:pt x="5966" y="9748"/>
                    </a:cubicBezTo>
                    <a:cubicBezTo>
                      <a:pt x="5918" y="9653"/>
                      <a:pt x="5871" y="9605"/>
                      <a:pt x="5859" y="9558"/>
                    </a:cubicBezTo>
                    <a:cubicBezTo>
                      <a:pt x="5859" y="9524"/>
                      <a:pt x="5931" y="9449"/>
                      <a:pt x="5951" y="9449"/>
                    </a:cubicBezTo>
                    <a:close/>
                    <a:moveTo>
                      <a:pt x="3323" y="10022"/>
                    </a:moveTo>
                    <a:lnTo>
                      <a:pt x="3370" y="10070"/>
                    </a:lnTo>
                    <a:cubicBezTo>
                      <a:pt x="3335" y="10153"/>
                      <a:pt x="3311" y="10224"/>
                      <a:pt x="3287" y="10308"/>
                    </a:cubicBezTo>
                    <a:lnTo>
                      <a:pt x="3227" y="10308"/>
                    </a:lnTo>
                    <a:cubicBezTo>
                      <a:pt x="3204" y="10236"/>
                      <a:pt x="3168" y="10165"/>
                      <a:pt x="3168" y="10082"/>
                    </a:cubicBezTo>
                    <a:cubicBezTo>
                      <a:pt x="3168" y="10070"/>
                      <a:pt x="3263" y="10046"/>
                      <a:pt x="3323" y="10022"/>
                    </a:cubicBezTo>
                    <a:close/>
                    <a:moveTo>
                      <a:pt x="6966" y="13487"/>
                    </a:moveTo>
                    <a:cubicBezTo>
                      <a:pt x="7026" y="13570"/>
                      <a:pt x="7085" y="13618"/>
                      <a:pt x="7073" y="13653"/>
                    </a:cubicBezTo>
                    <a:cubicBezTo>
                      <a:pt x="7049" y="13701"/>
                      <a:pt x="7002" y="13737"/>
                      <a:pt x="6954" y="13749"/>
                    </a:cubicBezTo>
                    <a:cubicBezTo>
                      <a:pt x="6952" y="13750"/>
                      <a:pt x="6950" y="13750"/>
                      <a:pt x="6948" y="13750"/>
                    </a:cubicBezTo>
                    <a:cubicBezTo>
                      <a:pt x="6920" y="13750"/>
                      <a:pt x="6859" y="13687"/>
                      <a:pt x="6859" y="13665"/>
                    </a:cubicBezTo>
                    <a:cubicBezTo>
                      <a:pt x="6871" y="13618"/>
                      <a:pt x="6918" y="13570"/>
                      <a:pt x="6966" y="13487"/>
                    </a:cubicBezTo>
                    <a:close/>
                    <a:moveTo>
                      <a:pt x="10990" y="17285"/>
                    </a:moveTo>
                    <a:cubicBezTo>
                      <a:pt x="11002" y="17285"/>
                      <a:pt x="11074" y="17356"/>
                      <a:pt x="11074" y="17380"/>
                    </a:cubicBezTo>
                    <a:cubicBezTo>
                      <a:pt x="11074" y="17428"/>
                      <a:pt x="11014" y="17463"/>
                      <a:pt x="10955" y="17547"/>
                    </a:cubicBezTo>
                    <a:cubicBezTo>
                      <a:pt x="10907" y="17463"/>
                      <a:pt x="10859" y="17416"/>
                      <a:pt x="10871" y="17404"/>
                    </a:cubicBezTo>
                    <a:cubicBezTo>
                      <a:pt x="10895" y="17356"/>
                      <a:pt x="10943" y="17309"/>
                      <a:pt x="10990" y="17285"/>
                    </a:cubicBezTo>
                    <a:close/>
                    <a:moveTo>
                      <a:pt x="30076" y="24476"/>
                    </a:moveTo>
                    <a:cubicBezTo>
                      <a:pt x="30124" y="24500"/>
                      <a:pt x="30171" y="24536"/>
                      <a:pt x="30231" y="24571"/>
                    </a:cubicBezTo>
                    <a:cubicBezTo>
                      <a:pt x="30195" y="24595"/>
                      <a:pt x="30159" y="24631"/>
                      <a:pt x="30124" y="24667"/>
                    </a:cubicBezTo>
                    <a:cubicBezTo>
                      <a:pt x="30088" y="24619"/>
                      <a:pt x="30052" y="24571"/>
                      <a:pt x="30028" y="24536"/>
                    </a:cubicBezTo>
                    <a:cubicBezTo>
                      <a:pt x="30040" y="24512"/>
                      <a:pt x="30064" y="24488"/>
                      <a:pt x="30076" y="24476"/>
                    </a:cubicBezTo>
                    <a:close/>
                    <a:moveTo>
                      <a:pt x="31094" y="25261"/>
                    </a:moveTo>
                    <a:cubicBezTo>
                      <a:pt x="31096" y="25261"/>
                      <a:pt x="31098" y="25261"/>
                      <a:pt x="31100" y="25262"/>
                    </a:cubicBezTo>
                    <a:cubicBezTo>
                      <a:pt x="31148" y="25274"/>
                      <a:pt x="31195" y="25321"/>
                      <a:pt x="31243" y="25369"/>
                    </a:cubicBezTo>
                    <a:cubicBezTo>
                      <a:pt x="31195" y="25405"/>
                      <a:pt x="31160" y="25452"/>
                      <a:pt x="31100" y="25536"/>
                    </a:cubicBezTo>
                    <a:cubicBezTo>
                      <a:pt x="31040" y="25452"/>
                      <a:pt x="30993" y="25405"/>
                      <a:pt x="30993" y="25357"/>
                    </a:cubicBezTo>
                    <a:cubicBezTo>
                      <a:pt x="31004" y="25324"/>
                      <a:pt x="31066" y="25261"/>
                      <a:pt x="31094" y="25261"/>
                    </a:cubicBezTo>
                    <a:close/>
                    <a:moveTo>
                      <a:pt x="29844" y="25396"/>
                    </a:moveTo>
                    <a:cubicBezTo>
                      <a:pt x="29900" y="25396"/>
                      <a:pt x="29969" y="25417"/>
                      <a:pt x="30028" y="25452"/>
                    </a:cubicBezTo>
                    <a:cubicBezTo>
                      <a:pt x="29991" y="25565"/>
                      <a:pt x="29916" y="25634"/>
                      <a:pt x="29839" y="25634"/>
                    </a:cubicBezTo>
                    <a:cubicBezTo>
                      <a:pt x="29819" y="25634"/>
                      <a:pt x="29798" y="25629"/>
                      <a:pt x="29778" y="25619"/>
                    </a:cubicBezTo>
                    <a:cubicBezTo>
                      <a:pt x="29743" y="25595"/>
                      <a:pt x="29719" y="25500"/>
                      <a:pt x="29731" y="25464"/>
                    </a:cubicBezTo>
                    <a:cubicBezTo>
                      <a:pt x="29743" y="25417"/>
                      <a:pt x="29787" y="25396"/>
                      <a:pt x="29844" y="25396"/>
                    </a:cubicBezTo>
                    <a:close/>
                    <a:moveTo>
                      <a:pt x="28997" y="25735"/>
                    </a:moveTo>
                    <a:cubicBezTo>
                      <a:pt x="29012" y="25735"/>
                      <a:pt x="29027" y="25736"/>
                      <a:pt x="29040" y="25738"/>
                    </a:cubicBezTo>
                    <a:cubicBezTo>
                      <a:pt x="29088" y="25750"/>
                      <a:pt x="29135" y="25822"/>
                      <a:pt x="29219" y="25893"/>
                    </a:cubicBezTo>
                    <a:cubicBezTo>
                      <a:pt x="29135" y="25988"/>
                      <a:pt x="29100" y="26083"/>
                      <a:pt x="29052" y="26083"/>
                    </a:cubicBezTo>
                    <a:cubicBezTo>
                      <a:pt x="28921" y="26072"/>
                      <a:pt x="28885" y="25964"/>
                      <a:pt x="28874" y="25857"/>
                    </a:cubicBezTo>
                    <a:cubicBezTo>
                      <a:pt x="28864" y="25761"/>
                      <a:pt x="28933" y="25735"/>
                      <a:pt x="28997" y="25735"/>
                    </a:cubicBezTo>
                    <a:close/>
                    <a:moveTo>
                      <a:pt x="28848" y="26126"/>
                    </a:moveTo>
                    <a:cubicBezTo>
                      <a:pt x="28915" y="26126"/>
                      <a:pt x="28935" y="26190"/>
                      <a:pt x="28945" y="26262"/>
                    </a:cubicBezTo>
                    <a:cubicBezTo>
                      <a:pt x="28945" y="26381"/>
                      <a:pt x="28862" y="26405"/>
                      <a:pt x="28790" y="26405"/>
                    </a:cubicBezTo>
                    <a:cubicBezTo>
                      <a:pt x="28743" y="26405"/>
                      <a:pt x="28695" y="26345"/>
                      <a:pt x="28612" y="26274"/>
                    </a:cubicBezTo>
                    <a:cubicBezTo>
                      <a:pt x="28707" y="26203"/>
                      <a:pt x="28754" y="26143"/>
                      <a:pt x="28814" y="26131"/>
                    </a:cubicBezTo>
                    <a:cubicBezTo>
                      <a:pt x="28827" y="26128"/>
                      <a:pt x="28838" y="26126"/>
                      <a:pt x="28848" y="26126"/>
                    </a:cubicBezTo>
                    <a:close/>
                    <a:moveTo>
                      <a:pt x="28564" y="26417"/>
                    </a:moveTo>
                    <a:cubicBezTo>
                      <a:pt x="28600" y="26464"/>
                      <a:pt x="28659" y="26512"/>
                      <a:pt x="28671" y="26572"/>
                    </a:cubicBezTo>
                    <a:cubicBezTo>
                      <a:pt x="28681" y="26682"/>
                      <a:pt x="28606" y="26691"/>
                      <a:pt x="28525" y="26691"/>
                    </a:cubicBezTo>
                    <a:cubicBezTo>
                      <a:pt x="28510" y="26691"/>
                      <a:pt x="28495" y="26691"/>
                      <a:pt x="28481" y="26691"/>
                    </a:cubicBezTo>
                    <a:cubicBezTo>
                      <a:pt x="28459" y="26693"/>
                      <a:pt x="28437" y="26696"/>
                      <a:pt x="28417" y="26696"/>
                    </a:cubicBezTo>
                    <a:cubicBezTo>
                      <a:pt x="28351" y="26696"/>
                      <a:pt x="28302" y="26672"/>
                      <a:pt x="28302" y="26572"/>
                    </a:cubicBezTo>
                    <a:cubicBezTo>
                      <a:pt x="28302" y="26369"/>
                      <a:pt x="28481" y="26476"/>
                      <a:pt x="28564" y="26417"/>
                    </a:cubicBezTo>
                    <a:close/>
                    <a:moveTo>
                      <a:pt x="30493" y="26857"/>
                    </a:moveTo>
                    <a:cubicBezTo>
                      <a:pt x="30505" y="26929"/>
                      <a:pt x="30517" y="26976"/>
                      <a:pt x="30540" y="27048"/>
                    </a:cubicBezTo>
                    <a:cubicBezTo>
                      <a:pt x="30457" y="27072"/>
                      <a:pt x="30386" y="27084"/>
                      <a:pt x="30314" y="27096"/>
                    </a:cubicBezTo>
                    <a:cubicBezTo>
                      <a:pt x="30255" y="26941"/>
                      <a:pt x="30338" y="26881"/>
                      <a:pt x="30493" y="26857"/>
                    </a:cubicBezTo>
                    <a:close/>
                    <a:moveTo>
                      <a:pt x="28362" y="27167"/>
                    </a:moveTo>
                    <a:cubicBezTo>
                      <a:pt x="28362" y="27215"/>
                      <a:pt x="28385" y="27286"/>
                      <a:pt x="28362" y="27298"/>
                    </a:cubicBezTo>
                    <a:cubicBezTo>
                      <a:pt x="28335" y="27317"/>
                      <a:pt x="28311" y="27326"/>
                      <a:pt x="28286" y="27326"/>
                    </a:cubicBezTo>
                    <a:cubicBezTo>
                      <a:pt x="28232" y="27326"/>
                      <a:pt x="28181" y="27281"/>
                      <a:pt x="28123" y="27191"/>
                    </a:cubicBezTo>
                    <a:cubicBezTo>
                      <a:pt x="28219" y="27179"/>
                      <a:pt x="28290" y="27179"/>
                      <a:pt x="28362" y="27167"/>
                    </a:cubicBezTo>
                    <a:close/>
                    <a:moveTo>
                      <a:pt x="30937" y="26795"/>
                    </a:moveTo>
                    <a:cubicBezTo>
                      <a:pt x="30964" y="26795"/>
                      <a:pt x="30995" y="26800"/>
                      <a:pt x="31029" y="26810"/>
                    </a:cubicBezTo>
                    <a:cubicBezTo>
                      <a:pt x="31052" y="26941"/>
                      <a:pt x="31076" y="27060"/>
                      <a:pt x="31076" y="27191"/>
                    </a:cubicBezTo>
                    <a:cubicBezTo>
                      <a:pt x="31076" y="27226"/>
                      <a:pt x="31029" y="27274"/>
                      <a:pt x="30993" y="27298"/>
                    </a:cubicBezTo>
                    <a:cubicBezTo>
                      <a:pt x="30874" y="27334"/>
                      <a:pt x="30755" y="27369"/>
                      <a:pt x="30612" y="27405"/>
                    </a:cubicBezTo>
                    <a:cubicBezTo>
                      <a:pt x="30600" y="27322"/>
                      <a:pt x="30588" y="27215"/>
                      <a:pt x="30576" y="27084"/>
                    </a:cubicBezTo>
                    <a:lnTo>
                      <a:pt x="30576" y="27084"/>
                    </a:lnTo>
                    <a:cubicBezTo>
                      <a:pt x="30608" y="27092"/>
                      <a:pt x="30636" y="27097"/>
                      <a:pt x="30662" y="27097"/>
                    </a:cubicBezTo>
                    <a:cubicBezTo>
                      <a:pt x="30743" y="27097"/>
                      <a:pt x="30793" y="27052"/>
                      <a:pt x="30802" y="26953"/>
                    </a:cubicBezTo>
                    <a:cubicBezTo>
                      <a:pt x="30811" y="26838"/>
                      <a:pt x="30859" y="26795"/>
                      <a:pt x="30937" y="26795"/>
                    </a:cubicBezTo>
                    <a:close/>
                    <a:moveTo>
                      <a:pt x="30076" y="27429"/>
                    </a:moveTo>
                    <a:cubicBezTo>
                      <a:pt x="30124" y="27500"/>
                      <a:pt x="30183" y="27560"/>
                      <a:pt x="30207" y="27631"/>
                    </a:cubicBezTo>
                    <a:cubicBezTo>
                      <a:pt x="30219" y="27643"/>
                      <a:pt x="30147" y="27703"/>
                      <a:pt x="30100" y="27738"/>
                    </a:cubicBezTo>
                    <a:cubicBezTo>
                      <a:pt x="30052" y="27679"/>
                      <a:pt x="30005" y="27619"/>
                      <a:pt x="29933" y="27536"/>
                    </a:cubicBezTo>
                    <a:cubicBezTo>
                      <a:pt x="30005" y="27488"/>
                      <a:pt x="30040" y="27465"/>
                      <a:pt x="30076" y="27429"/>
                    </a:cubicBezTo>
                    <a:close/>
                    <a:moveTo>
                      <a:pt x="31386" y="27584"/>
                    </a:moveTo>
                    <a:cubicBezTo>
                      <a:pt x="31433" y="27643"/>
                      <a:pt x="31505" y="27703"/>
                      <a:pt x="31517" y="27762"/>
                    </a:cubicBezTo>
                    <a:cubicBezTo>
                      <a:pt x="31517" y="27798"/>
                      <a:pt x="31433" y="27858"/>
                      <a:pt x="31374" y="27929"/>
                    </a:cubicBezTo>
                    <a:cubicBezTo>
                      <a:pt x="31279" y="27858"/>
                      <a:pt x="31231" y="27810"/>
                      <a:pt x="31171" y="27762"/>
                    </a:cubicBezTo>
                    <a:cubicBezTo>
                      <a:pt x="31243" y="27703"/>
                      <a:pt x="31314" y="27643"/>
                      <a:pt x="31386" y="27584"/>
                    </a:cubicBezTo>
                    <a:close/>
                    <a:moveTo>
                      <a:pt x="29910" y="27820"/>
                    </a:moveTo>
                    <a:cubicBezTo>
                      <a:pt x="29945" y="27820"/>
                      <a:pt x="29993" y="27860"/>
                      <a:pt x="29993" y="27881"/>
                    </a:cubicBezTo>
                    <a:cubicBezTo>
                      <a:pt x="29993" y="27929"/>
                      <a:pt x="29969" y="27977"/>
                      <a:pt x="29945" y="28024"/>
                    </a:cubicBezTo>
                    <a:cubicBezTo>
                      <a:pt x="29921" y="28048"/>
                      <a:pt x="29874" y="28048"/>
                      <a:pt x="29838" y="28048"/>
                    </a:cubicBezTo>
                    <a:cubicBezTo>
                      <a:pt x="29659" y="28060"/>
                      <a:pt x="29493" y="28072"/>
                      <a:pt x="29326" y="28072"/>
                    </a:cubicBezTo>
                    <a:lnTo>
                      <a:pt x="29326" y="28084"/>
                    </a:lnTo>
                    <a:cubicBezTo>
                      <a:pt x="29310" y="28084"/>
                      <a:pt x="29294" y="28089"/>
                      <a:pt x="29278" y="28089"/>
                    </a:cubicBezTo>
                    <a:cubicBezTo>
                      <a:pt x="29270" y="28089"/>
                      <a:pt x="29262" y="28088"/>
                      <a:pt x="29255" y="28084"/>
                    </a:cubicBezTo>
                    <a:cubicBezTo>
                      <a:pt x="29219" y="28060"/>
                      <a:pt x="29171" y="28036"/>
                      <a:pt x="29135" y="28012"/>
                    </a:cubicBezTo>
                    <a:cubicBezTo>
                      <a:pt x="29171" y="27977"/>
                      <a:pt x="29195" y="27917"/>
                      <a:pt x="29231" y="27905"/>
                    </a:cubicBezTo>
                    <a:cubicBezTo>
                      <a:pt x="29445" y="27869"/>
                      <a:pt x="29671" y="27846"/>
                      <a:pt x="29897" y="27822"/>
                    </a:cubicBezTo>
                    <a:cubicBezTo>
                      <a:pt x="29901" y="27820"/>
                      <a:pt x="29905" y="27820"/>
                      <a:pt x="29910" y="27820"/>
                    </a:cubicBezTo>
                    <a:close/>
                    <a:moveTo>
                      <a:pt x="25826" y="28048"/>
                    </a:moveTo>
                    <a:cubicBezTo>
                      <a:pt x="25909" y="28048"/>
                      <a:pt x="25992" y="28060"/>
                      <a:pt x="26076" y="28072"/>
                    </a:cubicBezTo>
                    <a:cubicBezTo>
                      <a:pt x="26052" y="28119"/>
                      <a:pt x="26052" y="28203"/>
                      <a:pt x="26028" y="28215"/>
                    </a:cubicBezTo>
                    <a:cubicBezTo>
                      <a:pt x="26005" y="28224"/>
                      <a:pt x="25984" y="28228"/>
                      <a:pt x="25966" y="28228"/>
                    </a:cubicBezTo>
                    <a:cubicBezTo>
                      <a:pt x="25891" y="28228"/>
                      <a:pt x="25854" y="28154"/>
                      <a:pt x="25826" y="28048"/>
                    </a:cubicBezTo>
                    <a:close/>
                    <a:moveTo>
                      <a:pt x="29081" y="28162"/>
                    </a:moveTo>
                    <a:cubicBezTo>
                      <a:pt x="29152" y="28162"/>
                      <a:pt x="29191" y="28215"/>
                      <a:pt x="29171" y="28286"/>
                    </a:cubicBezTo>
                    <a:cubicBezTo>
                      <a:pt x="29159" y="28334"/>
                      <a:pt x="29100" y="28417"/>
                      <a:pt x="29052" y="28429"/>
                    </a:cubicBezTo>
                    <a:cubicBezTo>
                      <a:pt x="28976" y="28436"/>
                      <a:pt x="28897" y="28443"/>
                      <a:pt x="28818" y="28443"/>
                    </a:cubicBezTo>
                    <a:cubicBezTo>
                      <a:pt x="28760" y="28443"/>
                      <a:pt x="28703" y="28439"/>
                      <a:pt x="28647" y="28429"/>
                    </a:cubicBezTo>
                    <a:cubicBezTo>
                      <a:pt x="28612" y="28417"/>
                      <a:pt x="28576" y="28322"/>
                      <a:pt x="28528" y="28239"/>
                    </a:cubicBezTo>
                    <a:cubicBezTo>
                      <a:pt x="28731" y="28215"/>
                      <a:pt x="28885" y="28191"/>
                      <a:pt x="29040" y="28167"/>
                    </a:cubicBezTo>
                    <a:cubicBezTo>
                      <a:pt x="29055" y="28163"/>
                      <a:pt x="29068" y="28162"/>
                      <a:pt x="29081" y="28162"/>
                    </a:cubicBezTo>
                    <a:close/>
                    <a:moveTo>
                      <a:pt x="29561" y="28356"/>
                    </a:moveTo>
                    <a:cubicBezTo>
                      <a:pt x="29717" y="28356"/>
                      <a:pt x="29790" y="28438"/>
                      <a:pt x="29790" y="28572"/>
                    </a:cubicBezTo>
                    <a:cubicBezTo>
                      <a:pt x="29782" y="28689"/>
                      <a:pt x="29709" y="28706"/>
                      <a:pt x="29638" y="28706"/>
                    </a:cubicBezTo>
                    <a:cubicBezTo>
                      <a:pt x="29608" y="28706"/>
                      <a:pt x="29577" y="28703"/>
                      <a:pt x="29552" y="28703"/>
                    </a:cubicBezTo>
                    <a:cubicBezTo>
                      <a:pt x="29546" y="28703"/>
                      <a:pt x="29541" y="28703"/>
                      <a:pt x="29536" y="28703"/>
                    </a:cubicBezTo>
                    <a:cubicBezTo>
                      <a:pt x="29369" y="28703"/>
                      <a:pt x="29490" y="28522"/>
                      <a:pt x="29421" y="28453"/>
                    </a:cubicBezTo>
                    <a:cubicBezTo>
                      <a:pt x="29457" y="28417"/>
                      <a:pt x="29493" y="28358"/>
                      <a:pt x="29528" y="28358"/>
                    </a:cubicBezTo>
                    <a:cubicBezTo>
                      <a:pt x="29540" y="28357"/>
                      <a:pt x="29551" y="28356"/>
                      <a:pt x="29561" y="28356"/>
                    </a:cubicBezTo>
                    <a:close/>
                    <a:moveTo>
                      <a:pt x="31755" y="28477"/>
                    </a:moveTo>
                    <a:cubicBezTo>
                      <a:pt x="31791" y="28512"/>
                      <a:pt x="31826" y="28560"/>
                      <a:pt x="31886" y="28608"/>
                    </a:cubicBezTo>
                    <a:cubicBezTo>
                      <a:pt x="31826" y="28667"/>
                      <a:pt x="31779" y="28739"/>
                      <a:pt x="31767" y="28739"/>
                    </a:cubicBezTo>
                    <a:cubicBezTo>
                      <a:pt x="31707" y="28715"/>
                      <a:pt x="31671" y="28667"/>
                      <a:pt x="31624" y="28620"/>
                    </a:cubicBezTo>
                    <a:lnTo>
                      <a:pt x="31755" y="28477"/>
                    </a:lnTo>
                    <a:close/>
                    <a:moveTo>
                      <a:pt x="31186" y="29142"/>
                    </a:moveTo>
                    <a:cubicBezTo>
                      <a:pt x="31189" y="29142"/>
                      <a:pt x="31192" y="29143"/>
                      <a:pt x="31195" y="29143"/>
                    </a:cubicBezTo>
                    <a:cubicBezTo>
                      <a:pt x="31255" y="29143"/>
                      <a:pt x="31314" y="29215"/>
                      <a:pt x="31374" y="29262"/>
                    </a:cubicBezTo>
                    <a:cubicBezTo>
                      <a:pt x="31350" y="29405"/>
                      <a:pt x="31279" y="29429"/>
                      <a:pt x="31195" y="29429"/>
                    </a:cubicBezTo>
                    <a:cubicBezTo>
                      <a:pt x="31064" y="29429"/>
                      <a:pt x="31040" y="29346"/>
                      <a:pt x="31064" y="29262"/>
                    </a:cubicBezTo>
                    <a:cubicBezTo>
                      <a:pt x="31075" y="29218"/>
                      <a:pt x="31139" y="29142"/>
                      <a:pt x="31186" y="29142"/>
                    </a:cubicBezTo>
                    <a:close/>
                    <a:moveTo>
                      <a:pt x="30663" y="29197"/>
                    </a:moveTo>
                    <a:cubicBezTo>
                      <a:pt x="30698" y="29197"/>
                      <a:pt x="30730" y="29202"/>
                      <a:pt x="30755" y="29215"/>
                    </a:cubicBezTo>
                    <a:cubicBezTo>
                      <a:pt x="30814" y="29239"/>
                      <a:pt x="30814" y="29358"/>
                      <a:pt x="30850" y="29441"/>
                    </a:cubicBezTo>
                    <a:lnTo>
                      <a:pt x="30802" y="29489"/>
                    </a:lnTo>
                    <a:cubicBezTo>
                      <a:pt x="30683" y="29477"/>
                      <a:pt x="30564" y="29453"/>
                      <a:pt x="30433" y="29441"/>
                    </a:cubicBezTo>
                    <a:cubicBezTo>
                      <a:pt x="30445" y="29370"/>
                      <a:pt x="30445" y="29251"/>
                      <a:pt x="30481" y="29239"/>
                    </a:cubicBezTo>
                    <a:cubicBezTo>
                      <a:pt x="30527" y="29215"/>
                      <a:pt x="30599" y="29197"/>
                      <a:pt x="30663" y="29197"/>
                    </a:cubicBezTo>
                    <a:close/>
                    <a:moveTo>
                      <a:pt x="24323" y="29366"/>
                    </a:moveTo>
                    <a:cubicBezTo>
                      <a:pt x="24350" y="29366"/>
                      <a:pt x="24381" y="29370"/>
                      <a:pt x="24409" y="29370"/>
                    </a:cubicBezTo>
                    <a:cubicBezTo>
                      <a:pt x="24421" y="29381"/>
                      <a:pt x="24444" y="29393"/>
                      <a:pt x="24456" y="29405"/>
                    </a:cubicBezTo>
                    <a:cubicBezTo>
                      <a:pt x="24432" y="29453"/>
                      <a:pt x="24397" y="29512"/>
                      <a:pt x="24361" y="29572"/>
                    </a:cubicBezTo>
                    <a:cubicBezTo>
                      <a:pt x="24325" y="29536"/>
                      <a:pt x="24242" y="29512"/>
                      <a:pt x="24242" y="29477"/>
                    </a:cubicBezTo>
                    <a:cubicBezTo>
                      <a:pt x="24226" y="29381"/>
                      <a:pt x="24268" y="29366"/>
                      <a:pt x="24323" y="29366"/>
                    </a:cubicBezTo>
                    <a:close/>
                    <a:moveTo>
                      <a:pt x="25302" y="29501"/>
                    </a:moveTo>
                    <a:cubicBezTo>
                      <a:pt x="25337" y="29632"/>
                      <a:pt x="25397" y="29762"/>
                      <a:pt x="25278" y="29870"/>
                    </a:cubicBezTo>
                    <a:cubicBezTo>
                      <a:pt x="25123" y="29739"/>
                      <a:pt x="25135" y="29572"/>
                      <a:pt x="25302" y="29501"/>
                    </a:cubicBezTo>
                    <a:close/>
                    <a:moveTo>
                      <a:pt x="27373" y="29227"/>
                    </a:moveTo>
                    <a:cubicBezTo>
                      <a:pt x="27421" y="29227"/>
                      <a:pt x="27504" y="29286"/>
                      <a:pt x="27504" y="29310"/>
                    </a:cubicBezTo>
                    <a:cubicBezTo>
                      <a:pt x="27504" y="29393"/>
                      <a:pt x="27576" y="29512"/>
                      <a:pt x="27433" y="29548"/>
                    </a:cubicBezTo>
                    <a:cubicBezTo>
                      <a:pt x="27326" y="29572"/>
                      <a:pt x="27207" y="29572"/>
                      <a:pt x="27099" y="29572"/>
                    </a:cubicBezTo>
                    <a:cubicBezTo>
                      <a:pt x="27079" y="29571"/>
                      <a:pt x="27061" y="29570"/>
                      <a:pt x="27044" y="29570"/>
                    </a:cubicBezTo>
                    <a:cubicBezTo>
                      <a:pt x="26916" y="29570"/>
                      <a:pt x="26900" y="29615"/>
                      <a:pt x="26921" y="29762"/>
                    </a:cubicBezTo>
                    <a:cubicBezTo>
                      <a:pt x="26945" y="29846"/>
                      <a:pt x="26945" y="29917"/>
                      <a:pt x="26838" y="29929"/>
                    </a:cubicBezTo>
                    <a:cubicBezTo>
                      <a:pt x="26811" y="29932"/>
                      <a:pt x="26785" y="29936"/>
                      <a:pt x="26760" y="29936"/>
                    </a:cubicBezTo>
                    <a:cubicBezTo>
                      <a:pt x="26696" y="29936"/>
                      <a:pt x="26644" y="29913"/>
                      <a:pt x="26635" y="29810"/>
                    </a:cubicBezTo>
                    <a:cubicBezTo>
                      <a:pt x="26635" y="29751"/>
                      <a:pt x="26623" y="29679"/>
                      <a:pt x="26623" y="29608"/>
                    </a:cubicBezTo>
                    <a:cubicBezTo>
                      <a:pt x="26623" y="29370"/>
                      <a:pt x="26623" y="29358"/>
                      <a:pt x="26849" y="29310"/>
                    </a:cubicBezTo>
                    <a:cubicBezTo>
                      <a:pt x="27028" y="29274"/>
                      <a:pt x="27207" y="29251"/>
                      <a:pt x="27373" y="29227"/>
                    </a:cubicBezTo>
                    <a:close/>
                    <a:moveTo>
                      <a:pt x="30733" y="29737"/>
                    </a:moveTo>
                    <a:cubicBezTo>
                      <a:pt x="30820" y="29737"/>
                      <a:pt x="30851" y="29794"/>
                      <a:pt x="30862" y="29882"/>
                    </a:cubicBezTo>
                    <a:cubicBezTo>
                      <a:pt x="30870" y="30002"/>
                      <a:pt x="30805" y="30011"/>
                      <a:pt x="30750" y="30011"/>
                    </a:cubicBezTo>
                    <a:cubicBezTo>
                      <a:pt x="30740" y="30011"/>
                      <a:pt x="30731" y="30010"/>
                      <a:pt x="30723" y="30010"/>
                    </a:cubicBezTo>
                    <a:cubicBezTo>
                      <a:pt x="30712" y="30010"/>
                      <a:pt x="30703" y="30011"/>
                      <a:pt x="30695" y="30013"/>
                    </a:cubicBezTo>
                    <a:cubicBezTo>
                      <a:pt x="30671" y="30017"/>
                      <a:pt x="30649" y="30019"/>
                      <a:pt x="30629" y="30019"/>
                    </a:cubicBezTo>
                    <a:cubicBezTo>
                      <a:pt x="30530" y="30019"/>
                      <a:pt x="30481" y="29971"/>
                      <a:pt x="30481" y="29882"/>
                    </a:cubicBezTo>
                    <a:cubicBezTo>
                      <a:pt x="30481" y="29715"/>
                      <a:pt x="30624" y="29762"/>
                      <a:pt x="30707" y="29739"/>
                    </a:cubicBezTo>
                    <a:cubicBezTo>
                      <a:pt x="30716" y="29738"/>
                      <a:pt x="30725" y="29737"/>
                      <a:pt x="30733" y="29737"/>
                    </a:cubicBezTo>
                    <a:close/>
                    <a:moveTo>
                      <a:pt x="29445" y="29608"/>
                    </a:moveTo>
                    <a:cubicBezTo>
                      <a:pt x="29505" y="29655"/>
                      <a:pt x="29576" y="29679"/>
                      <a:pt x="29576" y="29703"/>
                    </a:cubicBezTo>
                    <a:cubicBezTo>
                      <a:pt x="29576" y="29834"/>
                      <a:pt x="29564" y="29977"/>
                      <a:pt x="29552" y="30108"/>
                    </a:cubicBezTo>
                    <a:cubicBezTo>
                      <a:pt x="29516" y="30108"/>
                      <a:pt x="29433" y="30108"/>
                      <a:pt x="29433" y="30084"/>
                    </a:cubicBezTo>
                    <a:cubicBezTo>
                      <a:pt x="29385" y="29989"/>
                      <a:pt x="29362" y="29870"/>
                      <a:pt x="29350" y="29762"/>
                    </a:cubicBezTo>
                    <a:cubicBezTo>
                      <a:pt x="29338" y="29715"/>
                      <a:pt x="29397" y="29667"/>
                      <a:pt x="29445" y="29608"/>
                    </a:cubicBezTo>
                    <a:close/>
                    <a:moveTo>
                      <a:pt x="24825" y="29965"/>
                    </a:moveTo>
                    <a:cubicBezTo>
                      <a:pt x="24837" y="29989"/>
                      <a:pt x="24849" y="30013"/>
                      <a:pt x="24861" y="30048"/>
                    </a:cubicBezTo>
                    <a:cubicBezTo>
                      <a:pt x="24778" y="30096"/>
                      <a:pt x="24694" y="30143"/>
                      <a:pt x="24587" y="30203"/>
                    </a:cubicBezTo>
                    <a:cubicBezTo>
                      <a:pt x="24575" y="30096"/>
                      <a:pt x="24575" y="30036"/>
                      <a:pt x="24563" y="29977"/>
                    </a:cubicBezTo>
                    <a:cubicBezTo>
                      <a:pt x="24647" y="29965"/>
                      <a:pt x="24742" y="29965"/>
                      <a:pt x="24825" y="29965"/>
                    </a:cubicBezTo>
                    <a:close/>
                    <a:moveTo>
                      <a:pt x="26147" y="29762"/>
                    </a:moveTo>
                    <a:cubicBezTo>
                      <a:pt x="26171" y="29798"/>
                      <a:pt x="26195" y="29834"/>
                      <a:pt x="26218" y="29870"/>
                    </a:cubicBezTo>
                    <a:cubicBezTo>
                      <a:pt x="26207" y="29882"/>
                      <a:pt x="26195" y="29882"/>
                      <a:pt x="26183" y="29893"/>
                    </a:cubicBezTo>
                    <a:cubicBezTo>
                      <a:pt x="26195" y="29929"/>
                      <a:pt x="26218" y="29965"/>
                      <a:pt x="26242" y="30001"/>
                    </a:cubicBezTo>
                    <a:cubicBezTo>
                      <a:pt x="26266" y="30048"/>
                      <a:pt x="26314" y="30096"/>
                      <a:pt x="26302" y="30143"/>
                    </a:cubicBezTo>
                    <a:cubicBezTo>
                      <a:pt x="26302" y="30203"/>
                      <a:pt x="26242" y="30251"/>
                      <a:pt x="26218" y="30298"/>
                    </a:cubicBezTo>
                    <a:cubicBezTo>
                      <a:pt x="26171" y="30263"/>
                      <a:pt x="26099" y="30227"/>
                      <a:pt x="26087" y="30179"/>
                    </a:cubicBezTo>
                    <a:cubicBezTo>
                      <a:pt x="26076" y="30084"/>
                      <a:pt x="26076" y="29989"/>
                      <a:pt x="26087" y="29882"/>
                    </a:cubicBezTo>
                    <a:cubicBezTo>
                      <a:pt x="26087" y="29846"/>
                      <a:pt x="26123" y="29810"/>
                      <a:pt x="26147" y="29762"/>
                    </a:cubicBezTo>
                    <a:close/>
                    <a:moveTo>
                      <a:pt x="30433" y="30108"/>
                    </a:moveTo>
                    <a:cubicBezTo>
                      <a:pt x="30481" y="30203"/>
                      <a:pt x="30528" y="30251"/>
                      <a:pt x="30528" y="30298"/>
                    </a:cubicBezTo>
                    <a:cubicBezTo>
                      <a:pt x="30528" y="30334"/>
                      <a:pt x="30457" y="30370"/>
                      <a:pt x="30421" y="30394"/>
                    </a:cubicBezTo>
                    <a:cubicBezTo>
                      <a:pt x="30386" y="30358"/>
                      <a:pt x="30326" y="30322"/>
                      <a:pt x="30326" y="30274"/>
                    </a:cubicBezTo>
                    <a:cubicBezTo>
                      <a:pt x="30326" y="30239"/>
                      <a:pt x="30374" y="30191"/>
                      <a:pt x="30433" y="30108"/>
                    </a:cubicBezTo>
                    <a:close/>
                    <a:moveTo>
                      <a:pt x="34612" y="30155"/>
                    </a:moveTo>
                    <a:cubicBezTo>
                      <a:pt x="34672" y="30203"/>
                      <a:pt x="34708" y="30239"/>
                      <a:pt x="34755" y="30274"/>
                    </a:cubicBezTo>
                    <a:cubicBezTo>
                      <a:pt x="34708" y="30334"/>
                      <a:pt x="34660" y="30382"/>
                      <a:pt x="34612" y="30441"/>
                    </a:cubicBezTo>
                    <a:cubicBezTo>
                      <a:pt x="34565" y="30394"/>
                      <a:pt x="34493" y="30358"/>
                      <a:pt x="34481" y="30298"/>
                    </a:cubicBezTo>
                    <a:cubicBezTo>
                      <a:pt x="34469" y="30263"/>
                      <a:pt x="34553" y="30215"/>
                      <a:pt x="34612" y="30155"/>
                    </a:cubicBezTo>
                    <a:close/>
                    <a:moveTo>
                      <a:pt x="27302" y="30132"/>
                    </a:moveTo>
                    <a:cubicBezTo>
                      <a:pt x="27397" y="30155"/>
                      <a:pt x="27504" y="30167"/>
                      <a:pt x="27588" y="30215"/>
                    </a:cubicBezTo>
                    <a:cubicBezTo>
                      <a:pt x="27611" y="30227"/>
                      <a:pt x="27600" y="30382"/>
                      <a:pt x="27564" y="30405"/>
                    </a:cubicBezTo>
                    <a:cubicBezTo>
                      <a:pt x="27515" y="30444"/>
                      <a:pt x="27411" y="30483"/>
                      <a:pt x="27368" y="30483"/>
                    </a:cubicBezTo>
                    <a:cubicBezTo>
                      <a:pt x="27358" y="30483"/>
                      <a:pt x="27352" y="30481"/>
                      <a:pt x="27350" y="30477"/>
                    </a:cubicBezTo>
                    <a:cubicBezTo>
                      <a:pt x="27290" y="30394"/>
                      <a:pt x="27278" y="30286"/>
                      <a:pt x="27242" y="30191"/>
                    </a:cubicBezTo>
                    <a:cubicBezTo>
                      <a:pt x="27266" y="30167"/>
                      <a:pt x="27278" y="30143"/>
                      <a:pt x="27302" y="30132"/>
                    </a:cubicBezTo>
                    <a:close/>
                    <a:moveTo>
                      <a:pt x="34160" y="30263"/>
                    </a:moveTo>
                    <a:cubicBezTo>
                      <a:pt x="34205" y="30263"/>
                      <a:pt x="34238" y="30289"/>
                      <a:pt x="34231" y="30394"/>
                    </a:cubicBezTo>
                    <a:cubicBezTo>
                      <a:pt x="34231" y="30536"/>
                      <a:pt x="34124" y="30501"/>
                      <a:pt x="34005" y="30536"/>
                    </a:cubicBezTo>
                    <a:cubicBezTo>
                      <a:pt x="33969" y="30489"/>
                      <a:pt x="33898" y="30441"/>
                      <a:pt x="33886" y="30394"/>
                    </a:cubicBezTo>
                    <a:cubicBezTo>
                      <a:pt x="33860" y="30297"/>
                      <a:pt x="33910" y="30285"/>
                      <a:pt x="33972" y="30285"/>
                    </a:cubicBezTo>
                    <a:cubicBezTo>
                      <a:pt x="33995" y="30285"/>
                      <a:pt x="34019" y="30286"/>
                      <a:pt x="34041" y="30286"/>
                    </a:cubicBezTo>
                    <a:cubicBezTo>
                      <a:pt x="34079" y="30281"/>
                      <a:pt x="34124" y="30263"/>
                      <a:pt x="34160" y="30263"/>
                    </a:cubicBezTo>
                    <a:close/>
                    <a:moveTo>
                      <a:pt x="29302" y="30310"/>
                    </a:moveTo>
                    <a:cubicBezTo>
                      <a:pt x="29350" y="30358"/>
                      <a:pt x="29385" y="30417"/>
                      <a:pt x="29421" y="30477"/>
                    </a:cubicBezTo>
                    <a:cubicBezTo>
                      <a:pt x="29409" y="30501"/>
                      <a:pt x="29385" y="30524"/>
                      <a:pt x="29362" y="30548"/>
                    </a:cubicBezTo>
                    <a:cubicBezTo>
                      <a:pt x="29278" y="30513"/>
                      <a:pt x="29207" y="30477"/>
                      <a:pt x="29135" y="30441"/>
                    </a:cubicBezTo>
                    <a:cubicBezTo>
                      <a:pt x="29183" y="30394"/>
                      <a:pt x="29243" y="30358"/>
                      <a:pt x="29302" y="30310"/>
                    </a:cubicBezTo>
                    <a:close/>
                    <a:moveTo>
                      <a:pt x="31624" y="29952"/>
                    </a:moveTo>
                    <a:cubicBezTo>
                      <a:pt x="31733" y="29952"/>
                      <a:pt x="31744" y="30031"/>
                      <a:pt x="31767" y="30120"/>
                    </a:cubicBezTo>
                    <a:cubicBezTo>
                      <a:pt x="31807" y="30242"/>
                      <a:pt x="31843" y="30297"/>
                      <a:pt x="31918" y="30297"/>
                    </a:cubicBezTo>
                    <a:cubicBezTo>
                      <a:pt x="31953" y="30297"/>
                      <a:pt x="31996" y="30285"/>
                      <a:pt x="32052" y="30263"/>
                    </a:cubicBezTo>
                    <a:lnTo>
                      <a:pt x="32052" y="30453"/>
                    </a:lnTo>
                    <a:cubicBezTo>
                      <a:pt x="31850" y="30489"/>
                      <a:pt x="31660" y="30524"/>
                      <a:pt x="31469" y="30560"/>
                    </a:cubicBezTo>
                    <a:cubicBezTo>
                      <a:pt x="31469" y="30429"/>
                      <a:pt x="31469" y="30298"/>
                      <a:pt x="31469" y="30167"/>
                    </a:cubicBezTo>
                    <a:cubicBezTo>
                      <a:pt x="31469" y="30060"/>
                      <a:pt x="31469" y="29977"/>
                      <a:pt x="31600" y="29953"/>
                    </a:cubicBezTo>
                    <a:cubicBezTo>
                      <a:pt x="31608" y="29952"/>
                      <a:pt x="31616" y="29952"/>
                      <a:pt x="31624" y="29952"/>
                    </a:cubicBezTo>
                    <a:close/>
                    <a:moveTo>
                      <a:pt x="30215" y="30463"/>
                    </a:moveTo>
                    <a:cubicBezTo>
                      <a:pt x="30241" y="30463"/>
                      <a:pt x="30286" y="30505"/>
                      <a:pt x="30350" y="30536"/>
                    </a:cubicBezTo>
                    <a:cubicBezTo>
                      <a:pt x="30278" y="30596"/>
                      <a:pt x="30243" y="30644"/>
                      <a:pt x="30207" y="30655"/>
                    </a:cubicBezTo>
                    <a:cubicBezTo>
                      <a:pt x="30171" y="30655"/>
                      <a:pt x="30136" y="30596"/>
                      <a:pt x="30100" y="30560"/>
                    </a:cubicBezTo>
                    <a:cubicBezTo>
                      <a:pt x="30136" y="30524"/>
                      <a:pt x="30159" y="30477"/>
                      <a:pt x="30207" y="30465"/>
                    </a:cubicBezTo>
                    <a:cubicBezTo>
                      <a:pt x="30210" y="30464"/>
                      <a:pt x="30212" y="30463"/>
                      <a:pt x="30215" y="30463"/>
                    </a:cubicBezTo>
                    <a:close/>
                    <a:moveTo>
                      <a:pt x="35493" y="30417"/>
                    </a:moveTo>
                    <a:cubicBezTo>
                      <a:pt x="35493" y="30417"/>
                      <a:pt x="35577" y="30417"/>
                      <a:pt x="35577" y="30441"/>
                    </a:cubicBezTo>
                    <a:cubicBezTo>
                      <a:pt x="35612" y="30501"/>
                      <a:pt x="35636" y="30572"/>
                      <a:pt x="35660" y="30632"/>
                    </a:cubicBezTo>
                    <a:cubicBezTo>
                      <a:pt x="35589" y="30655"/>
                      <a:pt x="35517" y="30679"/>
                      <a:pt x="35458" y="30703"/>
                    </a:cubicBezTo>
                    <a:cubicBezTo>
                      <a:pt x="35434" y="30679"/>
                      <a:pt x="35422" y="30667"/>
                      <a:pt x="35398" y="30644"/>
                    </a:cubicBezTo>
                    <a:cubicBezTo>
                      <a:pt x="35434" y="30572"/>
                      <a:pt x="35458" y="30489"/>
                      <a:pt x="35493" y="30417"/>
                    </a:cubicBezTo>
                    <a:close/>
                    <a:moveTo>
                      <a:pt x="26933" y="30513"/>
                    </a:moveTo>
                    <a:cubicBezTo>
                      <a:pt x="26980" y="30584"/>
                      <a:pt x="27040" y="30644"/>
                      <a:pt x="27028" y="30667"/>
                    </a:cubicBezTo>
                    <a:cubicBezTo>
                      <a:pt x="27004" y="30727"/>
                      <a:pt x="26933" y="30763"/>
                      <a:pt x="26885" y="30810"/>
                    </a:cubicBezTo>
                    <a:cubicBezTo>
                      <a:pt x="26849" y="30763"/>
                      <a:pt x="26778" y="30715"/>
                      <a:pt x="26778" y="30679"/>
                    </a:cubicBezTo>
                    <a:cubicBezTo>
                      <a:pt x="26790" y="30620"/>
                      <a:pt x="26861" y="30584"/>
                      <a:pt x="26933" y="30513"/>
                    </a:cubicBezTo>
                    <a:close/>
                    <a:moveTo>
                      <a:pt x="28932" y="30594"/>
                    </a:moveTo>
                    <a:cubicBezTo>
                      <a:pt x="28936" y="30594"/>
                      <a:pt x="28941" y="30595"/>
                      <a:pt x="28945" y="30596"/>
                    </a:cubicBezTo>
                    <a:cubicBezTo>
                      <a:pt x="28993" y="30596"/>
                      <a:pt x="29064" y="30691"/>
                      <a:pt x="29052" y="30715"/>
                    </a:cubicBezTo>
                    <a:cubicBezTo>
                      <a:pt x="29028" y="30775"/>
                      <a:pt x="28957" y="30810"/>
                      <a:pt x="28909" y="30858"/>
                    </a:cubicBezTo>
                    <a:cubicBezTo>
                      <a:pt x="28874" y="30810"/>
                      <a:pt x="28826" y="30775"/>
                      <a:pt x="28754" y="30691"/>
                    </a:cubicBezTo>
                    <a:cubicBezTo>
                      <a:pt x="28830" y="30648"/>
                      <a:pt x="28887" y="30594"/>
                      <a:pt x="28932" y="30594"/>
                    </a:cubicBezTo>
                    <a:close/>
                    <a:moveTo>
                      <a:pt x="31457" y="30560"/>
                    </a:moveTo>
                    <a:lnTo>
                      <a:pt x="31457" y="30858"/>
                    </a:lnTo>
                    <a:cubicBezTo>
                      <a:pt x="31378" y="30858"/>
                      <a:pt x="31293" y="30863"/>
                      <a:pt x="31210" y="30863"/>
                    </a:cubicBezTo>
                    <a:cubicBezTo>
                      <a:pt x="31169" y="30863"/>
                      <a:pt x="31128" y="30862"/>
                      <a:pt x="31088" y="30858"/>
                    </a:cubicBezTo>
                    <a:cubicBezTo>
                      <a:pt x="31040" y="30846"/>
                      <a:pt x="31005" y="30775"/>
                      <a:pt x="30957" y="30727"/>
                    </a:cubicBezTo>
                    <a:cubicBezTo>
                      <a:pt x="31005" y="30691"/>
                      <a:pt x="31040" y="30644"/>
                      <a:pt x="31088" y="30632"/>
                    </a:cubicBezTo>
                    <a:cubicBezTo>
                      <a:pt x="31207" y="30596"/>
                      <a:pt x="31338" y="30584"/>
                      <a:pt x="31457" y="30560"/>
                    </a:cubicBezTo>
                    <a:close/>
                    <a:moveTo>
                      <a:pt x="26278" y="30644"/>
                    </a:moveTo>
                    <a:cubicBezTo>
                      <a:pt x="26314" y="30691"/>
                      <a:pt x="26361" y="30739"/>
                      <a:pt x="26373" y="30786"/>
                    </a:cubicBezTo>
                    <a:cubicBezTo>
                      <a:pt x="26373" y="30822"/>
                      <a:pt x="26326" y="30858"/>
                      <a:pt x="26278" y="30929"/>
                    </a:cubicBezTo>
                    <a:cubicBezTo>
                      <a:pt x="26218" y="30870"/>
                      <a:pt x="26147" y="30822"/>
                      <a:pt x="26159" y="30810"/>
                    </a:cubicBezTo>
                    <a:cubicBezTo>
                      <a:pt x="26183" y="30751"/>
                      <a:pt x="26230" y="30703"/>
                      <a:pt x="26278" y="30644"/>
                    </a:cubicBezTo>
                    <a:close/>
                    <a:moveTo>
                      <a:pt x="30449" y="30654"/>
                    </a:moveTo>
                    <a:cubicBezTo>
                      <a:pt x="30455" y="30654"/>
                      <a:pt x="30462" y="30655"/>
                      <a:pt x="30469" y="30655"/>
                    </a:cubicBezTo>
                    <a:cubicBezTo>
                      <a:pt x="30517" y="30667"/>
                      <a:pt x="30564" y="30739"/>
                      <a:pt x="30612" y="30786"/>
                    </a:cubicBezTo>
                    <a:cubicBezTo>
                      <a:pt x="30591" y="30892"/>
                      <a:pt x="30579" y="30969"/>
                      <a:pt x="30502" y="30969"/>
                    </a:cubicBezTo>
                    <a:cubicBezTo>
                      <a:pt x="30492" y="30969"/>
                      <a:pt x="30481" y="30968"/>
                      <a:pt x="30469" y="30965"/>
                    </a:cubicBezTo>
                    <a:cubicBezTo>
                      <a:pt x="30409" y="30953"/>
                      <a:pt x="30338" y="30882"/>
                      <a:pt x="30326" y="30822"/>
                    </a:cubicBezTo>
                    <a:cubicBezTo>
                      <a:pt x="30304" y="30733"/>
                      <a:pt x="30354" y="30654"/>
                      <a:pt x="30449" y="30654"/>
                    </a:cubicBezTo>
                    <a:close/>
                    <a:moveTo>
                      <a:pt x="27826" y="30715"/>
                    </a:moveTo>
                    <a:cubicBezTo>
                      <a:pt x="27850" y="30715"/>
                      <a:pt x="27909" y="30786"/>
                      <a:pt x="27981" y="30858"/>
                    </a:cubicBezTo>
                    <a:cubicBezTo>
                      <a:pt x="27903" y="30914"/>
                      <a:pt x="27846" y="30990"/>
                      <a:pt x="27809" y="30990"/>
                    </a:cubicBezTo>
                    <a:cubicBezTo>
                      <a:pt x="27807" y="30990"/>
                      <a:pt x="27804" y="30990"/>
                      <a:pt x="27802" y="30989"/>
                    </a:cubicBezTo>
                    <a:cubicBezTo>
                      <a:pt x="27754" y="30977"/>
                      <a:pt x="27683" y="30894"/>
                      <a:pt x="27683" y="30846"/>
                    </a:cubicBezTo>
                    <a:cubicBezTo>
                      <a:pt x="27683" y="30798"/>
                      <a:pt x="27766" y="30739"/>
                      <a:pt x="27826" y="30715"/>
                    </a:cubicBezTo>
                    <a:close/>
                    <a:moveTo>
                      <a:pt x="34684" y="30786"/>
                    </a:moveTo>
                    <a:cubicBezTo>
                      <a:pt x="34755" y="30858"/>
                      <a:pt x="34803" y="30894"/>
                      <a:pt x="34839" y="30929"/>
                    </a:cubicBezTo>
                    <a:cubicBezTo>
                      <a:pt x="34791" y="30965"/>
                      <a:pt x="34755" y="31013"/>
                      <a:pt x="34696" y="31025"/>
                    </a:cubicBezTo>
                    <a:cubicBezTo>
                      <a:pt x="34672" y="31025"/>
                      <a:pt x="34612" y="30977"/>
                      <a:pt x="34600" y="30929"/>
                    </a:cubicBezTo>
                    <a:cubicBezTo>
                      <a:pt x="34589" y="30905"/>
                      <a:pt x="34648" y="30858"/>
                      <a:pt x="34684" y="30786"/>
                    </a:cubicBezTo>
                    <a:close/>
                    <a:moveTo>
                      <a:pt x="32069" y="31166"/>
                    </a:moveTo>
                    <a:cubicBezTo>
                      <a:pt x="32091" y="31166"/>
                      <a:pt x="32160" y="31217"/>
                      <a:pt x="32160" y="31239"/>
                    </a:cubicBezTo>
                    <a:cubicBezTo>
                      <a:pt x="32160" y="31286"/>
                      <a:pt x="32112" y="31322"/>
                      <a:pt x="32064" y="31394"/>
                    </a:cubicBezTo>
                    <a:cubicBezTo>
                      <a:pt x="32005" y="31334"/>
                      <a:pt x="31969" y="31298"/>
                      <a:pt x="31933" y="31275"/>
                    </a:cubicBezTo>
                    <a:cubicBezTo>
                      <a:pt x="31981" y="31239"/>
                      <a:pt x="32017" y="31191"/>
                      <a:pt x="32064" y="31167"/>
                    </a:cubicBezTo>
                    <a:cubicBezTo>
                      <a:pt x="32065" y="31166"/>
                      <a:pt x="32067" y="31166"/>
                      <a:pt x="32069" y="31166"/>
                    </a:cubicBezTo>
                    <a:close/>
                    <a:moveTo>
                      <a:pt x="29400" y="31154"/>
                    </a:moveTo>
                    <a:cubicBezTo>
                      <a:pt x="29490" y="31154"/>
                      <a:pt x="29540" y="31212"/>
                      <a:pt x="29540" y="31310"/>
                    </a:cubicBezTo>
                    <a:cubicBezTo>
                      <a:pt x="29540" y="31465"/>
                      <a:pt x="29421" y="31394"/>
                      <a:pt x="29302" y="31429"/>
                    </a:cubicBezTo>
                    <a:cubicBezTo>
                      <a:pt x="29278" y="31406"/>
                      <a:pt x="29195" y="31370"/>
                      <a:pt x="29183" y="31322"/>
                    </a:cubicBezTo>
                    <a:cubicBezTo>
                      <a:pt x="29159" y="31191"/>
                      <a:pt x="29266" y="31156"/>
                      <a:pt x="29374" y="31156"/>
                    </a:cubicBezTo>
                    <a:cubicBezTo>
                      <a:pt x="29383" y="31155"/>
                      <a:pt x="29391" y="31154"/>
                      <a:pt x="29400" y="31154"/>
                    </a:cubicBezTo>
                    <a:close/>
                    <a:moveTo>
                      <a:pt x="24309" y="31119"/>
                    </a:moveTo>
                    <a:cubicBezTo>
                      <a:pt x="24411" y="31119"/>
                      <a:pt x="24432" y="31207"/>
                      <a:pt x="24421" y="31275"/>
                    </a:cubicBezTo>
                    <a:cubicBezTo>
                      <a:pt x="24397" y="31334"/>
                      <a:pt x="24313" y="31370"/>
                      <a:pt x="24230" y="31441"/>
                    </a:cubicBezTo>
                    <a:cubicBezTo>
                      <a:pt x="24147" y="31370"/>
                      <a:pt x="24040" y="31322"/>
                      <a:pt x="24040" y="31275"/>
                    </a:cubicBezTo>
                    <a:cubicBezTo>
                      <a:pt x="24040" y="31120"/>
                      <a:pt x="24182" y="31132"/>
                      <a:pt x="24290" y="31120"/>
                    </a:cubicBezTo>
                    <a:cubicBezTo>
                      <a:pt x="24296" y="31119"/>
                      <a:pt x="24303" y="31119"/>
                      <a:pt x="24309" y="31119"/>
                    </a:cubicBezTo>
                    <a:close/>
                    <a:moveTo>
                      <a:pt x="26671" y="31477"/>
                    </a:moveTo>
                    <a:lnTo>
                      <a:pt x="26814" y="31608"/>
                    </a:lnTo>
                    <a:cubicBezTo>
                      <a:pt x="26766" y="31644"/>
                      <a:pt x="26718" y="31703"/>
                      <a:pt x="26659" y="31715"/>
                    </a:cubicBezTo>
                    <a:cubicBezTo>
                      <a:pt x="26576" y="31751"/>
                      <a:pt x="26480" y="31751"/>
                      <a:pt x="26385" y="31751"/>
                    </a:cubicBezTo>
                    <a:cubicBezTo>
                      <a:pt x="26337" y="31739"/>
                      <a:pt x="26302" y="31691"/>
                      <a:pt x="26254" y="31667"/>
                    </a:cubicBezTo>
                    <a:cubicBezTo>
                      <a:pt x="26290" y="31620"/>
                      <a:pt x="26314" y="31560"/>
                      <a:pt x="26361" y="31548"/>
                    </a:cubicBezTo>
                    <a:cubicBezTo>
                      <a:pt x="26457" y="31525"/>
                      <a:pt x="26552" y="31513"/>
                      <a:pt x="26635" y="31501"/>
                    </a:cubicBezTo>
                    <a:lnTo>
                      <a:pt x="26671" y="31477"/>
                    </a:lnTo>
                    <a:close/>
                    <a:moveTo>
                      <a:pt x="29076" y="31477"/>
                    </a:moveTo>
                    <a:cubicBezTo>
                      <a:pt x="29100" y="31513"/>
                      <a:pt x="29159" y="31548"/>
                      <a:pt x="29147" y="31584"/>
                    </a:cubicBezTo>
                    <a:cubicBezTo>
                      <a:pt x="29147" y="31632"/>
                      <a:pt x="29100" y="31667"/>
                      <a:pt x="29040" y="31751"/>
                    </a:cubicBezTo>
                    <a:cubicBezTo>
                      <a:pt x="28993" y="31667"/>
                      <a:pt x="28933" y="31620"/>
                      <a:pt x="28945" y="31596"/>
                    </a:cubicBezTo>
                    <a:cubicBezTo>
                      <a:pt x="28969" y="31548"/>
                      <a:pt x="29028" y="31513"/>
                      <a:pt x="29076" y="31477"/>
                    </a:cubicBezTo>
                    <a:close/>
                    <a:moveTo>
                      <a:pt x="29707" y="31370"/>
                    </a:moveTo>
                    <a:cubicBezTo>
                      <a:pt x="29719" y="31370"/>
                      <a:pt x="29743" y="31382"/>
                      <a:pt x="29755" y="31394"/>
                    </a:cubicBezTo>
                    <a:lnTo>
                      <a:pt x="29755" y="31751"/>
                    </a:lnTo>
                    <a:cubicBezTo>
                      <a:pt x="29755" y="31948"/>
                      <a:pt x="29773" y="31991"/>
                      <a:pt x="29919" y="31991"/>
                    </a:cubicBezTo>
                    <a:cubicBezTo>
                      <a:pt x="29941" y="31991"/>
                      <a:pt x="29965" y="31990"/>
                      <a:pt x="29993" y="31989"/>
                    </a:cubicBezTo>
                    <a:cubicBezTo>
                      <a:pt x="30078" y="31989"/>
                      <a:pt x="30172" y="31974"/>
                      <a:pt x="30261" y="31974"/>
                    </a:cubicBezTo>
                    <a:cubicBezTo>
                      <a:pt x="30283" y="31974"/>
                      <a:pt x="30305" y="31975"/>
                      <a:pt x="30326" y="31977"/>
                    </a:cubicBezTo>
                    <a:cubicBezTo>
                      <a:pt x="30386" y="31977"/>
                      <a:pt x="30445" y="32025"/>
                      <a:pt x="30505" y="32060"/>
                    </a:cubicBezTo>
                    <a:cubicBezTo>
                      <a:pt x="30445" y="32108"/>
                      <a:pt x="30398" y="32168"/>
                      <a:pt x="30338" y="32179"/>
                    </a:cubicBezTo>
                    <a:cubicBezTo>
                      <a:pt x="30159" y="32227"/>
                      <a:pt x="29981" y="32239"/>
                      <a:pt x="29802" y="32275"/>
                    </a:cubicBezTo>
                    <a:cubicBezTo>
                      <a:pt x="29782" y="32279"/>
                      <a:pt x="29763" y="32282"/>
                      <a:pt x="29746" y="32282"/>
                    </a:cubicBezTo>
                    <a:cubicBezTo>
                      <a:pt x="29674" y="32282"/>
                      <a:pt x="29633" y="32240"/>
                      <a:pt x="29624" y="32144"/>
                    </a:cubicBezTo>
                    <a:cubicBezTo>
                      <a:pt x="29612" y="31929"/>
                      <a:pt x="29576" y="31727"/>
                      <a:pt x="29576" y="31525"/>
                    </a:cubicBezTo>
                    <a:cubicBezTo>
                      <a:pt x="29576" y="31465"/>
                      <a:pt x="29659" y="31417"/>
                      <a:pt x="29707" y="31370"/>
                    </a:cubicBezTo>
                    <a:close/>
                    <a:moveTo>
                      <a:pt x="33670" y="32068"/>
                    </a:moveTo>
                    <a:cubicBezTo>
                      <a:pt x="33731" y="32068"/>
                      <a:pt x="33791" y="32098"/>
                      <a:pt x="33803" y="32156"/>
                    </a:cubicBezTo>
                    <a:cubicBezTo>
                      <a:pt x="33815" y="32239"/>
                      <a:pt x="33827" y="32322"/>
                      <a:pt x="33850" y="32441"/>
                    </a:cubicBezTo>
                    <a:cubicBezTo>
                      <a:pt x="33789" y="32441"/>
                      <a:pt x="33724" y="32449"/>
                      <a:pt x="33664" y="32449"/>
                    </a:cubicBezTo>
                    <a:cubicBezTo>
                      <a:pt x="33619" y="32449"/>
                      <a:pt x="33576" y="32445"/>
                      <a:pt x="33541" y="32429"/>
                    </a:cubicBezTo>
                    <a:cubicBezTo>
                      <a:pt x="33505" y="32406"/>
                      <a:pt x="33505" y="32251"/>
                      <a:pt x="33529" y="32168"/>
                    </a:cubicBezTo>
                    <a:cubicBezTo>
                      <a:pt x="33541" y="32101"/>
                      <a:pt x="33606" y="32068"/>
                      <a:pt x="33670" y="32068"/>
                    </a:cubicBezTo>
                    <a:close/>
                    <a:moveTo>
                      <a:pt x="34624" y="32287"/>
                    </a:moveTo>
                    <a:cubicBezTo>
                      <a:pt x="34684" y="32370"/>
                      <a:pt x="34755" y="32429"/>
                      <a:pt x="34743" y="32441"/>
                    </a:cubicBezTo>
                    <a:cubicBezTo>
                      <a:pt x="34708" y="32501"/>
                      <a:pt x="34660" y="32549"/>
                      <a:pt x="34600" y="32608"/>
                    </a:cubicBezTo>
                    <a:cubicBezTo>
                      <a:pt x="34565" y="32560"/>
                      <a:pt x="34505" y="32513"/>
                      <a:pt x="34505" y="32465"/>
                    </a:cubicBezTo>
                    <a:cubicBezTo>
                      <a:pt x="34505" y="32429"/>
                      <a:pt x="34565" y="32382"/>
                      <a:pt x="34624" y="32287"/>
                    </a:cubicBezTo>
                    <a:close/>
                    <a:moveTo>
                      <a:pt x="29850" y="32513"/>
                    </a:moveTo>
                    <a:cubicBezTo>
                      <a:pt x="29862" y="32549"/>
                      <a:pt x="29897" y="32584"/>
                      <a:pt x="29909" y="32632"/>
                    </a:cubicBezTo>
                    <a:cubicBezTo>
                      <a:pt x="29921" y="32656"/>
                      <a:pt x="29933" y="32691"/>
                      <a:pt x="29933" y="32715"/>
                    </a:cubicBezTo>
                    <a:cubicBezTo>
                      <a:pt x="29933" y="32799"/>
                      <a:pt x="29993" y="32918"/>
                      <a:pt x="29850" y="32930"/>
                    </a:cubicBezTo>
                    <a:cubicBezTo>
                      <a:pt x="29731" y="32930"/>
                      <a:pt x="29671" y="32858"/>
                      <a:pt x="29671" y="32727"/>
                    </a:cubicBezTo>
                    <a:cubicBezTo>
                      <a:pt x="29695" y="32680"/>
                      <a:pt x="29695" y="32632"/>
                      <a:pt x="29719" y="32596"/>
                    </a:cubicBezTo>
                    <a:cubicBezTo>
                      <a:pt x="29755" y="32560"/>
                      <a:pt x="29802" y="32549"/>
                      <a:pt x="29850" y="32513"/>
                    </a:cubicBezTo>
                    <a:close/>
                    <a:moveTo>
                      <a:pt x="28969" y="32596"/>
                    </a:moveTo>
                    <a:cubicBezTo>
                      <a:pt x="29004" y="32703"/>
                      <a:pt x="29040" y="32787"/>
                      <a:pt x="29052" y="32882"/>
                    </a:cubicBezTo>
                    <a:cubicBezTo>
                      <a:pt x="29052" y="32918"/>
                      <a:pt x="28993" y="33001"/>
                      <a:pt x="28945" y="33013"/>
                    </a:cubicBezTo>
                    <a:cubicBezTo>
                      <a:pt x="28909" y="33013"/>
                      <a:pt x="28826" y="32953"/>
                      <a:pt x="28814" y="32918"/>
                    </a:cubicBezTo>
                    <a:cubicBezTo>
                      <a:pt x="28790" y="32799"/>
                      <a:pt x="28790" y="32680"/>
                      <a:pt x="28969" y="32596"/>
                    </a:cubicBezTo>
                    <a:close/>
                    <a:moveTo>
                      <a:pt x="25620" y="32761"/>
                    </a:moveTo>
                    <a:cubicBezTo>
                      <a:pt x="25625" y="32761"/>
                      <a:pt x="25630" y="32762"/>
                      <a:pt x="25635" y="32763"/>
                    </a:cubicBezTo>
                    <a:cubicBezTo>
                      <a:pt x="25683" y="32763"/>
                      <a:pt x="25766" y="32846"/>
                      <a:pt x="25766" y="32858"/>
                    </a:cubicBezTo>
                    <a:cubicBezTo>
                      <a:pt x="25730" y="32930"/>
                      <a:pt x="25671" y="32989"/>
                      <a:pt x="25623" y="33049"/>
                    </a:cubicBezTo>
                    <a:cubicBezTo>
                      <a:pt x="25575" y="33001"/>
                      <a:pt x="25516" y="32953"/>
                      <a:pt x="25421" y="32870"/>
                    </a:cubicBezTo>
                    <a:cubicBezTo>
                      <a:pt x="25519" y="32816"/>
                      <a:pt x="25567" y="32761"/>
                      <a:pt x="25620" y="32761"/>
                    </a:cubicBezTo>
                    <a:close/>
                    <a:moveTo>
                      <a:pt x="30719" y="32822"/>
                    </a:moveTo>
                    <a:cubicBezTo>
                      <a:pt x="30767" y="32834"/>
                      <a:pt x="30814" y="32894"/>
                      <a:pt x="30862" y="32930"/>
                    </a:cubicBezTo>
                    <a:cubicBezTo>
                      <a:pt x="30826" y="32977"/>
                      <a:pt x="30790" y="33013"/>
                      <a:pt x="30731" y="33072"/>
                    </a:cubicBezTo>
                    <a:cubicBezTo>
                      <a:pt x="30659" y="33013"/>
                      <a:pt x="30624" y="32965"/>
                      <a:pt x="30588" y="32918"/>
                    </a:cubicBezTo>
                    <a:cubicBezTo>
                      <a:pt x="30624" y="32882"/>
                      <a:pt x="30683" y="32822"/>
                      <a:pt x="30719" y="32822"/>
                    </a:cubicBezTo>
                    <a:close/>
                    <a:moveTo>
                      <a:pt x="27671" y="32834"/>
                    </a:moveTo>
                    <a:cubicBezTo>
                      <a:pt x="27802" y="32834"/>
                      <a:pt x="27814" y="32953"/>
                      <a:pt x="27814" y="33049"/>
                    </a:cubicBezTo>
                    <a:cubicBezTo>
                      <a:pt x="27814" y="33084"/>
                      <a:pt x="27742" y="33132"/>
                      <a:pt x="27671" y="33215"/>
                    </a:cubicBezTo>
                    <a:cubicBezTo>
                      <a:pt x="27600" y="33132"/>
                      <a:pt x="27540" y="33084"/>
                      <a:pt x="27528" y="33025"/>
                    </a:cubicBezTo>
                    <a:cubicBezTo>
                      <a:pt x="27516" y="32941"/>
                      <a:pt x="27564" y="32846"/>
                      <a:pt x="27671" y="32834"/>
                    </a:cubicBezTo>
                    <a:close/>
                    <a:moveTo>
                      <a:pt x="25942" y="33095"/>
                    </a:moveTo>
                    <a:cubicBezTo>
                      <a:pt x="25987" y="33095"/>
                      <a:pt x="26032" y="33170"/>
                      <a:pt x="26087" y="33203"/>
                    </a:cubicBezTo>
                    <a:cubicBezTo>
                      <a:pt x="26076" y="33227"/>
                      <a:pt x="26076" y="33251"/>
                      <a:pt x="26076" y="33275"/>
                    </a:cubicBezTo>
                    <a:cubicBezTo>
                      <a:pt x="26016" y="33299"/>
                      <a:pt x="25956" y="33358"/>
                      <a:pt x="25897" y="33358"/>
                    </a:cubicBezTo>
                    <a:cubicBezTo>
                      <a:pt x="25849" y="33346"/>
                      <a:pt x="25814" y="33275"/>
                      <a:pt x="25778" y="33227"/>
                    </a:cubicBezTo>
                    <a:cubicBezTo>
                      <a:pt x="25826" y="33180"/>
                      <a:pt x="25873" y="33108"/>
                      <a:pt x="25933" y="33096"/>
                    </a:cubicBezTo>
                    <a:cubicBezTo>
                      <a:pt x="25936" y="33095"/>
                      <a:pt x="25939" y="33095"/>
                      <a:pt x="25942" y="33095"/>
                    </a:cubicBezTo>
                    <a:close/>
                    <a:moveTo>
                      <a:pt x="29639" y="33178"/>
                    </a:moveTo>
                    <a:cubicBezTo>
                      <a:pt x="29744" y="33178"/>
                      <a:pt x="29755" y="33246"/>
                      <a:pt x="29755" y="33334"/>
                    </a:cubicBezTo>
                    <a:cubicBezTo>
                      <a:pt x="29766" y="33434"/>
                      <a:pt x="29664" y="33502"/>
                      <a:pt x="29497" y="33502"/>
                    </a:cubicBezTo>
                    <a:cubicBezTo>
                      <a:pt x="29484" y="33502"/>
                      <a:pt x="29471" y="33502"/>
                      <a:pt x="29457" y="33501"/>
                    </a:cubicBezTo>
                    <a:cubicBezTo>
                      <a:pt x="29409" y="33489"/>
                      <a:pt x="29362" y="33430"/>
                      <a:pt x="29350" y="33418"/>
                    </a:cubicBezTo>
                    <a:cubicBezTo>
                      <a:pt x="29350" y="33215"/>
                      <a:pt x="29397" y="33180"/>
                      <a:pt x="29612" y="33180"/>
                    </a:cubicBezTo>
                    <a:cubicBezTo>
                      <a:pt x="29621" y="33179"/>
                      <a:pt x="29630" y="33178"/>
                      <a:pt x="29639" y="33178"/>
                    </a:cubicBezTo>
                    <a:close/>
                    <a:moveTo>
                      <a:pt x="29004" y="33275"/>
                    </a:moveTo>
                    <a:cubicBezTo>
                      <a:pt x="29064" y="33275"/>
                      <a:pt x="29135" y="33275"/>
                      <a:pt x="29124" y="33370"/>
                    </a:cubicBezTo>
                    <a:cubicBezTo>
                      <a:pt x="29112" y="33418"/>
                      <a:pt x="29064" y="33465"/>
                      <a:pt x="29016" y="33561"/>
                    </a:cubicBezTo>
                    <a:cubicBezTo>
                      <a:pt x="28945" y="33477"/>
                      <a:pt x="28897" y="33442"/>
                      <a:pt x="28885" y="33394"/>
                    </a:cubicBezTo>
                    <a:cubicBezTo>
                      <a:pt x="28862" y="33311"/>
                      <a:pt x="28921" y="33287"/>
                      <a:pt x="29004" y="33275"/>
                    </a:cubicBezTo>
                    <a:close/>
                    <a:moveTo>
                      <a:pt x="27198" y="33464"/>
                    </a:moveTo>
                    <a:cubicBezTo>
                      <a:pt x="27205" y="33464"/>
                      <a:pt x="27211" y="33464"/>
                      <a:pt x="27219" y="33465"/>
                    </a:cubicBezTo>
                    <a:cubicBezTo>
                      <a:pt x="27278" y="33477"/>
                      <a:pt x="27326" y="33525"/>
                      <a:pt x="27409" y="33584"/>
                    </a:cubicBezTo>
                    <a:cubicBezTo>
                      <a:pt x="27338" y="33656"/>
                      <a:pt x="27302" y="33715"/>
                      <a:pt x="27254" y="33727"/>
                    </a:cubicBezTo>
                    <a:cubicBezTo>
                      <a:pt x="27183" y="33727"/>
                      <a:pt x="27099" y="33703"/>
                      <a:pt x="27099" y="33596"/>
                    </a:cubicBezTo>
                    <a:cubicBezTo>
                      <a:pt x="27099" y="33520"/>
                      <a:pt x="27129" y="33464"/>
                      <a:pt x="27198" y="33464"/>
                    </a:cubicBezTo>
                    <a:close/>
                    <a:moveTo>
                      <a:pt x="26337" y="33549"/>
                    </a:moveTo>
                    <a:cubicBezTo>
                      <a:pt x="26397" y="33620"/>
                      <a:pt x="26433" y="33656"/>
                      <a:pt x="26468" y="33703"/>
                    </a:cubicBezTo>
                    <a:cubicBezTo>
                      <a:pt x="26421" y="33727"/>
                      <a:pt x="26385" y="33775"/>
                      <a:pt x="26337" y="33775"/>
                    </a:cubicBezTo>
                    <a:cubicBezTo>
                      <a:pt x="26290" y="33775"/>
                      <a:pt x="26242" y="33727"/>
                      <a:pt x="26195" y="33703"/>
                    </a:cubicBezTo>
                    <a:cubicBezTo>
                      <a:pt x="26230" y="33656"/>
                      <a:pt x="26278" y="33620"/>
                      <a:pt x="26337" y="33549"/>
                    </a:cubicBezTo>
                    <a:close/>
                    <a:moveTo>
                      <a:pt x="29893" y="33474"/>
                    </a:moveTo>
                    <a:cubicBezTo>
                      <a:pt x="29902" y="33474"/>
                      <a:pt x="29911" y="33475"/>
                      <a:pt x="29921" y="33477"/>
                    </a:cubicBezTo>
                    <a:cubicBezTo>
                      <a:pt x="29993" y="33489"/>
                      <a:pt x="30040" y="33572"/>
                      <a:pt x="30100" y="33620"/>
                    </a:cubicBezTo>
                    <a:cubicBezTo>
                      <a:pt x="30088" y="33775"/>
                      <a:pt x="30005" y="33787"/>
                      <a:pt x="29909" y="33787"/>
                    </a:cubicBezTo>
                    <a:cubicBezTo>
                      <a:pt x="29901" y="33788"/>
                      <a:pt x="29894" y="33788"/>
                      <a:pt x="29887" y="33788"/>
                    </a:cubicBezTo>
                    <a:cubicBezTo>
                      <a:pt x="29800" y="33788"/>
                      <a:pt x="29790" y="33721"/>
                      <a:pt x="29790" y="33644"/>
                    </a:cubicBezTo>
                    <a:cubicBezTo>
                      <a:pt x="29790" y="33559"/>
                      <a:pt x="29819" y="33474"/>
                      <a:pt x="29893" y="33474"/>
                    </a:cubicBezTo>
                    <a:close/>
                    <a:moveTo>
                      <a:pt x="33172" y="32179"/>
                    </a:moveTo>
                    <a:cubicBezTo>
                      <a:pt x="33246" y="32286"/>
                      <a:pt x="33121" y="32536"/>
                      <a:pt x="33349" y="32536"/>
                    </a:cubicBezTo>
                    <a:cubicBezTo>
                      <a:pt x="33376" y="32536"/>
                      <a:pt x="33408" y="32532"/>
                      <a:pt x="33446" y="32525"/>
                    </a:cubicBezTo>
                    <a:lnTo>
                      <a:pt x="33446" y="32703"/>
                    </a:lnTo>
                    <a:cubicBezTo>
                      <a:pt x="33386" y="32727"/>
                      <a:pt x="33303" y="32739"/>
                      <a:pt x="33279" y="32787"/>
                    </a:cubicBezTo>
                    <a:cubicBezTo>
                      <a:pt x="33243" y="32822"/>
                      <a:pt x="33267" y="32906"/>
                      <a:pt x="33291" y="32953"/>
                    </a:cubicBezTo>
                    <a:cubicBezTo>
                      <a:pt x="33297" y="32965"/>
                      <a:pt x="33318" y="32968"/>
                      <a:pt x="33343" y="32968"/>
                    </a:cubicBezTo>
                    <a:cubicBezTo>
                      <a:pt x="33368" y="32968"/>
                      <a:pt x="33398" y="32965"/>
                      <a:pt x="33422" y="32965"/>
                    </a:cubicBezTo>
                    <a:cubicBezTo>
                      <a:pt x="33541" y="32941"/>
                      <a:pt x="33660" y="32918"/>
                      <a:pt x="33779" y="32894"/>
                    </a:cubicBezTo>
                    <a:cubicBezTo>
                      <a:pt x="33788" y="32893"/>
                      <a:pt x="33798" y="32892"/>
                      <a:pt x="33806" y="32892"/>
                    </a:cubicBezTo>
                    <a:cubicBezTo>
                      <a:pt x="33885" y="32892"/>
                      <a:pt x="33932" y="32940"/>
                      <a:pt x="33922" y="33037"/>
                    </a:cubicBezTo>
                    <a:cubicBezTo>
                      <a:pt x="33922" y="33049"/>
                      <a:pt x="33922" y="33072"/>
                      <a:pt x="33922" y="33096"/>
                    </a:cubicBezTo>
                    <a:cubicBezTo>
                      <a:pt x="33934" y="33334"/>
                      <a:pt x="33934" y="33334"/>
                      <a:pt x="33707" y="33346"/>
                    </a:cubicBezTo>
                    <a:cubicBezTo>
                      <a:pt x="33624" y="33346"/>
                      <a:pt x="33553" y="33382"/>
                      <a:pt x="33481" y="33394"/>
                    </a:cubicBezTo>
                    <a:cubicBezTo>
                      <a:pt x="33469" y="33394"/>
                      <a:pt x="33446" y="33406"/>
                      <a:pt x="33434" y="33406"/>
                    </a:cubicBezTo>
                    <a:cubicBezTo>
                      <a:pt x="33373" y="33379"/>
                      <a:pt x="33313" y="33370"/>
                      <a:pt x="33254" y="33370"/>
                    </a:cubicBezTo>
                    <a:cubicBezTo>
                      <a:pt x="33129" y="33370"/>
                      <a:pt x="33008" y="33413"/>
                      <a:pt x="32886" y="33430"/>
                    </a:cubicBezTo>
                    <a:cubicBezTo>
                      <a:pt x="32672" y="33453"/>
                      <a:pt x="32457" y="33465"/>
                      <a:pt x="32231" y="33489"/>
                    </a:cubicBezTo>
                    <a:cubicBezTo>
                      <a:pt x="32231" y="33525"/>
                      <a:pt x="32219" y="33561"/>
                      <a:pt x="32219" y="33584"/>
                    </a:cubicBezTo>
                    <a:cubicBezTo>
                      <a:pt x="32210" y="33739"/>
                      <a:pt x="32139" y="33824"/>
                      <a:pt x="32015" y="33824"/>
                    </a:cubicBezTo>
                    <a:cubicBezTo>
                      <a:pt x="31977" y="33824"/>
                      <a:pt x="31934" y="33816"/>
                      <a:pt x="31886" y="33799"/>
                    </a:cubicBezTo>
                    <a:cubicBezTo>
                      <a:pt x="31850" y="33799"/>
                      <a:pt x="31814" y="33739"/>
                      <a:pt x="31814" y="33703"/>
                    </a:cubicBezTo>
                    <a:cubicBezTo>
                      <a:pt x="31799" y="33586"/>
                      <a:pt x="31788" y="33546"/>
                      <a:pt x="31735" y="33546"/>
                    </a:cubicBezTo>
                    <a:cubicBezTo>
                      <a:pt x="31708" y="33546"/>
                      <a:pt x="31669" y="33556"/>
                      <a:pt x="31612" y="33572"/>
                    </a:cubicBezTo>
                    <a:cubicBezTo>
                      <a:pt x="31588" y="33572"/>
                      <a:pt x="31576" y="33584"/>
                      <a:pt x="31552" y="33596"/>
                    </a:cubicBezTo>
                    <a:cubicBezTo>
                      <a:pt x="31469" y="33628"/>
                      <a:pt x="31410" y="33647"/>
                      <a:pt x="31367" y="33647"/>
                    </a:cubicBezTo>
                    <a:cubicBezTo>
                      <a:pt x="31283" y="33647"/>
                      <a:pt x="31267" y="33572"/>
                      <a:pt x="31267" y="33382"/>
                    </a:cubicBezTo>
                    <a:cubicBezTo>
                      <a:pt x="31267" y="33299"/>
                      <a:pt x="31267" y="33215"/>
                      <a:pt x="31267" y="33132"/>
                    </a:cubicBezTo>
                    <a:cubicBezTo>
                      <a:pt x="31267" y="33037"/>
                      <a:pt x="31267" y="32953"/>
                      <a:pt x="31398" y="32953"/>
                    </a:cubicBezTo>
                    <a:cubicBezTo>
                      <a:pt x="31421" y="32953"/>
                      <a:pt x="31469" y="32882"/>
                      <a:pt x="31457" y="32846"/>
                    </a:cubicBezTo>
                    <a:cubicBezTo>
                      <a:pt x="31445" y="32727"/>
                      <a:pt x="31505" y="32703"/>
                      <a:pt x="31612" y="32703"/>
                    </a:cubicBezTo>
                    <a:cubicBezTo>
                      <a:pt x="31802" y="32680"/>
                      <a:pt x="32005" y="32656"/>
                      <a:pt x="32195" y="32620"/>
                    </a:cubicBezTo>
                    <a:cubicBezTo>
                      <a:pt x="32224" y="32615"/>
                      <a:pt x="32249" y="32612"/>
                      <a:pt x="32271" y="32612"/>
                    </a:cubicBezTo>
                    <a:cubicBezTo>
                      <a:pt x="32353" y="32612"/>
                      <a:pt x="32395" y="32651"/>
                      <a:pt x="32386" y="32763"/>
                    </a:cubicBezTo>
                    <a:cubicBezTo>
                      <a:pt x="32386" y="32822"/>
                      <a:pt x="32410" y="32870"/>
                      <a:pt x="32422" y="32918"/>
                    </a:cubicBezTo>
                    <a:cubicBezTo>
                      <a:pt x="32433" y="32930"/>
                      <a:pt x="32457" y="32930"/>
                      <a:pt x="32469" y="32930"/>
                    </a:cubicBezTo>
                    <a:cubicBezTo>
                      <a:pt x="32505" y="32870"/>
                      <a:pt x="32576" y="32810"/>
                      <a:pt x="32564" y="32751"/>
                    </a:cubicBezTo>
                    <a:cubicBezTo>
                      <a:pt x="32553" y="32596"/>
                      <a:pt x="32624" y="32572"/>
                      <a:pt x="32755" y="32572"/>
                    </a:cubicBezTo>
                    <a:cubicBezTo>
                      <a:pt x="32981" y="32560"/>
                      <a:pt x="32993" y="32537"/>
                      <a:pt x="32957" y="32310"/>
                    </a:cubicBezTo>
                    <a:cubicBezTo>
                      <a:pt x="32945" y="32275"/>
                      <a:pt x="32957" y="32239"/>
                      <a:pt x="32957" y="32179"/>
                    </a:cubicBezTo>
                    <a:close/>
                    <a:moveTo>
                      <a:pt x="27790" y="33763"/>
                    </a:moveTo>
                    <a:cubicBezTo>
                      <a:pt x="27850" y="33775"/>
                      <a:pt x="27897" y="33834"/>
                      <a:pt x="27945" y="33858"/>
                    </a:cubicBezTo>
                    <a:cubicBezTo>
                      <a:pt x="27945" y="33882"/>
                      <a:pt x="27945" y="33918"/>
                      <a:pt x="27945" y="33942"/>
                    </a:cubicBezTo>
                    <a:cubicBezTo>
                      <a:pt x="27897" y="33977"/>
                      <a:pt x="27838" y="34025"/>
                      <a:pt x="27778" y="34037"/>
                    </a:cubicBezTo>
                    <a:cubicBezTo>
                      <a:pt x="27771" y="34038"/>
                      <a:pt x="27765" y="34038"/>
                      <a:pt x="27758" y="34038"/>
                    </a:cubicBezTo>
                    <a:cubicBezTo>
                      <a:pt x="27681" y="34038"/>
                      <a:pt x="27670" y="33971"/>
                      <a:pt x="27659" y="33894"/>
                    </a:cubicBezTo>
                    <a:cubicBezTo>
                      <a:pt x="27647" y="33787"/>
                      <a:pt x="27719" y="33763"/>
                      <a:pt x="27790" y="33763"/>
                    </a:cubicBezTo>
                    <a:close/>
                    <a:moveTo>
                      <a:pt x="30875" y="33688"/>
                    </a:moveTo>
                    <a:cubicBezTo>
                      <a:pt x="30932" y="33688"/>
                      <a:pt x="30942" y="33741"/>
                      <a:pt x="30957" y="33882"/>
                    </a:cubicBezTo>
                    <a:cubicBezTo>
                      <a:pt x="30957" y="33918"/>
                      <a:pt x="30969" y="33942"/>
                      <a:pt x="30969" y="33977"/>
                    </a:cubicBezTo>
                    <a:cubicBezTo>
                      <a:pt x="30969" y="34037"/>
                      <a:pt x="30981" y="34108"/>
                      <a:pt x="30945" y="34132"/>
                    </a:cubicBezTo>
                    <a:cubicBezTo>
                      <a:pt x="30898" y="34168"/>
                      <a:pt x="30826" y="34168"/>
                      <a:pt x="30767" y="34180"/>
                    </a:cubicBezTo>
                    <a:cubicBezTo>
                      <a:pt x="30755" y="34120"/>
                      <a:pt x="30743" y="34061"/>
                      <a:pt x="30731" y="34001"/>
                    </a:cubicBezTo>
                    <a:cubicBezTo>
                      <a:pt x="30719" y="33918"/>
                      <a:pt x="30719" y="33834"/>
                      <a:pt x="30707" y="33739"/>
                    </a:cubicBezTo>
                    <a:cubicBezTo>
                      <a:pt x="30788" y="33708"/>
                      <a:pt x="30840" y="33688"/>
                      <a:pt x="30875" y="33688"/>
                    </a:cubicBezTo>
                    <a:close/>
                    <a:moveTo>
                      <a:pt x="30219" y="33715"/>
                    </a:moveTo>
                    <a:cubicBezTo>
                      <a:pt x="30243" y="33715"/>
                      <a:pt x="30290" y="33787"/>
                      <a:pt x="30326" y="33823"/>
                    </a:cubicBezTo>
                    <a:cubicBezTo>
                      <a:pt x="30350" y="33882"/>
                      <a:pt x="30362" y="33942"/>
                      <a:pt x="30362" y="33989"/>
                    </a:cubicBezTo>
                    <a:cubicBezTo>
                      <a:pt x="30362" y="34073"/>
                      <a:pt x="30386" y="34204"/>
                      <a:pt x="30350" y="34227"/>
                    </a:cubicBezTo>
                    <a:cubicBezTo>
                      <a:pt x="30308" y="34248"/>
                      <a:pt x="30251" y="34261"/>
                      <a:pt x="30196" y="34261"/>
                    </a:cubicBezTo>
                    <a:cubicBezTo>
                      <a:pt x="30156" y="34261"/>
                      <a:pt x="30118" y="34254"/>
                      <a:pt x="30088" y="34239"/>
                    </a:cubicBezTo>
                    <a:cubicBezTo>
                      <a:pt x="30047" y="34217"/>
                      <a:pt x="30016" y="34206"/>
                      <a:pt x="29988" y="34206"/>
                    </a:cubicBezTo>
                    <a:cubicBezTo>
                      <a:pt x="29941" y="34206"/>
                      <a:pt x="29906" y="34235"/>
                      <a:pt x="29862" y="34287"/>
                    </a:cubicBezTo>
                    <a:cubicBezTo>
                      <a:pt x="29812" y="34362"/>
                      <a:pt x="29756" y="34413"/>
                      <a:pt x="29682" y="34413"/>
                    </a:cubicBezTo>
                    <a:cubicBezTo>
                      <a:pt x="29651" y="34413"/>
                      <a:pt x="29615" y="34404"/>
                      <a:pt x="29576" y="34382"/>
                    </a:cubicBezTo>
                    <a:cubicBezTo>
                      <a:pt x="29551" y="34369"/>
                      <a:pt x="29524" y="34366"/>
                      <a:pt x="29496" y="34366"/>
                    </a:cubicBezTo>
                    <a:cubicBezTo>
                      <a:pt x="29458" y="34366"/>
                      <a:pt x="29417" y="34373"/>
                      <a:pt x="29377" y="34373"/>
                    </a:cubicBezTo>
                    <a:cubicBezTo>
                      <a:pt x="29364" y="34373"/>
                      <a:pt x="29351" y="34372"/>
                      <a:pt x="29338" y="34370"/>
                    </a:cubicBezTo>
                    <a:cubicBezTo>
                      <a:pt x="29302" y="34370"/>
                      <a:pt x="29243" y="34346"/>
                      <a:pt x="29243" y="34334"/>
                    </a:cubicBezTo>
                    <a:cubicBezTo>
                      <a:pt x="29219" y="34192"/>
                      <a:pt x="29207" y="34049"/>
                      <a:pt x="29219" y="33906"/>
                    </a:cubicBezTo>
                    <a:cubicBezTo>
                      <a:pt x="29219" y="33882"/>
                      <a:pt x="29290" y="33834"/>
                      <a:pt x="29302" y="33834"/>
                    </a:cubicBezTo>
                    <a:cubicBezTo>
                      <a:pt x="29350" y="33870"/>
                      <a:pt x="29421" y="33918"/>
                      <a:pt x="29421" y="33953"/>
                    </a:cubicBezTo>
                    <a:cubicBezTo>
                      <a:pt x="29430" y="34064"/>
                      <a:pt x="29461" y="34089"/>
                      <a:pt x="29530" y="34089"/>
                    </a:cubicBezTo>
                    <a:cubicBezTo>
                      <a:pt x="29550" y="34089"/>
                      <a:pt x="29573" y="34087"/>
                      <a:pt x="29600" y="34084"/>
                    </a:cubicBezTo>
                    <a:cubicBezTo>
                      <a:pt x="29755" y="34049"/>
                      <a:pt x="29909" y="34061"/>
                      <a:pt x="30076" y="34049"/>
                    </a:cubicBezTo>
                    <a:cubicBezTo>
                      <a:pt x="30076" y="33965"/>
                      <a:pt x="30052" y="33894"/>
                      <a:pt x="30076" y="33834"/>
                    </a:cubicBezTo>
                    <a:cubicBezTo>
                      <a:pt x="30100" y="33787"/>
                      <a:pt x="30159" y="33739"/>
                      <a:pt x="30219" y="33715"/>
                    </a:cubicBezTo>
                    <a:close/>
                    <a:moveTo>
                      <a:pt x="31743" y="34489"/>
                    </a:moveTo>
                    <a:cubicBezTo>
                      <a:pt x="31791" y="34501"/>
                      <a:pt x="31850" y="34501"/>
                      <a:pt x="31898" y="34525"/>
                    </a:cubicBezTo>
                    <a:cubicBezTo>
                      <a:pt x="31922" y="34525"/>
                      <a:pt x="31933" y="34608"/>
                      <a:pt x="31922" y="34620"/>
                    </a:cubicBezTo>
                    <a:cubicBezTo>
                      <a:pt x="31874" y="34656"/>
                      <a:pt x="31814" y="34680"/>
                      <a:pt x="31707" y="34727"/>
                    </a:cubicBezTo>
                    <a:cubicBezTo>
                      <a:pt x="31719" y="34620"/>
                      <a:pt x="31731" y="34561"/>
                      <a:pt x="31743" y="34489"/>
                    </a:cubicBezTo>
                    <a:close/>
                    <a:moveTo>
                      <a:pt x="8248" y="0"/>
                    </a:moveTo>
                    <a:cubicBezTo>
                      <a:pt x="8181" y="0"/>
                      <a:pt x="8140" y="74"/>
                      <a:pt x="8073" y="235"/>
                    </a:cubicBezTo>
                    <a:cubicBezTo>
                      <a:pt x="8049" y="283"/>
                      <a:pt x="8014" y="330"/>
                      <a:pt x="7978" y="354"/>
                    </a:cubicBezTo>
                    <a:cubicBezTo>
                      <a:pt x="7871" y="414"/>
                      <a:pt x="7752" y="461"/>
                      <a:pt x="7633" y="509"/>
                    </a:cubicBezTo>
                    <a:cubicBezTo>
                      <a:pt x="7526" y="545"/>
                      <a:pt x="7418" y="723"/>
                      <a:pt x="7442" y="818"/>
                    </a:cubicBezTo>
                    <a:cubicBezTo>
                      <a:pt x="7502" y="1033"/>
                      <a:pt x="7502" y="1057"/>
                      <a:pt x="7276" y="1104"/>
                    </a:cubicBezTo>
                    <a:cubicBezTo>
                      <a:pt x="7204" y="1118"/>
                      <a:pt x="7129" y="1150"/>
                      <a:pt x="7052" y="1150"/>
                    </a:cubicBezTo>
                    <a:cubicBezTo>
                      <a:pt x="7000" y="1150"/>
                      <a:pt x="6947" y="1135"/>
                      <a:pt x="6895" y="1092"/>
                    </a:cubicBezTo>
                    <a:cubicBezTo>
                      <a:pt x="6859" y="1068"/>
                      <a:pt x="6811" y="1057"/>
                      <a:pt x="6776" y="1033"/>
                    </a:cubicBezTo>
                    <a:lnTo>
                      <a:pt x="6776" y="1033"/>
                    </a:lnTo>
                    <a:cubicBezTo>
                      <a:pt x="6787" y="1080"/>
                      <a:pt x="6811" y="1116"/>
                      <a:pt x="6823" y="1164"/>
                    </a:cubicBezTo>
                    <a:cubicBezTo>
                      <a:pt x="6835" y="1199"/>
                      <a:pt x="6847" y="1259"/>
                      <a:pt x="6823" y="1283"/>
                    </a:cubicBezTo>
                    <a:cubicBezTo>
                      <a:pt x="6704" y="1402"/>
                      <a:pt x="6549" y="1438"/>
                      <a:pt x="6383" y="1461"/>
                    </a:cubicBezTo>
                    <a:cubicBezTo>
                      <a:pt x="6097" y="1485"/>
                      <a:pt x="6097" y="1497"/>
                      <a:pt x="6049" y="1759"/>
                    </a:cubicBezTo>
                    <a:cubicBezTo>
                      <a:pt x="6041" y="1826"/>
                      <a:pt x="6021" y="1863"/>
                      <a:pt x="5977" y="1863"/>
                    </a:cubicBezTo>
                    <a:cubicBezTo>
                      <a:pt x="5958" y="1863"/>
                      <a:pt x="5935" y="1857"/>
                      <a:pt x="5906" y="1842"/>
                    </a:cubicBezTo>
                    <a:cubicBezTo>
                      <a:pt x="5829" y="1804"/>
                      <a:pt x="5776" y="1784"/>
                      <a:pt x="5734" y="1784"/>
                    </a:cubicBezTo>
                    <a:cubicBezTo>
                      <a:pt x="5659" y="1784"/>
                      <a:pt x="5622" y="1848"/>
                      <a:pt x="5561" y="1985"/>
                    </a:cubicBezTo>
                    <a:cubicBezTo>
                      <a:pt x="5478" y="2176"/>
                      <a:pt x="5335" y="2342"/>
                      <a:pt x="5252" y="2545"/>
                    </a:cubicBezTo>
                    <a:cubicBezTo>
                      <a:pt x="5216" y="2616"/>
                      <a:pt x="5061" y="2628"/>
                      <a:pt x="4954" y="2652"/>
                    </a:cubicBezTo>
                    <a:cubicBezTo>
                      <a:pt x="4823" y="2688"/>
                      <a:pt x="4668" y="2723"/>
                      <a:pt x="4632" y="2866"/>
                    </a:cubicBezTo>
                    <a:cubicBezTo>
                      <a:pt x="4609" y="2938"/>
                      <a:pt x="4668" y="3021"/>
                      <a:pt x="4692" y="3128"/>
                    </a:cubicBezTo>
                    <a:cubicBezTo>
                      <a:pt x="4680" y="3140"/>
                      <a:pt x="4632" y="3176"/>
                      <a:pt x="4585" y="3176"/>
                    </a:cubicBezTo>
                    <a:cubicBezTo>
                      <a:pt x="4573" y="3176"/>
                      <a:pt x="4537" y="3104"/>
                      <a:pt x="4537" y="3069"/>
                    </a:cubicBezTo>
                    <a:cubicBezTo>
                      <a:pt x="4528" y="2991"/>
                      <a:pt x="4507" y="2963"/>
                      <a:pt x="4459" y="2963"/>
                    </a:cubicBezTo>
                    <a:cubicBezTo>
                      <a:pt x="4442" y="2963"/>
                      <a:pt x="4420" y="2967"/>
                      <a:pt x="4394" y="2973"/>
                    </a:cubicBezTo>
                    <a:cubicBezTo>
                      <a:pt x="4353" y="2985"/>
                      <a:pt x="4308" y="2988"/>
                      <a:pt x="4263" y="2988"/>
                    </a:cubicBezTo>
                    <a:cubicBezTo>
                      <a:pt x="4219" y="2988"/>
                      <a:pt x="4174" y="2985"/>
                      <a:pt x="4132" y="2985"/>
                    </a:cubicBezTo>
                    <a:cubicBezTo>
                      <a:pt x="4113" y="2985"/>
                      <a:pt x="4092" y="2983"/>
                      <a:pt x="4071" y="2983"/>
                    </a:cubicBezTo>
                    <a:cubicBezTo>
                      <a:pt x="4039" y="2983"/>
                      <a:pt x="4006" y="2988"/>
                      <a:pt x="3978" y="3009"/>
                    </a:cubicBezTo>
                    <a:cubicBezTo>
                      <a:pt x="3811" y="3104"/>
                      <a:pt x="3608" y="3140"/>
                      <a:pt x="3454" y="3295"/>
                    </a:cubicBezTo>
                    <a:cubicBezTo>
                      <a:pt x="3347" y="3402"/>
                      <a:pt x="3275" y="3509"/>
                      <a:pt x="3263" y="3664"/>
                    </a:cubicBezTo>
                    <a:cubicBezTo>
                      <a:pt x="3263" y="3735"/>
                      <a:pt x="3275" y="3819"/>
                      <a:pt x="3263" y="3902"/>
                    </a:cubicBezTo>
                    <a:cubicBezTo>
                      <a:pt x="3263" y="3938"/>
                      <a:pt x="3239" y="4009"/>
                      <a:pt x="3204" y="4009"/>
                    </a:cubicBezTo>
                    <a:cubicBezTo>
                      <a:pt x="3197" y="4011"/>
                      <a:pt x="3190" y="4012"/>
                      <a:pt x="3183" y="4012"/>
                    </a:cubicBezTo>
                    <a:cubicBezTo>
                      <a:pt x="3148" y="4012"/>
                      <a:pt x="3102" y="3991"/>
                      <a:pt x="3073" y="3962"/>
                    </a:cubicBezTo>
                    <a:cubicBezTo>
                      <a:pt x="3037" y="3938"/>
                      <a:pt x="3025" y="3890"/>
                      <a:pt x="2989" y="3866"/>
                    </a:cubicBezTo>
                    <a:cubicBezTo>
                      <a:pt x="2962" y="3845"/>
                      <a:pt x="2930" y="3830"/>
                      <a:pt x="2902" y="3830"/>
                    </a:cubicBezTo>
                    <a:cubicBezTo>
                      <a:pt x="2868" y="3830"/>
                      <a:pt x="2841" y="3850"/>
                      <a:pt x="2835" y="3902"/>
                    </a:cubicBezTo>
                    <a:cubicBezTo>
                      <a:pt x="2811" y="4116"/>
                      <a:pt x="2608" y="4176"/>
                      <a:pt x="2477" y="4271"/>
                    </a:cubicBezTo>
                    <a:cubicBezTo>
                      <a:pt x="2370" y="4355"/>
                      <a:pt x="2251" y="4402"/>
                      <a:pt x="2144" y="4486"/>
                    </a:cubicBezTo>
                    <a:cubicBezTo>
                      <a:pt x="2025" y="4569"/>
                      <a:pt x="2013" y="4652"/>
                      <a:pt x="2049" y="4771"/>
                    </a:cubicBezTo>
                    <a:cubicBezTo>
                      <a:pt x="2096" y="4950"/>
                      <a:pt x="2037" y="5069"/>
                      <a:pt x="1870" y="5129"/>
                    </a:cubicBezTo>
                    <a:cubicBezTo>
                      <a:pt x="1620" y="5200"/>
                      <a:pt x="1406" y="5319"/>
                      <a:pt x="1322" y="5581"/>
                    </a:cubicBezTo>
                    <a:cubicBezTo>
                      <a:pt x="1299" y="5629"/>
                      <a:pt x="1311" y="5724"/>
                      <a:pt x="1334" y="5724"/>
                    </a:cubicBezTo>
                    <a:cubicBezTo>
                      <a:pt x="1549" y="5819"/>
                      <a:pt x="1561" y="5986"/>
                      <a:pt x="1489" y="6164"/>
                    </a:cubicBezTo>
                    <a:cubicBezTo>
                      <a:pt x="1465" y="6236"/>
                      <a:pt x="1406" y="6307"/>
                      <a:pt x="1334" y="6343"/>
                    </a:cubicBezTo>
                    <a:cubicBezTo>
                      <a:pt x="1333" y="6344"/>
                      <a:pt x="1330" y="6344"/>
                      <a:pt x="1328" y="6344"/>
                    </a:cubicBezTo>
                    <a:cubicBezTo>
                      <a:pt x="1297" y="6344"/>
                      <a:pt x="1212" y="6280"/>
                      <a:pt x="1168" y="6236"/>
                    </a:cubicBezTo>
                    <a:cubicBezTo>
                      <a:pt x="1129" y="6197"/>
                      <a:pt x="1095" y="6176"/>
                      <a:pt x="1064" y="6176"/>
                    </a:cubicBezTo>
                    <a:cubicBezTo>
                      <a:pt x="1029" y="6176"/>
                      <a:pt x="997" y="6203"/>
                      <a:pt x="965" y="6260"/>
                    </a:cubicBezTo>
                    <a:cubicBezTo>
                      <a:pt x="871" y="6431"/>
                      <a:pt x="844" y="6479"/>
                      <a:pt x="739" y="6479"/>
                    </a:cubicBezTo>
                    <a:cubicBezTo>
                      <a:pt x="698" y="6479"/>
                      <a:pt x="645" y="6472"/>
                      <a:pt x="572" y="6462"/>
                    </a:cubicBezTo>
                    <a:cubicBezTo>
                      <a:pt x="548" y="6456"/>
                      <a:pt x="526" y="6454"/>
                      <a:pt x="505" y="6454"/>
                    </a:cubicBezTo>
                    <a:cubicBezTo>
                      <a:pt x="390" y="6454"/>
                      <a:pt x="319" y="6534"/>
                      <a:pt x="299" y="6664"/>
                    </a:cubicBezTo>
                    <a:cubicBezTo>
                      <a:pt x="287" y="6700"/>
                      <a:pt x="251" y="6760"/>
                      <a:pt x="215" y="6772"/>
                    </a:cubicBezTo>
                    <a:cubicBezTo>
                      <a:pt x="1" y="6831"/>
                      <a:pt x="72" y="6986"/>
                      <a:pt x="84" y="7129"/>
                    </a:cubicBezTo>
                    <a:cubicBezTo>
                      <a:pt x="96" y="7200"/>
                      <a:pt x="120" y="7284"/>
                      <a:pt x="120" y="7367"/>
                    </a:cubicBezTo>
                    <a:cubicBezTo>
                      <a:pt x="120" y="7522"/>
                      <a:pt x="108" y="7676"/>
                      <a:pt x="108" y="7831"/>
                    </a:cubicBezTo>
                    <a:cubicBezTo>
                      <a:pt x="108" y="7855"/>
                      <a:pt x="120" y="7879"/>
                      <a:pt x="144" y="7903"/>
                    </a:cubicBezTo>
                    <a:cubicBezTo>
                      <a:pt x="299" y="8081"/>
                      <a:pt x="287" y="8355"/>
                      <a:pt x="489" y="8522"/>
                    </a:cubicBezTo>
                    <a:cubicBezTo>
                      <a:pt x="525" y="8558"/>
                      <a:pt x="525" y="8641"/>
                      <a:pt x="560" y="8677"/>
                    </a:cubicBezTo>
                    <a:cubicBezTo>
                      <a:pt x="668" y="8831"/>
                      <a:pt x="775" y="8986"/>
                      <a:pt x="906" y="9117"/>
                    </a:cubicBezTo>
                    <a:cubicBezTo>
                      <a:pt x="1001" y="9212"/>
                      <a:pt x="1084" y="9284"/>
                      <a:pt x="1096" y="9439"/>
                    </a:cubicBezTo>
                    <a:cubicBezTo>
                      <a:pt x="1096" y="9486"/>
                      <a:pt x="1156" y="9546"/>
                      <a:pt x="1180" y="9581"/>
                    </a:cubicBezTo>
                    <a:cubicBezTo>
                      <a:pt x="1263" y="9486"/>
                      <a:pt x="1334" y="9415"/>
                      <a:pt x="1394" y="9343"/>
                    </a:cubicBezTo>
                    <a:cubicBezTo>
                      <a:pt x="1430" y="9427"/>
                      <a:pt x="1477" y="9498"/>
                      <a:pt x="1489" y="9581"/>
                    </a:cubicBezTo>
                    <a:cubicBezTo>
                      <a:pt x="1510" y="9727"/>
                      <a:pt x="1585" y="9736"/>
                      <a:pt x="1684" y="9736"/>
                    </a:cubicBezTo>
                    <a:cubicBezTo>
                      <a:pt x="1698" y="9736"/>
                      <a:pt x="1712" y="9736"/>
                      <a:pt x="1727" y="9736"/>
                    </a:cubicBezTo>
                    <a:cubicBezTo>
                      <a:pt x="1742" y="9734"/>
                      <a:pt x="1756" y="9733"/>
                      <a:pt x="1770" y="9733"/>
                    </a:cubicBezTo>
                    <a:cubicBezTo>
                      <a:pt x="1827" y="9733"/>
                      <a:pt x="1884" y="9748"/>
                      <a:pt x="1942" y="9748"/>
                    </a:cubicBezTo>
                    <a:cubicBezTo>
                      <a:pt x="1942" y="9772"/>
                      <a:pt x="1942" y="9796"/>
                      <a:pt x="1942" y="9820"/>
                    </a:cubicBezTo>
                    <a:cubicBezTo>
                      <a:pt x="1882" y="9831"/>
                      <a:pt x="1811" y="9855"/>
                      <a:pt x="1763" y="9879"/>
                    </a:cubicBezTo>
                    <a:cubicBezTo>
                      <a:pt x="1703" y="9903"/>
                      <a:pt x="1632" y="9939"/>
                      <a:pt x="1620" y="9986"/>
                    </a:cubicBezTo>
                    <a:cubicBezTo>
                      <a:pt x="1620" y="10022"/>
                      <a:pt x="1668" y="10093"/>
                      <a:pt x="1703" y="10129"/>
                    </a:cubicBezTo>
                    <a:cubicBezTo>
                      <a:pt x="1751" y="10165"/>
                      <a:pt x="1811" y="10177"/>
                      <a:pt x="1870" y="10177"/>
                    </a:cubicBezTo>
                    <a:cubicBezTo>
                      <a:pt x="1965" y="10177"/>
                      <a:pt x="1989" y="10224"/>
                      <a:pt x="2013" y="10320"/>
                    </a:cubicBezTo>
                    <a:cubicBezTo>
                      <a:pt x="2037" y="10451"/>
                      <a:pt x="2084" y="10570"/>
                      <a:pt x="2156" y="10689"/>
                    </a:cubicBezTo>
                    <a:cubicBezTo>
                      <a:pt x="2204" y="10772"/>
                      <a:pt x="2299" y="10832"/>
                      <a:pt x="2370" y="10903"/>
                    </a:cubicBezTo>
                    <a:cubicBezTo>
                      <a:pt x="2513" y="11034"/>
                      <a:pt x="2632" y="11201"/>
                      <a:pt x="2787" y="11296"/>
                    </a:cubicBezTo>
                    <a:cubicBezTo>
                      <a:pt x="2918" y="11379"/>
                      <a:pt x="3025" y="11427"/>
                      <a:pt x="2977" y="11606"/>
                    </a:cubicBezTo>
                    <a:cubicBezTo>
                      <a:pt x="2977" y="11629"/>
                      <a:pt x="3025" y="11665"/>
                      <a:pt x="3049" y="11689"/>
                    </a:cubicBezTo>
                    <a:cubicBezTo>
                      <a:pt x="3299" y="11975"/>
                      <a:pt x="3644" y="12165"/>
                      <a:pt x="3858" y="12498"/>
                    </a:cubicBezTo>
                    <a:cubicBezTo>
                      <a:pt x="3954" y="12653"/>
                      <a:pt x="4132" y="12760"/>
                      <a:pt x="4251" y="12903"/>
                    </a:cubicBezTo>
                    <a:cubicBezTo>
                      <a:pt x="4549" y="13225"/>
                      <a:pt x="4823" y="13570"/>
                      <a:pt x="5192" y="13808"/>
                    </a:cubicBezTo>
                    <a:cubicBezTo>
                      <a:pt x="5204" y="13820"/>
                      <a:pt x="5216" y="13844"/>
                      <a:pt x="5228" y="13856"/>
                    </a:cubicBezTo>
                    <a:cubicBezTo>
                      <a:pt x="5311" y="13975"/>
                      <a:pt x="5394" y="14106"/>
                      <a:pt x="5502" y="14213"/>
                    </a:cubicBezTo>
                    <a:cubicBezTo>
                      <a:pt x="5835" y="14570"/>
                      <a:pt x="6180" y="14927"/>
                      <a:pt x="6525" y="15285"/>
                    </a:cubicBezTo>
                    <a:cubicBezTo>
                      <a:pt x="6740" y="15523"/>
                      <a:pt x="6942" y="15773"/>
                      <a:pt x="7157" y="16023"/>
                    </a:cubicBezTo>
                    <a:cubicBezTo>
                      <a:pt x="7335" y="16213"/>
                      <a:pt x="7526" y="16380"/>
                      <a:pt x="7692" y="16582"/>
                    </a:cubicBezTo>
                    <a:cubicBezTo>
                      <a:pt x="7919" y="16856"/>
                      <a:pt x="8085" y="17166"/>
                      <a:pt x="8383" y="17380"/>
                    </a:cubicBezTo>
                    <a:cubicBezTo>
                      <a:pt x="8430" y="17404"/>
                      <a:pt x="8454" y="17451"/>
                      <a:pt x="8490" y="17499"/>
                    </a:cubicBezTo>
                    <a:cubicBezTo>
                      <a:pt x="8550" y="17594"/>
                      <a:pt x="8514" y="17642"/>
                      <a:pt x="8407" y="17654"/>
                    </a:cubicBezTo>
                    <a:cubicBezTo>
                      <a:pt x="8311" y="17666"/>
                      <a:pt x="8216" y="17701"/>
                      <a:pt x="8133" y="17713"/>
                    </a:cubicBezTo>
                    <a:cubicBezTo>
                      <a:pt x="7978" y="17737"/>
                      <a:pt x="7835" y="17749"/>
                      <a:pt x="7680" y="17773"/>
                    </a:cubicBezTo>
                    <a:cubicBezTo>
                      <a:pt x="7573" y="17797"/>
                      <a:pt x="7466" y="17832"/>
                      <a:pt x="7359" y="17868"/>
                    </a:cubicBezTo>
                    <a:cubicBezTo>
                      <a:pt x="7335" y="17868"/>
                      <a:pt x="7323" y="17928"/>
                      <a:pt x="7323" y="17952"/>
                    </a:cubicBezTo>
                    <a:cubicBezTo>
                      <a:pt x="7383" y="18059"/>
                      <a:pt x="7442" y="18166"/>
                      <a:pt x="7514" y="18249"/>
                    </a:cubicBezTo>
                    <a:cubicBezTo>
                      <a:pt x="7919" y="18678"/>
                      <a:pt x="8335" y="19095"/>
                      <a:pt x="8752" y="19511"/>
                    </a:cubicBezTo>
                    <a:cubicBezTo>
                      <a:pt x="8764" y="19499"/>
                      <a:pt x="8788" y="19464"/>
                      <a:pt x="8800" y="19428"/>
                    </a:cubicBezTo>
                    <a:cubicBezTo>
                      <a:pt x="8788" y="19225"/>
                      <a:pt x="8764" y="19023"/>
                      <a:pt x="8764" y="18821"/>
                    </a:cubicBezTo>
                    <a:cubicBezTo>
                      <a:pt x="8764" y="18785"/>
                      <a:pt x="8847" y="18737"/>
                      <a:pt x="8895" y="18725"/>
                    </a:cubicBezTo>
                    <a:cubicBezTo>
                      <a:pt x="8919" y="18725"/>
                      <a:pt x="8990" y="18785"/>
                      <a:pt x="8990" y="18809"/>
                    </a:cubicBezTo>
                    <a:cubicBezTo>
                      <a:pt x="8974" y="18981"/>
                      <a:pt x="9026" y="19040"/>
                      <a:pt x="9113" y="19040"/>
                    </a:cubicBezTo>
                    <a:cubicBezTo>
                      <a:pt x="9159" y="19040"/>
                      <a:pt x="9215" y="19024"/>
                      <a:pt x="9276" y="18999"/>
                    </a:cubicBezTo>
                    <a:cubicBezTo>
                      <a:pt x="9284" y="18995"/>
                      <a:pt x="9292" y="18994"/>
                      <a:pt x="9300" y="18994"/>
                    </a:cubicBezTo>
                    <a:cubicBezTo>
                      <a:pt x="9317" y="18994"/>
                      <a:pt x="9335" y="18999"/>
                      <a:pt x="9359" y="18999"/>
                    </a:cubicBezTo>
                    <a:cubicBezTo>
                      <a:pt x="9395" y="19154"/>
                      <a:pt x="9431" y="19309"/>
                      <a:pt x="9466" y="19464"/>
                    </a:cubicBezTo>
                    <a:cubicBezTo>
                      <a:pt x="9478" y="19511"/>
                      <a:pt x="9514" y="19559"/>
                      <a:pt x="9538" y="19606"/>
                    </a:cubicBezTo>
                    <a:cubicBezTo>
                      <a:pt x="9573" y="19559"/>
                      <a:pt x="9645" y="19511"/>
                      <a:pt x="9645" y="19464"/>
                    </a:cubicBezTo>
                    <a:cubicBezTo>
                      <a:pt x="9657" y="19333"/>
                      <a:pt x="9693" y="19273"/>
                      <a:pt x="9812" y="19249"/>
                    </a:cubicBezTo>
                    <a:cubicBezTo>
                      <a:pt x="9871" y="19237"/>
                      <a:pt x="9919" y="19190"/>
                      <a:pt x="9966" y="19142"/>
                    </a:cubicBezTo>
                    <a:cubicBezTo>
                      <a:pt x="9895" y="19071"/>
                      <a:pt x="9835" y="18975"/>
                      <a:pt x="9740" y="18928"/>
                    </a:cubicBezTo>
                    <a:cubicBezTo>
                      <a:pt x="9645" y="18880"/>
                      <a:pt x="9514" y="18880"/>
                      <a:pt x="9395" y="18856"/>
                    </a:cubicBezTo>
                    <a:cubicBezTo>
                      <a:pt x="9419" y="18809"/>
                      <a:pt x="9419" y="18797"/>
                      <a:pt x="9419" y="18797"/>
                    </a:cubicBezTo>
                    <a:cubicBezTo>
                      <a:pt x="9597" y="18785"/>
                      <a:pt x="9645" y="18725"/>
                      <a:pt x="9562" y="18547"/>
                    </a:cubicBezTo>
                    <a:cubicBezTo>
                      <a:pt x="9526" y="18463"/>
                      <a:pt x="9550" y="18356"/>
                      <a:pt x="9526" y="18249"/>
                    </a:cubicBezTo>
                    <a:cubicBezTo>
                      <a:pt x="9514" y="18190"/>
                      <a:pt x="9478" y="18142"/>
                      <a:pt x="9454" y="18082"/>
                    </a:cubicBezTo>
                    <a:cubicBezTo>
                      <a:pt x="9395" y="18118"/>
                      <a:pt x="9335" y="18154"/>
                      <a:pt x="9276" y="18190"/>
                    </a:cubicBezTo>
                    <a:cubicBezTo>
                      <a:pt x="9264" y="18202"/>
                      <a:pt x="9252" y="18225"/>
                      <a:pt x="9240" y="18249"/>
                    </a:cubicBezTo>
                    <a:cubicBezTo>
                      <a:pt x="8811" y="17999"/>
                      <a:pt x="8990" y="17594"/>
                      <a:pt x="8954" y="17237"/>
                    </a:cubicBezTo>
                    <a:cubicBezTo>
                      <a:pt x="9085" y="17225"/>
                      <a:pt x="9157" y="17178"/>
                      <a:pt x="9216" y="17047"/>
                    </a:cubicBezTo>
                    <a:cubicBezTo>
                      <a:pt x="9264" y="16939"/>
                      <a:pt x="9419" y="16880"/>
                      <a:pt x="9538" y="16797"/>
                    </a:cubicBezTo>
                    <a:cubicBezTo>
                      <a:pt x="9540" y="16794"/>
                      <a:pt x="9544" y="16793"/>
                      <a:pt x="9548" y="16793"/>
                    </a:cubicBezTo>
                    <a:cubicBezTo>
                      <a:pt x="9567" y="16793"/>
                      <a:pt x="9602" y="16811"/>
                      <a:pt x="9621" y="16820"/>
                    </a:cubicBezTo>
                    <a:cubicBezTo>
                      <a:pt x="9693" y="16939"/>
                      <a:pt x="9764" y="17070"/>
                      <a:pt x="9847" y="17190"/>
                    </a:cubicBezTo>
                    <a:cubicBezTo>
                      <a:pt x="9883" y="17225"/>
                      <a:pt x="9931" y="17249"/>
                      <a:pt x="9978" y="17285"/>
                    </a:cubicBezTo>
                    <a:cubicBezTo>
                      <a:pt x="10109" y="17380"/>
                      <a:pt x="10276" y="17440"/>
                      <a:pt x="10383" y="17571"/>
                    </a:cubicBezTo>
                    <a:cubicBezTo>
                      <a:pt x="10645" y="17904"/>
                      <a:pt x="10978" y="18154"/>
                      <a:pt x="11288" y="18440"/>
                    </a:cubicBezTo>
                    <a:cubicBezTo>
                      <a:pt x="11562" y="18678"/>
                      <a:pt x="11800" y="18952"/>
                      <a:pt x="12050" y="19214"/>
                    </a:cubicBezTo>
                    <a:cubicBezTo>
                      <a:pt x="12491" y="19666"/>
                      <a:pt x="12943" y="20130"/>
                      <a:pt x="13383" y="20595"/>
                    </a:cubicBezTo>
                    <a:cubicBezTo>
                      <a:pt x="13550" y="20773"/>
                      <a:pt x="13705" y="20988"/>
                      <a:pt x="13884" y="21166"/>
                    </a:cubicBezTo>
                    <a:cubicBezTo>
                      <a:pt x="14003" y="21285"/>
                      <a:pt x="14145" y="21369"/>
                      <a:pt x="14265" y="21500"/>
                    </a:cubicBezTo>
                    <a:cubicBezTo>
                      <a:pt x="14812" y="22047"/>
                      <a:pt x="15336" y="22607"/>
                      <a:pt x="15884" y="23166"/>
                    </a:cubicBezTo>
                    <a:cubicBezTo>
                      <a:pt x="16408" y="23690"/>
                      <a:pt x="16932" y="24214"/>
                      <a:pt x="17455" y="24762"/>
                    </a:cubicBezTo>
                    <a:cubicBezTo>
                      <a:pt x="17944" y="25274"/>
                      <a:pt x="18408" y="25798"/>
                      <a:pt x="18896" y="26322"/>
                    </a:cubicBezTo>
                    <a:cubicBezTo>
                      <a:pt x="19289" y="26738"/>
                      <a:pt x="19694" y="27155"/>
                      <a:pt x="20087" y="27584"/>
                    </a:cubicBezTo>
                    <a:cubicBezTo>
                      <a:pt x="20503" y="28036"/>
                      <a:pt x="20920" y="28500"/>
                      <a:pt x="21325" y="28953"/>
                    </a:cubicBezTo>
                    <a:cubicBezTo>
                      <a:pt x="21420" y="29060"/>
                      <a:pt x="21504" y="29179"/>
                      <a:pt x="21587" y="29274"/>
                    </a:cubicBezTo>
                    <a:cubicBezTo>
                      <a:pt x="21777" y="29477"/>
                      <a:pt x="21980" y="29667"/>
                      <a:pt x="22170" y="29858"/>
                    </a:cubicBezTo>
                    <a:cubicBezTo>
                      <a:pt x="22242" y="29929"/>
                      <a:pt x="22277" y="30024"/>
                      <a:pt x="22349" y="30096"/>
                    </a:cubicBezTo>
                    <a:cubicBezTo>
                      <a:pt x="22480" y="30251"/>
                      <a:pt x="22635" y="30382"/>
                      <a:pt x="22766" y="30536"/>
                    </a:cubicBezTo>
                    <a:cubicBezTo>
                      <a:pt x="22956" y="30739"/>
                      <a:pt x="23147" y="30953"/>
                      <a:pt x="23337" y="31167"/>
                    </a:cubicBezTo>
                    <a:cubicBezTo>
                      <a:pt x="23623" y="31489"/>
                      <a:pt x="23921" y="31810"/>
                      <a:pt x="24206" y="32144"/>
                    </a:cubicBezTo>
                    <a:cubicBezTo>
                      <a:pt x="24444" y="32406"/>
                      <a:pt x="24694" y="32656"/>
                      <a:pt x="24921" y="32930"/>
                    </a:cubicBezTo>
                    <a:cubicBezTo>
                      <a:pt x="25385" y="33477"/>
                      <a:pt x="25837" y="34025"/>
                      <a:pt x="26314" y="34561"/>
                    </a:cubicBezTo>
                    <a:cubicBezTo>
                      <a:pt x="26730" y="35049"/>
                      <a:pt x="27183" y="35525"/>
                      <a:pt x="27611" y="36001"/>
                    </a:cubicBezTo>
                    <a:cubicBezTo>
                      <a:pt x="27742" y="36156"/>
                      <a:pt x="27861" y="36311"/>
                      <a:pt x="27981" y="36466"/>
                    </a:cubicBezTo>
                    <a:cubicBezTo>
                      <a:pt x="28195" y="36751"/>
                      <a:pt x="28397" y="37049"/>
                      <a:pt x="28671" y="37287"/>
                    </a:cubicBezTo>
                    <a:cubicBezTo>
                      <a:pt x="28921" y="37502"/>
                      <a:pt x="29112" y="37799"/>
                      <a:pt x="29326" y="38049"/>
                    </a:cubicBezTo>
                    <a:cubicBezTo>
                      <a:pt x="29362" y="38085"/>
                      <a:pt x="29397" y="38109"/>
                      <a:pt x="29445" y="38133"/>
                    </a:cubicBezTo>
                    <a:cubicBezTo>
                      <a:pt x="29445" y="38061"/>
                      <a:pt x="29481" y="37990"/>
                      <a:pt x="29457" y="37930"/>
                    </a:cubicBezTo>
                    <a:cubicBezTo>
                      <a:pt x="29445" y="37859"/>
                      <a:pt x="29362" y="37740"/>
                      <a:pt x="29350" y="37740"/>
                    </a:cubicBezTo>
                    <a:cubicBezTo>
                      <a:pt x="29325" y="37747"/>
                      <a:pt x="29303" y="37751"/>
                      <a:pt x="29284" y="37751"/>
                    </a:cubicBezTo>
                    <a:cubicBezTo>
                      <a:pt x="29180" y="37751"/>
                      <a:pt x="29138" y="37657"/>
                      <a:pt x="29088" y="37597"/>
                    </a:cubicBezTo>
                    <a:cubicBezTo>
                      <a:pt x="29028" y="37513"/>
                      <a:pt x="29052" y="37430"/>
                      <a:pt x="29171" y="37406"/>
                    </a:cubicBezTo>
                    <a:cubicBezTo>
                      <a:pt x="29183" y="37405"/>
                      <a:pt x="29196" y="37404"/>
                      <a:pt x="29208" y="37404"/>
                    </a:cubicBezTo>
                    <a:cubicBezTo>
                      <a:pt x="29270" y="37404"/>
                      <a:pt x="29335" y="37421"/>
                      <a:pt x="29396" y="37421"/>
                    </a:cubicBezTo>
                    <a:cubicBezTo>
                      <a:pt x="29408" y="37421"/>
                      <a:pt x="29421" y="37420"/>
                      <a:pt x="29433" y="37418"/>
                    </a:cubicBezTo>
                    <a:cubicBezTo>
                      <a:pt x="29469" y="37418"/>
                      <a:pt x="29552" y="37406"/>
                      <a:pt x="29552" y="37382"/>
                    </a:cubicBezTo>
                    <a:cubicBezTo>
                      <a:pt x="29564" y="37311"/>
                      <a:pt x="29564" y="37228"/>
                      <a:pt x="29552" y="37168"/>
                    </a:cubicBezTo>
                    <a:cubicBezTo>
                      <a:pt x="29552" y="37144"/>
                      <a:pt x="29469" y="37132"/>
                      <a:pt x="29433" y="37132"/>
                    </a:cubicBezTo>
                    <a:cubicBezTo>
                      <a:pt x="29326" y="37144"/>
                      <a:pt x="29219" y="37168"/>
                      <a:pt x="29112" y="37192"/>
                    </a:cubicBezTo>
                    <a:cubicBezTo>
                      <a:pt x="29001" y="37211"/>
                      <a:pt x="28918" y="37223"/>
                      <a:pt x="28856" y="37223"/>
                    </a:cubicBezTo>
                    <a:cubicBezTo>
                      <a:pt x="28683" y="37223"/>
                      <a:pt x="28668" y="37129"/>
                      <a:pt x="28659" y="36823"/>
                    </a:cubicBezTo>
                    <a:cubicBezTo>
                      <a:pt x="28647" y="36585"/>
                      <a:pt x="28647" y="36585"/>
                      <a:pt x="28409" y="36561"/>
                    </a:cubicBezTo>
                    <a:cubicBezTo>
                      <a:pt x="28373" y="36549"/>
                      <a:pt x="28338" y="36501"/>
                      <a:pt x="28302" y="36478"/>
                    </a:cubicBezTo>
                    <a:cubicBezTo>
                      <a:pt x="28338" y="36442"/>
                      <a:pt x="28362" y="36406"/>
                      <a:pt x="28409" y="36382"/>
                    </a:cubicBezTo>
                    <a:cubicBezTo>
                      <a:pt x="28481" y="36359"/>
                      <a:pt x="28552" y="36347"/>
                      <a:pt x="28623" y="36311"/>
                    </a:cubicBezTo>
                    <a:cubicBezTo>
                      <a:pt x="28669" y="36293"/>
                      <a:pt x="28708" y="36284"/>
                      <a:pt x="28740" y="36284"/>
                    </a:cubicBezTo>
                    <a:cubicBezTo>
                      <a:pt x="28815" y="36284"/>
                      <a:pt x="28853" y="36336"/>
                      <a:pt x="28862" y="36454"/>
                    </a:cubicBezTo>
                    <a:cubicBezTo>
                      <a:pt x="28862" y="36513"/>
                      <a:pt x="28838" y="36585"/>
                      <a:pt x="28862" y="36656"/>
                    </a:cubicBezTo>
                    <a:cubicBezTo>
                      <a:pt x="28874" y="36704"/>
                      <a:pt x="28921" y="36787"/>
                      <a:pt x="28957" y="36787"/>
                    </a:cubicBezTo>
                    <a:cubicBezTo>
                      <a:pt x="29112" y="36775"/>
                      <a:pt x="29278" y="36751"/>
                      <a:pt x="29433" y="36728"/>
                    </a:cubicBezTo>
                    <a:cubicBezTo>
                      <a:pt x="29457" y="36716"/>
                      <a:pt x="29493" y="36644"/>
                      <a:pt x="29481" y="36609"/>
                    </a:cubicBezTo>
                    <a:cubicBezTo>
                      <a:pt x="29457" y="36478"/>
                      <a:pt x="29540" y="36478"/>
                      <a:pt x="29624" y="36478"/>
                    </a:cubicBezTo>
                    <a:cubicBezTo>
                      <a:pt x="29743" y="36466"/>
                      <a:pt x="29850" y="36466"/>
                      <a:pt x="29969" y="36454"/>
                    </a:cubicBezTo>
                    <a:cubicBezTo>
                      <a:pt x="30005" y="36442"/>
                      <a:pt x="30064" y="36394"/>
                      <a:pt x="30076" y="36359"/>
                    </a:cubicBezTo>
                    <a:cubicBezTo>
                      <a:pt x="30112" y="36144"/>
                      <a:pt x="30112" y="36132"/>
                      <a:pt x="30326" y="36132"/>
                    </a:cubicBezTo>
                    <a:cubicBezTo>
                      <a:pt x="30386" y="36132"/>
                      <a:pt x="30433" y="36132"/>
                      <a:pt x="30481" y="36120"/>
                    </a:cubicBezTo>
                    <a:cubicBezTo>
                      <a:pt x="30576" y="36109"/>
                      <a:pt x="30600" y="36061"/>
                      <a:pt x="30576" y="35978"/>
                    </a:cubicBezTo>
                    <a:cubicBezTo>
                      <a:pt x="30552" y="35882"/>
                      <a:pt x="30528" y="35775"/>
                      <a:pt x="30505" y="35668"/>
                    </a:cubicBezTo>
                    <a:cubicBezTo>
                      <a:pt x="30457" y="35680"/>
                      <a:pt x="30421" y="35704"/>
                      <a:pt x="30386" y="35716"/>
                    </a:cubicBezTo>
                    <a:cubicBezTo>
                      <a:pt x="30362" y="35704"/>
                      <a:pt x="30350" y="35692"/>
                      <a:pt x="30338" y="35692"/>
                    </a:cubicBezTo>
                    <a:cubicBezTo>
                      <a:pt x="30362" y="35632"/>
                      <a:pt x="30386" y="35585"/>
                      <a:pt x="30398" y="35537"/>
                    </a:cubicBezTo>
                    <a:cubicBezTo>
                      <a:pt x="30421" y="35466"/>
                      <a:pt x="30457" y="35394"/>
                      <a:pt x="30457" y="35323"/>
                    </a:cubicBezTo>
                    <a:cubicBezTo>
                      <a:pt x="30457" y="35275"/>
                      <a:pt x="30421" y="35227"/>
                      <a:pt x="30409" y="35180"/>
                    </a:cubicBezTo>
                    <a:cubicBezTo>
                      <a:pt x="30350" y="35204"/>
                      <a:pt x="30314" y="35227"/>
                      <a:pt x="30278" y="35239"/>
                    </a:cubicBezTo>
                    <a:cubicBezTo>
                      <a:pt x="30267" y="35204"/>
                      <a:pt x="30243" y="35180"/>
                      <a:pt x="30243" y="35144"/>
                    </a:cubicBezTo>
                    <a:cubicBezTo>
                      <a:pt x="30183" y="34954"/>
                      <a:pt x="30207" y="34906"/>
                      <a:pt x="30398" y="34870"/>
                    </a:cubicBezTo>
                    <a:cubicBezTo>
                      <a:pt x="30612" y="34835"/>
                      <a:pt x="30838" y="34811"/>
                      <a:pt x="31052" y="34787"/>
                    </a:cubicBezTo>
                    <a:cubicBezTo>
                      <a:pt x="31267" y="34763"/>
                      <a:pt x="31493" y="34751"/>
                      <a:pt x="31719" y="34727"/>
                    </a:cubicBezTo>
                    <a:cubicBezTo>
                      <a:pt x="31719" y="34787"/>
                      <a:pt x="31719" y="34835"/>
                      <a:pt x="31719" y="34882"/>
                    </a:cubicBezTo>
                    <a:cubicBezTo>
                      <a:pt x="31719" y="34981"/>
                      <a:pt x="31711" y="35088"/>
                      <a:pt x="31816" y="35088"/>
                    </a:cubicBezTo>
                    <a:cubicBezTo>
                      <a:pt x="31838" y="35088"/>
                      <a:pt x="31865" y="35083"/>
                      <a:pt x="31898" y="35073"/>
                    </a:cubicBezTo>
                    <a:cubicBezTo>
                      <a:pt x="31922" y="35073"/>
                      <a:pt x="31969" y="35108"/>
                      <a:pt x="31969" y="35144"/>
                    </a:cubicBezTo>
                    <a:cubicBezTo>
                      <a:pt x="32005" y="35239"/>
                      <a:pt x="32017" y="35335"/>
                      <a:pt x="32041" y="35430"/>
                    </a:cubicBezTo>
                    <a:cubicBezTo>
                      <a:pt x="32050" y="35516"/>
                      <a:pt x="32014" y="35571"/>
                      <a:pt x="31956" y="35571"/>
                    </a:cubicBezTo>
                    <a:cubicBezTo>
                      <a:pt x="31942" y="35571"/>
                      <a:pt x="31926" y="35568"/>
                      <a:pt x="31910" y="35561"/>
                    </a:cubicBezTo>
                    <a:cubicBezTo>
                      <a:pt x="31850" y="35525"/>
                      <a:pt x="31802" y="35442"/>
                      <a:pt x="31719" y="35347"/>
                    </a:cubicBezTo>
                    <a:cubicBezTo>
                      <a:pt x="31636" y="35347"/>
                      <a:pt x="31493" y="35347"/>
                      <a:pt x="31493" y="35144"/>
                    </a:cubicBezTo>
                    <a:cubicBezTo>
                      <a:pt x="31493" y="35132"/>
                      <a:pt x="31433" y="35096"/>
                      <a:pt x="31410" y="35096"/>
                    </a:cubicBezTo>
                    <a:lnTo>
                      <a:pt x="30850" y="35096"/>
                    </a:lnTo>
                    <a:cubicBezTo>
                      <a:pt x="30874" y="35275"/>
                      <a:pt x="30898" y="35430"/>
                      <a:pt x="30921" y="35585"/>
                    </a:cubicBezTo>
                    <a:cubicBezTo>
                      <a:pt x="30933" y="35620"/>
                      <a:pt x="31005" y="35656"/>
                      <a:pt x="31052" y="35656"/>
                    </a:cubicBezTo>
                    <a:cubicBezTo>
                      <a:pt x="31062" y="35655"/>
                      <a:pt x="31072" y="35655"/>
                      <a:pt x="31081" y="35655"/>
                    </a:cubicBezTo>
                    <a:cubicBezTo>
                      <a:pt x="31177" y="35655"/>
                      <a:pt x="31206" y="35713"/>
                      <a:pt x="31195" y="35811"/>
                    </a:cubicBezTo>
                    <a:cubicBezTo>
                      <a:pt x="31195" y="35894"/>
                      <a:pt x="31183" y="35978"/>
                      <a:pt x="31195" y="36049"/>
                    </a:cubicBezTo>
                    <a:cubicBezTo>
                      <a:pt x="31230" y="36141"/>
                      <a:pt x="31298" y="36300"/>
                      <a:pt x="31334" y="36300"/>
                    </a:cubicBezTo>
                    <a:cubicBezTo>
                      <a:pt x="31336" y="36300"/>
                      <a:pt x="31337" y="36299"/>
                      <a:pt x="31338" y="36299"/>
                    </a:cubicBezTo>
                    <a:cubicBezTo>
                      <a:pt x="31354" y="36297"/>
                      <a:pt x="31368" y="36297"/>
                      <a:pt x="31382" y="36297"/>
                    </a:cubicBezTo>
                    <a:cubicBezTo>
                      <a:pt x="31563" y="36297"/>
                      <a:pt x="31554" y="36440"/>
                      <a:pt x="31576" y="36573"/>
                    </a:cubicBezTo>
                    <a:cubicBezTo>
                      <a:pt x="31588" y="36740"/>
                      <a:pt x="31600" y="36918"/>
                      <a:pt x="31612" y="37121"/>
                    </a:cubicBezTo>
                    <a:cubicBezTo>
                      <a:pt x="31702" y="37101"/>
                      <a:pt x="31800" y="37055"/>
                      <a:pt x="31879" y="37055"/>
                    </a:cubicBezTo>
                    <a:cubicBezTo>
                      <a:pt x="31894" y="37055"/>
                      <a:pt x="31908" y="37057"/>
                      <a:pt x="31922" y="37061"/>
                    </a:cubicBezTo>
                    <a:cubicBezTo>
                      <a:pt x="31993" y="37085"/>
                      <a:pt x="32041" y="37204"/>
                      <a:pt x="32100" y="37287"/>
                    </a:cubicBezTo>
                    <a:cubicBezTo>
                      <a:pt x="32100" y="37287"/>
                      <a:pt x="32124" y="37275"/>
                      <a:pt x="32124" y="37263"/>
                    </a:cubicBezTo>
                    <a:cubicBezTo>
                      <a:pt x="32160" y="37132"/>
                      <a:pt x="32255" y="37085"/>
                      <a:pt x="32386" y="37049"/>
                    </a:cubicBezTo>
                    <a:cubicBezTo>
                      <a:pt x="32564" y="36990"/>
                      <a:pt x="32588" y="36894"/>
                      <a:pt x="32564" y="36751"/>
                    </a:cubicBezTo>
                    <a:cubicBezTo>
                      <a:pt x="32529" y="36513"/>
                      <a:pt x="32505" y="36275"/>
                      <a:pt x="32481" y="36025"/>
                    </a:cubicBezTo>
                    <a:cubicBezTo>
                      <a:pt x="32481" y="35978"/>
                      <a:pt x="32553" y="35894"/>
                      <a:pt x="32600" y="35894"/>
                    </a:cubicBezTo>
                    <a:cubicBezTo>
                      <a:pt x="32719" y="35870"/>
                      <a:pt x="32755" y="35811"/>
                      <a:pt x="32767" y="35704"/>
                    </a:cubicBezTo>
                    <a:cubicBezTo>
                      <a:pt x="32779" y="35668"/>
                      <a:pt x="32814" y="35632"/>
                      <a:pt x="32838" y="35597"/>
                    </a:cubicBezTo>
                    <a:cubicBezTo>
                      <a:pt x="32862" y="35597"/>
                      <a:pt x="32874" y="35608"/>
                      <a:pt x="32886" y="35608"/>
                    </a:cubicBezTo>
                    <a:cubicBezTo>
                      <a:pt x="32898" y="35668"/>
                      <a:pt x="32898" y="35716"/>
                      <a:pt x="32910" y="35775"/>
                    </a:cubicBezTo>
                    <a:cubicBezTo>
                      <a:pt x="32959" y="35786"/>
                      <a:pt x="33007" y="35792"/>
                      <a:pt x="33052" y="35792"/>
                    </a:cubicBezTo>
                    <a:cubicBezTo>
                      <a:pt x="33158" y="35792"/>
                      <a:pt x="33251" y="35756"/>
                      <a:pt x="33326" y="35656"/>
                    </a:cubicBezTo>
                    <a:cubicBezTo>
                      <a:pt x="33350" y="35632"/>
                      <a:pt x="33386" y="35597"/>
                      <a:pt x="33422" y="35585"/>
                    </a:cubicBezTo>
                    <a:cubicBezTo>
                      <a:pt x="33588" y="35549"/>
                      <a:pt x="33565" y="35442"/>
                      <a:pt x="33529" y="35323"/>
                    </a:cubicBezTo>
                    <a:cubicBezTo>
                      <a:pt x="33517" y="35251"/>
                      <a:pt x="33517" y="35180"/>
                      <a:pt x="33541" y="35120"/>
                    </a:cubicBezTo>
                    <a:cubicBezTo>
                      <a:pt x="33576" y="35025"/>
                      <a:pt x="33576" y="34966"/>
                      <a:pt x="33529" y="34870"/>
                    </a:cubicBezTo>
                    <a:cubicBezTo>
                      <a:pt x="33493" y="34775"/>
                      <a:pt x="33493" y="34656"/>
                      <a:pt x="33505" y="34549"/>
                    </a:cubicBezTo>
                    <a:cubicBezTo>
                      <a:pt x="33505" y="34513"/>
                      <a:pt x="33588" y="34477"/>
                      <a:pt x="33636" y="34465"/>
                    </a:cubicBezTo>
                    <a:cubicBezTo>
                      <a:pt x="33660" y="34465"/>
                      <a:pt x="33696" y="34525"/>
                      <a:pt x="33719" y="34561"/>
                    </a:cubicBezTo>
                    <a:cubicBezTo>
                      <a:pt x="33743" y="34632"/>
                      <a:pt x="33743" y="34704"/>
                      <a:pt x="33779" y="34775"/>
                    </a:cubicBezTo>
                    <a:cubicBezTo>
                      <a:pt x="33789" y="34794"/>
                      <a:pt x="33838" y="34814"/>
                      <a:pt x="33869" y="34814"/>
                    </a:cubicBezTo>
                    <a:cubicBezTo>
                      <a:pt x="33876" y="34814"/>
                      <a:pt x="33882" y="34813"/>
                      <a:pt x="33886" y="34811"/>
                    </a:cubicBezTo>
                    <a:cubicBezTo>
                      <a:pt x="33938" y="34787"/>
                      <a:pt x="33983" y="34774"/>
                      <a:pt x="34021" y="34774"/>
                    </a:cubicBezTo>
                    <a:cubicBezTo>
                      <a:pt x="34098" y="34774"/>
                      <a:pt x="34148" y="34827"/>
                      <a:pt x="34172" y="34954"/>
                    </a:cubicBezTo>
                    <a:cubicBezTo>
                      <a:pt x="34172" y="34975"/>
                      <a:pt x="34219" y="35015"/>
                      <a:pt x="34246" y="35015"/>
                    </a:cubicBezTo>
                    <a:cubicBezTo>
                      <a:pt x="34250" y="35015"/>
                      <a:pt x="34253" y="35014"/>
                      <a:pt x="34255" y="35013"/>
                    </a:cubicBezTo>
                    <a:cubicBezTo>
                      <a:pt x="34291" y="35001"/>
                      <a:pt x="34327" y="34966"/>
                      <a:pt x="34338" y="34930"/>
                    </a:cubicBezTo>
                    <a:cubicBezTo>
                      <a:pt x="34374" y="34846"/>
                      <a:pt x="34374" y="34739"/>
                      <a:pt x="34422" y="34656"/>
                    </a:cubicBezTo>
                    <a:cubicBezTo>
                      <a:pt x="34469" y="34525"/>
                      <a:pt x="34422" y="34454"/>
                      <a:pt x="34291" y="34430"/>
                    </a:cubicBezTo>
                    <a:cubicBezTo>
                      <a:pt x="34184" y="34418"/>
                      <a:pt x="34065" y="34394"/>
                      <a:pt x="33934" y="34370"/>
                    </a:cubicBezTo>
                    <a:cubicBezTo>
                      <a:pt x="33993" y="34323"/>
                      <a:pt x="34041" y="34287"/>
                      <a:pt x="34100" y="34239"/>
                    </a:cubicBezTo>
                    <a:cubicBezTo>
                      <a:pt x="34065" y="34215"/>
                      <a:pt x="34053" y="34192"/>
                      <a:pt x="34029" y="34192"/>
                    </a:cubicBezTo>
                    <a:cubicBezTo>
                      <a:pt x="33981" y="34177"/>
                      <a:pt x="33934" y="34170"/>
                      <a:pt x="33889" y="34170"/>
                    </a:cubicBezTo>
                    <a:cubicBezTo>
                      <a:pt x="33751" y="34170"/>
                      <a:pt x="33624" y="34230"/>
                      <a:pt x="33517" y="34311"/>
                    </a:cubicBezTo>
                    <a:cubicBezTo>
                      <a:pt x="33422" y="34370"/>
                      <a:pt x="33386" y="34513"/>
                      <a:pt x="33255" y="34549"/>
                    </a:cubicBezTo>
                    <a:cubicBezTo>
                      <a:pt x="33243" y="34561"/>
                      <a:pt x="33243" y="34596"/>
                      <a:pt x="33243" y="34620"/>
                    </a:cubicBezTo>
                    <a:cubicBezTo>
                      <a:pt x="33231" y="34870"/>
                      <a:pt x="33231" y="34870"/>
                      <a:pt x="32981" y="34906"/>
                    </a:cubicBezTo>
                    <a:cubicBezTo>
                      <a:pt x="32945" y="34906"/>
                      <a:pt x="32910" y="34918"/>
                      <a:pt x="32874" y="34930"/>
                    </a:cubicBezTo>
                    <a:cubicBezTo>
                      <a:pt x="32874" y="34966"/>
                      <a:pt x="32886" y="35001"/>
                      <a:pt x="32886" y="35037"/>
                    </a:cubicBezTo>
                    <a:cubicBezTo>
                      <a:pt x="32969" y="35430"/>
                      <a:pt x="32969" y="35430"/>
                      <a:pt x="32588" y="35501"/>
                    </a:cubicBezTo>
                    <a:lnTo>
                      <a:pt x="32576" y="35501"/>
                    </a:lnTo>
                    <a:cubicBezTo>
                      <a:pt x="32517" y="35466"/>
                      <a:pt x="32433" y="35442"/>
                      <a:pt x="32433" y="35406"/>
                    </a:cubicBezTo>
                    <a:cubicBezTo>
                      <a:pt x="32422" y="35347"/>
                      <a:pt x="32469" y="35251"/>
                      <a:pt x="32517" y="35227"/>
                    </a:cubicBezTo>
                    <a:cubicBezTo>
                      <a:pt x="32672" y="35156"/>
                      <a:pt x="32695" y="35120"/>
                      <a:pt x="32576" y="34989"/>
                    </a:cubicBezTo>
                    <a:cubicBezTo>
                      <a:pt x="32529" y="34989"/>
                      <a:pt x="32476" y="34995"/>
                      <a:pt x="32442" y="34995"/>
                    </a:cubicBezTo>
                    <a:cubicBezTo>
                      <a:pt x="32426" y="34995"/>
                      <a:pt x="32414" y="34993"/>
                      <a:pt x="32410" y="34989"/>
                    </a:cubicBezTo>
                    <a:cubicBezTo>
                      <a:pt x="32386" y="34894"/>
                      <a:pt x="32374" y="34799"/>
                      <a:pt x="32374" y="34704"/>
                    </a:cubicBezTo>
                    <a:cubicBezTo>
                      <a:pt x="32374" y="34680"/>
                      <a:pt x="32445" y="34644"/>
                      <a:pt x="32493" y="34632"/>
                    </a:cubicBezTo>
                    <a:cubicBezTo>
                      <a:pt x="32600" y="34585"/>
                      <a:pt x="32719" y="34549"/>
                      <a:pt x="32862" y="34501"/>
                    </a:cubicBezTo>
                    <a:cubicBezTo>
                      <a:pt x="32803" y="34454"/>
                      <a:pt x="32767" y="34430"/>
                      <a:pt x="32695" y="34370"/>
                    </a:cubicBezTo>
                    <a:cubicBezTo>
                      <a:pt x="32838" y="34346"/>
                      <a:pt x="32957" y="34323"/>
                      <a:pt x="33076" y="34311"/>
                    </a:cubicBezTo>
                    <a:cubicBezTo>
                      <a:pt x="33303" y="34275"/>
                      <a:pt x="33350" y="34227"/>
                      <a:pt x="33374" y="34001"/>
                    </a:cubicBezTo>
                    <a:cubicBezTo>
                      <a:pt x="33383" y="33877"/>
                      <a:pt x="33405" y="33832"/>
                      <a:pt x="33485" y="33832"/>
                    </a:cubicBezTo>
                    <a:cubicBezTo>
                      <a:pt x="33512" y="33832"/>
                      <a:pt x="33546" y="33837"/>
                      <a:pt x="33588" y="33846"/>
                    </a:cubicBezTo>
                    <a:cubicBezTo>
                      <a:pt x="33609" y="33850"/>
                      <a:pt x="33631" y="33851"/>
                      <a:pt x="33654" y="33851"/>
                    </a:cubicBezTo>
                    <a:cubicBezTo>
                      <a:pt x="33708" y="33851"/>
                      <a:pt x="33764" y="33843"/>
                      <a:pt x="33815" y="33834"/>
                    </a:cubicBezTo>
                    <a:cubicBezTo>
                      <a:pt x="33850" y="33831"/>
                      <a:pt x="33884" y="33826"/>
                      <a:pt x="33915" y="33826"/>
                    </a:cubicBezTo>
                    <a:cubicBezTo>
                      <a:pt x="33988" y="33826"/>
                      <a:pt x="34041" y="33852"/>
                      <a:pt x="34041" y="33977"/>
                    </a:cubicBezTo>
                    <a:cubicBezTo>
                      <a:pt x="34053" y="34049"/>
                      <a:pt x="34112" y="34108"/>
                      <a:pt x="34136" y="34180"/>
                    </a:cubicBezTo>
                    <a:lnTo>
                      <a:pt x="34196" y="34180"/>
                    </a:lnTo>
                    <a:cubicBezTo>
                      <a:pt x="34208" y="34120"/>
                      <a:pt x="34243" y="34073"/>
                      <a:pt x="34255" y="34013"/>
                    </a:cubicBezTo>
                    <a:cubicBezTo>
                      <a:pt x="34267" y="33787"/>
                      <a:pt x="34267" y="33787"/>
                      <a:pt x="34493" y="33763"/>
                    </a:cubicBezTo>
                    <a:cubicBezTo>
                      <a:pt x="34541" y="33763"/>
                      <a:pt x="34577" y="33751"/>
                      <a:pt x="34624" y="33751"/>
                    </a:cubicBezTo>
                    <a:cubicBezTo>
                      <a:pt x="34624" y="33715"/>
                      <a:pt x="34636" y="33680"/>
                      <a:pt x="34636" y="33644"/>
                    </a:cubicBezTo>
                    <a:cubicBezTo>
                      <a:pt x="34612" y="33501"/>
                      <a:pt x="34684" y="33465"/>
                      <a:pt x="34815" y="33465"/>
                    </a:cubicBezTo>
                    <a:cubicBezTo>
                      <a:pt x="34850" y="33468"/>
                      <a:pt x="34886" y="33470"/>
                      <a:pt x="34922" y="33470"/>
                    </a:cubicBezTo>
                    <a:cubicBezTo>
                      <a:pt x="35028" y="33470"/>
                      <a:pt x="35133" y="33456"/>
                      <a:pt x="35231" y="33430"/>
                    </a:cubicBezTo>
                    <a:cubicBezTo>
                      <a:pt x="35315" y="33406"/>
                      <a:pt x="35410" y="33334"/>
                      <a:pt x="35434" y="33263"/>
                    </a:cubicBezTo>
                    <a:cubicBezTo>
                      <a:pt x="35470" y="33156"/>
                      <a:pt x="35458" y="33025"/>
                      <a:pt x="35446" y="32918"/>
                    </a:cubicBezTo>
                    <a:cubicBezTo>
                      <a:pt x="35422" y="32763"/>
                      <a:pt x="35493" y="32703"/>
                      <a:pt x="35624" y="32691"/>
                    </a:cubicBezTo>
                    <a:cubicBezTo>
                      <a:pt x="35755" y="32680"/>
                      <a:pt x="35851" y="32632"/>
                      <a:pt x="35874" y="32489"/>
                    </a:cubicBezTo>
                    <a:cubicBezTo>
                      <a:pt x="35886" y="32453"/>
                      <a:pt x="35934" y="32418"/>
                      <a:pt x="35982" y="32406"/>
                    </a:cubicBezTo>
                    <a:cubicBezTo>
                      <a:pt x="36068" y="32396"/>
                      <a:pt x="36155" y="32379"/>
                      <a:pt x="36242" y="32379"/>
                    </a:cubicBezTo>
                    <a:cubicBezTo>
                      <a:pt x="36262" y="32379"/>
                      <a:pt x="36283" y="32380"/>
                      <a:pt x="36303" y="32382"/>
                    </a:cubicBezTo>
                    <a:cubicBezTo>
                      <a:pt x="36422" y="32382"/>
                      <a:pt x="36505" y="32358"/>
                      <a:pt x="36589" y="32275"/>
                    </a:cubicBezTo>
                    <a:cubicBezTo>
                      <a:pt x="36619" y="32233"/>
                      <a:pt x="36654" y="32209"/>
                      <a:pt x="36690" y="32209"/>
                    </a:cubicBezTo>
                    <a:cubicBezTo>
                      <a:pt x="36726" y="32209"/>
                      <a:pt x="36761" y="32233"/>
                      <a:pt x="36791" y="32287"/>
                    </a:cubicBezTo>
                    <a:cubicBezTo>
                      <a:pt x="36803" y="32310"/>
                      <a:pt x="36839" y="32322"/>
                      <a:pt x="36851" y="32346"/>
                    </a:cubicBezTo>
                    <a:cubicBezTo>
                      <a:pt x="36922" y="32287"/>
                      <a:pt x="36994" y="32251"/>
                      <a:pt x="37053" y="32203"/>
                    </a:cubicBezTo>
                    <a:cubicBezTo>
                      <a:pt x="37125" y="32144"/>
                      <a:pt x="37113" y="32096"/>
                      <a:pt x="37029" y="32060"/>
                    </a:cubicBezTo>
                    <a:cubicBezTo>
                      <a:pt x="36970" y="32037"/>
                      <a:pt x="36910" y="32013"/>
                      <a:pt x="36851" y="32001"/>
                    </a:cubicBezTo>
                    <a:lnTo>
                      <a:pt x="36839" y="31941"/>
                    </a:lnTo>
                    <a:cubicBezTo>
                      <a:pt x="36982" y="31846"/>
                      <a:pt x="37136" y="31751"/>
                      <a:pt x="37291" y="31644"/>
                    </a:cubicBezTo>
                    <a:cubicBezTo>
                      <a:pt x="37339" y="31608"/>
                      <a:pt x="37375" y="31560"/>
                      <a:pt x="37410" y="31513"/>
                    </a:cubicBezTo>
                    <a:cubicBezTo>
                      <a:pt x="37363" y="31501"/>
                      <a:pt x="37327" y="31477"/>
                      <a:pt x="37279" y="31441"/>
                    </a:cubicBezTo>
                    <a:cubicBezTo>
                      <a:pt x="37244" y="31406"/>
                      <a:pt x="37196" y="31370"/>
                      <a:pt x="37160" y="31334"/>
                    </a:cubicBezTo>
                    <a:cubicBezTo>
                      <a:pt x="37136" y="31298"/>
                      <a:pt x="37125" y="31251"/>
                      <a:pt x="37113" y="31215"/>
                    </a:cubicBezTo>
                    <a:cubicBezTo>
                      <a:pt x="37089" y="31215"/>
                      <a:pt x="37065" y="31227"/>
                      <a:pt x="37041" y="31227"/>
                    </a:cubicBezTo>
                    <a:cubicBezTo>
                      <a:pt x="37029" y="31310"/>
                      <a:pt x="37029" y="31406"/>
                      <a:pt x="37017" y="31489"/>
                    </a:cubicBezTo>
                    <a:cubicBezTo>
                      <a:pt x="37005" y="31560"/>
                      <a:pt x="36994" y="31667"/>
                      <a:pt x="36958" y="31679"/>
                    </a:cubicBezTo>
                    <a:cubicBezTo>
                      <a:pt x="36839" y="31727"/>
                      <a:pt x="36696" y="31739"/>
                      <a:pt x="36565" y="31763"/>
                    </a:cubicBezTo>
                    <a:cubicBezTo>
                      <a:pt x="36555" y="31764"/>
                      <a:pt x="36546" y="31765"/>
                      <a:pt x="36538" y="31765"/>
                    </a:cubicBezTo>
                    <a:cubicBezTo>
                      <a:pt x="36461" y="31765"/>
                      <a:pt x="36422" y="31717"/>
                      <a:pt x="36422" y="31632"/>
                    </a:cubicBezTo>
                    <a:cubicBezTo>
                      <a:pt x="36422" y="31501"/>
                      <a:pt x="36398" y="31370"/>
                      <a:pt x="36398" y="31239"/>
                    </a:cubicBezTo>
                    <a:cubicBezTo>
                      <a:pt x="36398" y="31084"/>
                      <a:pt x="36351" y="30917"/>
                      <a:pt x="36553" y="30834"/>
                    </a:cubicBezTo>
                    <a:cubicBezTo>
                      <a:pt x="36577" y="30822"/>
                      <a:pt x="36589" y="30727"/>
                      <a:pt x="36577" y="30679"/>
                    </a:cubicBezTo>
                    <a:cubicBezTo>
                      <a:pt x="36565" y="30644"/>
                      <a:pt x="36505" y="30632"/>
                      <a:pt x="36458" y="30620"/>
                    </a:cubicBezTo>
                    <a:cubicBezTo>
                      <a:pt x="36398" y="30596"/>
                      <a:pt x="36303" y="30644"/>
                      <a:pt x="36279" y="30524"/>
                    </a:cubicBezTo>
                    <a:cubicBezTo>
                      <a:pt x="36237" y="30323"/>
                      <a:pt x="36119" y="30235"/>
                      <a:pt x="35925" y="30235"/>
                    </a:cubicBezTo>
                    <a:cubicBezTo>
                      <a:pt x="35901" y="30235"/>
                      <a:pt x="35877" y="30236"/>
                      <a:pt x="35851" y="30239"/>
                    </a:cubicBezTo>
                    <a:cubicBezTo>
                      <a:pt x="35842" y="30240"/>
                      <a:pt x="35834" y="30241"/>
                      <a:pt x="35826" y="30241"/>
                    </a:cubicBezTo>
                    <a:cubicBezTo>
                      <a:pt x="35775" y="30241"/>
                      <a:pt x="35725" y="30212"/>
                      <a:pt x="35684" y="30191"/>
                    </a:cubicBezTo>
                    <a:cubicBezTo>
                      <a:pt x="35720" y="30143"/>
                      <a:pt x="35755" y="30084"/>
                      <a:pt x="35815" y="30060"/>
                    </a:cubicBezTo>
                    <a:cubicBezTo>
                      <a:pt x="35898" y="30013"/>
                      <a:pt x="35922" y="29965"/>
                      <a:pt x="35851" y="29893"/>
                    </a:cubicBezTo>
                    <a:cubicBezTo>
                      <a:pt x="35815" y="29870"/>
                      <a:pt x="35767" y="29810"/>
                      <a:pt x="35779" y="29786"/>
                    </a:cubicBezTo>
                    <a:cubicBezTo>
                      <a:pt x="35827" y="29655"/>
                      <a:pt x="35732" y="29620"/>
                      <a:pt x="35660" y="29560"/>
                    </a:cubicBezTo>
                    <a:cubicBezTo>
                      <a:pt x="35398" y="29405"/>
                      <a:pt x="35208" y="29167"/>
                      <a:pt x="35029" y="28929"/>
                    </a:cubicBezTo>
                    <a:cubicBezTo>
                      <a:pt x="34946" y="28810"/>
                      <a:pt x="34827" y="28727"/>
                      <a:pt x="34731" y="28631"/>
                    </a:cubicBezTo>
                    <a:cubicBezTo>
                      <a:pt x="34648" y="28560"/>
                      <a:pt x="34553" y="28477"/>
                      <a:pt x="34469" y="28405"/>
                    </a:cubicBezTo>
                    <a:cubicBezTo>
                      <a:pt x="34446" y="28369"/>
                      <a:pt x="34434" y="28322"/>
                      <a:pt x="34398" y="28286"/>
                    </a:cubicBezTo>
                    <a:cubicBezTo>
                      <a:pt x="34053" y="27977"/>
                      <a:pt x="33815" y="27548"/>
                      <a:pt x="33386" y="27310"/>
                    </a:cubicBezTo>
                    <a:cubicBezTo>
                      <a:pt x="33315" y="27274"/>
                      <a:pt x="33255" y="27191"/>
                      <a:pt x="33243" y="27107"/>
                    </a:cubicBezTo>
                    <a:cubicBezTo>
                      <a:pt x="33219" y="26917"/>
                      <a:pt x="33088" y="26810"/>
                      <a:pt x="32969" y="26691"/>
                    </a:cubicBezTo>
                    <a:cubicBezTo>
                      <a:pt x="32862" y="26595"/>
                      <a:pt x="32767" y="26488"/>
                      <a:pt x="32672" y="26381"/>
                    </a:cubicBezTo>
                    <a:cubicBezTo>
                      <a:pt x="32612" y="26334"/>
                      <a:pt x="32576" y="26250"/>
                      <a:pt x="32517" y="26214"/>
                    </a:cubicBezTo>
                    <a:cubicBezTo>
                      <a:pt x="32386" y="26155"/>
                      <a:pt x="32279" y="26095"/>
                      <a:pt x="32314" y="25929"/>
                    </a:cubicBezTo>
                    <a:cubicBezTo>
                      <a:pt x="32326" y="25905"/>
                      <a:pt x="32291" y="25881"/>
                      <a:pt x="32279" y="25857"/>
                    </a:cubicBezTo>
                    <a:cubicBezTo>
                      <a:pt x="32088" y="25679"/>
                      <a:pt x="31910" y="25488"/>
                      <a:pt x="31719" y="25310"/>
                    </a:cubicBezTo>
                    <a:cubicBezTo>
                      <a:pt x="31695" y="25286"/>
                      <a:pt x="31683" y="25262"/>
                      <a:pt x="31660" y="25238"/>
                    </a:cubicBezTo>
                    <a:cubicBezTo>
                      <a:pt x="31481" y="25024"/>
                      <a:pt x="31302" y="24810"/>
                      <a:pt x="31124" y="24607"/>
                    </a:cubicBezTo>
                    <a:cubicBezTo>
                      <a:pt x="30957" y="24429"/>
                      <a:pt x="30779" y="24262"/>
                      <a:pt x="30624" y="24083"/>
                    </a:cubicBezTo>
                    <a:cubicBezTo>
                      <a:pt x="30338" y="23750"/>
                      <a:pt x="30064" y="23393"/>
                      <a:pt x="29778" y="23059"/>
                    </a:cubicBezTo>
                    <a:cubicBezTo>
                      <a:pt x="29445" y="22678"/>
                      <a:pt x="29088" y="22321"/>
                      <a:pt x="28754" y="21940"/>
                    </a:cubicBezTo>
                    <a:cubicBezTo>
                      <a:pt x="28564" y="21738"/>
                      <a:pt x="28385" y="21535"/>
                      <a:pt x="28207" y="21321"/>
                    </a:cubicBezTo>
                    <a:cubicBezTo>
                      <a:pt x="27957" y="21023"/>
                      <a:pt x="27576" y="20845"/>
                      <a:pt x="27385" y="20464"/>
                    </a:cubicBezTo>
                    <a:cubicBezTo>
                      <a:pt x="27302" y="20297"/>
                      <a:pt x="27123" y="20190"/>
                      <a:pt x="26980" y="20059"/>
                    </a:cubicBezTo>
                    <a:cubicBezTo>
                      <a:pt x="26921" y="20011"/>
                      <a:pt x="26838" y="19987"/>
                      <a:pt x="26790" y="19928"/>
                    </a:cubicBezTo>
                    <a:cubicBezTo>
                      <a:pt x="26623" y="19726"/>
                      <a:pt x="26480" y="19523"/>
                      <a:pt x="26326" y="19321"/>
                    </a:cubicBezTo>
                    <a:cubicBezTo>
                      <a:pt x="26290" y="19261"/>
                      <a:pt x="26254" y="19190"/>
                      <a:pt x="26207" y="19142"/>
                    </a:cubicBezTo>
                    <a:cubicBezTo>
                      <a:pt x="25695" y="18594"/>
                      <a:pt x="25183" y="18035"/>
                      <a:pt x="24659" y="17487"/>
                    </a:cubicBezTo>
                    <a:cubicBezTo>
                      <a:pt x="24159" y="16951"/>
                      <a:pt x="23670" y="16416"/>
                      <a:pt x="23170" y="15880"/>
                    </a:cubicBezTo>
                    <a:cubicBezTo>
                      <a:pt x="22861" y="15558"/>
                      <a:pt x="22539" y="15249"/>
                      <a:pt x="22230" y="14915"/>
                    </a:cubicBezTo>
                    <a:cubicBezTo>
                      <a:pt x="21873" y="14534"/>
                      <a:pt x="21527" y="14153"/>
                      <a:pt x="21158" y="13772"/>
                    </a:cubicBezTo>
                    <a:cubicBezTo>
                      <a:pt x="20730" y="13320"/>
                      <a:pt x="20289" y="12879"/>
                      <a:pt x="19872" y="12439"/>
                    </a:cubicBezTo>
                    <a:cubicBezTo>
                      <a:pt x="19491" y="12046"/>
                      <a:pt x="19134" y="11629"/>
                      <a:pt x="18765" y="11236"/>
                    </a:cubicBezTo>
                    <a:cubicBezTo>
                      <a:pt x="18301" y="10736"/>
                      <a:pt x="17825" y="10248"/>
                      <a:pt x="17360" y="9748"/>
                    </a:cubicBezTo>
                    <a:cubicBezTo>
                      <a:pt x="16943" y="9296"/>
                      <a:pt x="16515" y="8855"/>
                      <a:pt x="16110" y="8391"/>
                    </a:cubicBezTo>
                    <a:cubicBezTo>
                      <a:pt x="15848" y="8081"/>
                      <a:pt x="15479" y="7915"/>
                      <a:pt x="15277" y="7545"/>
                    </a:cubicBezTo>
                    <a:cubicBezTo>
                      <a:pt x="15110" y="7224"/>
                      <a:pt x="14800" y="6986"/>
                      <a:pt x="14538" y="6712"/>
                    </a:cubicBezTo>
                    <a:cubicBezTo>
                      <a:pt x="14134" y="6283"/>
                      <a:pt x="13729" y="5867"/>
                      <a:pt x="13324" y="5450"/>
                    </a:cubicBezTo>
                    <a:cubicBezTo>
                      <a:pt x="13276" y="5390"/>
                      <a:pt x="13217" y="5343"/>
                      <a:pt x="13157" y="5319"/>
                    </a:cubicBezTo>
                    <a:cubicBezTo>
                      <a:pt x="12979" y="5259"/>
                      <a:pt x="12872" y="5129"/>
                      <a:pt x="12788" y="4974"/>
                    </a:cubicBezTo>
                    <a:cubicBezTo>
                      <a:pt x="12705" y="4831"/>
                      <a:pt x="12610" y="4700"/>
                      <a:pt x="12502" y="4581"/>
                    </a:cubicBezTo>
                    <a:cubicBezTo>
                      <a:pt x="12312" y="4367"/>
                      <a:pt x="12086" y="4164"/>
                      <a:pt x="11883" y="3950"/>
                    </a:cubicBezTo>
                    <a:cubicBezTo>
                      <a:pt x="11657" y="3712"/>
                      <a:pt x="11431" y="3474"/>
                      <a:pt x="11205" y="3235"/>
                    </a:cubicBezTo>
                    <a:cubicBezTo>
                      <a:pt x="11050" y="3057"/>
                      <a:pt x="10895" y="2890"/>
                      <a:pt x="10740" y="2712"/>
                    </a:cubicBezTo>
                    <a:cubicBezTo>
                      <a:pt x="10526" y="2473"/>
                      <a:pt x="10264" y="2283"/>
                      <a:pt x="10085" y="2009"/>
                    </a:cubicBezTo>
                    <a:cubicBezTo>
                      <a:pt x="9883" y="1700"/>
                      <a:pt x="9621" y="1426"/>
                      <a:pt x="9383" y="1152"/>
                    </a:cubicBezTo>
                    <a:cubicBezTo>
                      <a:pt x="9288" y="1033"/>
                      <a:pt x="9157" y="949"/>
                      <a:pt x="9062" y="842"/>
                    </a:cubicBezTo>
                    <a:cubicBezTo>
                      <a:pt x="9014" y="795"/>
                      <a:pt x="8954" y="735"/>
                      <a:pt x="8942" y="676"/>
                    </a:cubicBezTo>
                    <a:cubicBezTo>
                      <a:pt x="8919" y="606"/>
                      <a:pt x="8728" y="413"/>
                      <a:pt x="8651" y="413"/>
                    </a:cubicBezTo>
                    <a:cubicBezTo>
                      <a:pt x="8649" y="413"/>
                      <a:pt x="8647" y="413"/>
                      <a:pt x="8645" y="414"/>
                    </a:cubicBezTo>
                    <a:cubicBezTo>
                      <a:pt x="8621" y="426"/>
                      <a:pt x="8597" y="449"/>
                      <a:pt x="8585" y="473"/>
                    </a:cubicBezTo>
                    <a:cubicBezTo>
                      <a:pt x="8561" y="497"/>
                      <a:pt x="8550" y="533"/>
                      <a:pt x="8526" y="568"/>
                    </a:cubicBezTo>
                    <a:cubicBezTo>
                      <a:pt x="8442" y="521"/>
                      <a:pt x="8371" y="473"/>
                      <a:pt x="8478" y="390"/>
                    </a:cubicBezTo>
                    <a:cubicBezTo>
                      <a:pt x="8609" y="295"/>
                      <a:pt x="8621" y="223"/>
                      <a:pt x="8478" y="128"/>
                    </a:cubicBezTo>
                    <a:cubicBezTo>
                      <a:pt x="8369" y="45"/>
                      <a:pt x="8301" y="0"/>
                      <a:pt x="82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01" name="Shape 101"/>
        <p:cNvGrpSpPr/>
        <p:nvPr/>
      </p:nvGrpSpPr>
      <p:grpSpPr>
        <a:xfrm>
          <a:off x="0" y="0"/>
          <a:ext cx="0" cy="0"/>
          <a:chOff x="0" y="0"/>
          <a:chExt cx="0" cy="0"/>
        </a:xfrm>
      </p:grpSpPr>
      <p:sp>
        <p:nvSpPr>
          <p:cNvPr id="102" name="Google Shape;102;p5"/>
          <p:cNvSpPr/>
          <p:nvPr/>
        </p:nvSpPr>
        <p:spPr>
          <a:xfrm>
            <a:off x="1524801" y="896808"/>
            <a:ext cx="1081625" cy="1499933"/>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sp>
        <p:nvSpPr>
          <p:cNvPr id="103" name="Google Shape;103;p5"/>
          <p:cNvSpPr/>
          <p:nvPr/>
        </p:nvSpPr>
        <p:spPr>
          <a:xfrm rot="10800000">
            <a:off x="6537564" y="4457234"/>
            <a:ext cx="1081625" cy="1499933"/>
          </a:xfrm>
          <a:custGeom>
            <a:rect b="b" l="l" r="r" t="t"/>
            <a:pathLst>
              <a:path extrusionOk="0" h="44998" w="43265">
                <a:moveTo>
                  <a:pt x="0" y="44998"/>
                </a:moveTo>
                <a:lnTo>
                  <a:pt x="0" y="0"/>
                </a:lnTo>
                <a:lnTo>
                  <a:pt x="43265" y="0"/>
                </a:lnTo>
              </a:path>
            </a:pathLst>
          </a:custGeom>
          <a:noFill/>
          <a:ln cap="flat" cmpd="sng" w="28575">
            <a:solidFill>
              <a:schemeClr val="accent5"/>
            </a:solidFill>
            <a:prstDash val="solid"/>
            <a:miter lim="8000"/>
            <a:headEnd len="sm" w="sm" type="none"/>
            <a:tailEnd len="sm" w="sm" type="none"/>
          </a:ln>
        </p:spPr>
      </p:sp>
      <p:cxnSp>
        <p:nvCxnSpPr>
          <p:cNvPr id="104" name="Google Shape;104;p5"/>
          <p:cNvCxnSpPr/>
          <p:nvPr/>
        </p:nvCxnSpPr>
        <p:spPr>
          <a:xfrm>
            <a:off x="4359602" y="3756619"/>
            <a:ext cx="424800" cy="0"/>
          </a:xfrm>
          <a:prstGeom prst="straightConnector1">
            <a:avLst/>
          </a:prstGeom>
          <a:noFill/>
          <a:ln cap="flat" cmpd="sng" w="38100">
            <a:solidFill>
              <a:schemeClr val="accent4"/>
            </a:solidFill>
            <a:prstDash val="solid"/>
            <a:round/>
            <a:headEnd len="sm" w="sm" type="none"/>
            <a:tailEnd len="sm" w="sm" type="none"/>
          </a:ln>
        </p:spPr>
      </p:cxnSp>
      <p:sp>
        <p:nvSpPr>
          <p:cNvPr id="105" name="Google Shape;105;p5"/>
          <p:cNvSpPr txBox="1"/>
          <p:nvPr>
            <p:ph type="ctrTitle"/>
          </p:nvPr>
        </p:nvSpPr>
        <p:spPr>
          <a:xfrm>
            <a:off x="1680302" y="1585233"/>
            <a:ext cx="5783400" cy="19432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000"/>
              <a:buNone/>
              <a:defRPr sz="4000"/>
            </a:lvl1pPr>
            <a:lvl2pPr lvl="1" algn="ctr">
              <a:lnSpc>
                <a:spcPct val="100000"/>
              </a:lnSpc>
              <a:spcBef>
                <a:spcPts val="0"/>
              </a:spcBef>
              <a:spcAft>
                <a:spcPts val="0"/>
              </a:spcAft>
              <a:buSzPts val="4000"/>
              <a:buNone/>
              <a:defRPr sz="4000"/>
            </a:lvl2pPr>
            <a:lvl3pPr lvl="2" algn="ctr">
              <a:lnSpc>
                <a:spcPct val="100000"/>
              </a:lnSpc>
              <a:spcBef>
                <a:spcPts val="0"/>
              </a:spcBef>
              <a:spcAft>
                <a:spcPts val="0"/>
              </a:spcAft>
              <a:buSzPts val="4000"/>
              <a:buNone/>
              <a:defRPr sz="4000"/>
            </a:lvl3pPr>
            <a:lvl4pPr lvl="3" algn="ctr">
              <a:lnSpc>
                <a:spcPct val="100000"/>
              </a:lnSpc>
              <a:spcBef>
                <a:spcPts val="0"/>
              </a:spcBef>
              <a:spcAft>
                <a:spcPts val="0"/>
              </a:spcAft>
              <a:buSzPts val="4000"/>
              <a:buNone/>
              <a:defRPr sz="4000"/>
            </a:lvl4pPr>
            <a:lvl5pPr lvl="4" algn="ctr">
              <a:lnSpc>
                <a:spcPct val="100000"/>
              </a:lnSpc>
              <a:spcBef>
                <a:spcPts val="0"/>
              </a:spcBef>
              <a:spcAft>
                <a:spcPts val="0"/>
              </a:spcAft>
              <a:buSzPts val="4000"/>
              <a:buNone/>
              <a:defRPr sz="4000"/>
            </a:lvl5pPr>
            <a:lvl6pPr lvl="5" algn="ctr">
              <a:lnSpc>
                <a:spcPct val="100000"/>
              </a:lnSpc>
              <a:spcBef>
                <a:spcPts val="0"/>
              </a:spcBef>
              <a:spcAft>
                <a:spcPts val="0"/>
              </a:spcAft>
              <a:buSzPts val="4000"/>
              <a:buNone/>
              <a:defRPr sz="4000"/>
            </a:lvl6pPr>
            <a:lvl7pPr lvl="6" algn="ctr">
              <a:lnSpc>
                <a:spcPct val="100000"/>
              </a:lnSpc>
              <a:spcBef>
                <a:spcPts val="0"/>
              </a:spcBef>
              <a:spcAft>
                <a:spcPts val="0"/>
              </a:spcAft>
              <a:buSzPts val="4000"/>
              <a:buNone/>
              <a:defRPr sz="4000"/>
            </a:lvl7pPr>
            <a:lvl8pPr lvl="7" algn="ctr">
              <a:lnSpc>
                <a:spcPct val="100000"/>
              </a:lnSpc>
              <a:spcBef>
                <a:spcPts val="0"/>
              </a:spcBef>
              <a:spcAft>
                <a:spcPts val="0"/>
              </a:spcAft>
              <a:buSzPts val="4000"/>
              <a:buNone/>
              <a:defRPr sz="4000"/>
            </a:lvl8pPr>
            <a:lvl9pPr lvl="8" algn="ctr">
              <a:lnSpc>
                <a:spcPct val="100000"/>
              </a:lnSpc>
              <a:spcBef>
                <a:spcPts val="0"/>
              </a:spcBef>
              <a:spcAft>
                <a:spcPts val="0"/>
              </a:spcAft>
              <a:buSzPts val="4000"/>
              <a:buNone/>
              <a:defRPr sz="4000"/>
            </a:lvl9pPr>
          </a:lstStyle>
          <a:p/>
        </p:txBody>
      </p:sp>
      <p:sp>
        <p:nvSpPr>
          <p:cNvPr id="106" name="Google Shape;106;p5"/>
          <p:cNvSpPr txBox="1"/>
          <p:nvPr>
            <p:ph idx="1" type="subTitle"/>
          </p:nvPr>
        </p:nvSpPr>
        <p:spPr>
          <a:xfrm>
            <a:off x="1680302" y="4065933"/>
            <a:ext cx="5783400" cy="1212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1pPr>
            <a:lvl2pPr lvl="1"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2pPr>
            <a:lvl3pPr lvl="2"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3pPr>
            <a:lvl4pPr lvl="3"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4pPr>
            <a:lvl5pPr lvl="4"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5pPr>
            <a:lvl6pPr lvl="5"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6pPr>
            <a:lvl7pPr lvl="6"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7pPr>
            <a:lvl8pPr lvl="7"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8pPr>
            <a:lvl9pPr lvl="8" algn="ctr">
              <a:lnSpc>
                <a:spcPct val="100000"/>
              </a:lnSpc>
              <a:spcBef>
                <a:spcPts val="0"/>
              </a:spcBef>
              <a:spcAft>
                <a:spcPts val="0"/>
              </a:spcAft>
              <a:buClr>
                <a:schemeClr val="accent5"/>
              </a:buClr>
              <a:buSzPts val="2400"/>
              <a:buFont typeface="Roboto Slab"/>
              <a:buNone/>
              <a:defRPr sz="2400">
                <a:solidFill>
                  <a:schemeClr val="accent5"/>
                </a:solidFill>
                <a:latin typeface="Roboto Slab"/>
                <a:ea typeface="Roboto Slab"/>
                <a:cs typeface="Roboto Slab"/>
                <a:sym typeface="Roboto Slab"/>
              </a:defRPr>
            </a:lvl9pPr>
          </a:lstStyle>
          <a:p/>
        </p:txBody>
      </p:sp>
      <p:sp>
        <p:nvSpPr>
          <p:cNvPr id="107" name="Google Shape;107;p5"/>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spTree>
      <p:nvGrpSpPr>
        <p:cNvPr id="493" name="Shape 493"/>
        <p:cNvGrpSpPr/>
        <p:nvPr/>
      </p:nvGrpSpPr>
      <p:grpSpPr>
        <a:xfrm>
          <a:off x="0" y="0"/>
          <a:ext cx="0" cy="0"/>
          <a:chOff x="0" y="0"/>
          <a:chExt cx="0" cy="0"/>
        </a:xfrm>
      </p:grpSpPr>
      <p:sp>
        <p:nvSpPr>
          <p:cNvPr id="494" name="Google Shape;494;p33"/>
          <p:cNvSpPr txBox="1"/>
          <p:nvPr>
            <p:ph type="title"/>
          </p:nvPr>
        </p:nvSpPr>
        <p:spPr>
          <a:xfrm>
            <a:off x="3274375" y="1325617"/>
            <a:ext cx="4314300" cy="816900"/>
          </a:xfrm>
          <a:prstGeom prst="rect">
            <a:avLst/>
          </a:prstGeom>
        </p:spPr>
        <p:txBody>
          <a:bodyPr anchorCtr="0" anchor="b" bIns="91425" lIns="91425" spcFirstLastPara="1" rIns="91425" wrap="square" tIns="91425">
            <a:noAutofit/>
          </a:bodyPr>
          <a:lstStyle>
            <a:lvl1pPr lvl="0" rtl="0" algn="l">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495" name="Google Shape;495;p33"/>
          <p:cNvSpPr txBox="1"/>
          <p:nvPr>
            <p:ph hasCustomPrompt="1" idx="2" type="title"/>
          </p:nvPr>
        </p:nvSpPr>
        <p:spPr>
          <a:xfrm>
            <a:off x="1561451" y="1296400"/>
            <a:ext cx="1413300" cy="1372800"/>
          </a:xfrm>
          <a:prstGeom prst="rect">
            <a:avLst/>
          </a:prstGeom>
          <a:solidFill>
            <a:schemeClr val="accent2"/>
          </a:solid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spcBef>
                <a:spcPts val="0"/>
              </a:spcBef>
              <a:spcAft>
                <a:spcPts val="0"/>
              </a:spcAft>
              <a:buClr>
                <a:schemeClr val="lt1"/>
              </a:buClr>
              <a:buSzPts val="6000"/>
              <a:buNone/>
              <a:defRPr sz="6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496" name="Google Shape;496;p33"/>
          <p:cNvSpPr txBox="1"/>
          <p:nvPr>
            <p:ph idx="1" type="subTitle"/>
          </p:nvPr>
        </p:nvSpPr>
        <p:spPr>
          <a:xfrm>
            <a:off x="3274367" y="2139983"/>
            <a:ext cx="4314300" cy="500100"/>
          </a:xfrm>
          <a:prstGeom prst="rect">
            <a:avLst/>
          </a:prstGeom>
        </p:spPr>
        <p:txBody>
          <a:bodyPr anchorCtr="0" anchor="t" bIns="91425" lIns="91425" spcFirstLastPara="1" rIns="91425" wrap="square" tIns="91425">
            <a:noAutofit/>
          </a:bodyPr>
          <a:lstStyle>
            <a:lvl1pPr lvl="0" rtl="0">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497" name="Google Shape;497;p33"/>
          <p:cNvSpPr/>
          <p:nvPr>
            <p:ph idx="3" type="pic"/>
          </p:nvPr>
        </p:nvSpPr>
        <p:spPr>
          <a:xfrm>
            <a:off x="0" y="4309533"/>
            <a:ext cx="9144000" cy="2548500"/>
          </a:xfrm>
          <a:prstGeom prst="roundRect">
            <a:avLst>
              <a:gd fmla="val 3074" name="adj"/>
            </a:avLst>
          </a:prstGeom>
          <a:noFill/>
          <a:ln>
            <a:noFill/>
          </a:ln>
        </p:spPr>
      </p:sp>
      <p:grpSp>
        <p:nvGrpSpPr>
          <p:cNvPr id="498" name="Google Shape;498;p33"/>
          <p:cNvGrpSpPr/>
          <p:nvPr/>
        </p:nvGrpSpPr>
        <p:grpSpPr>
          <a:xfrm>
            <a:off x="-514981" y="-1136685"/>
            <a:ext cx="11120314" cy="4252260"/>
            <a:chOff x="-514981" y="-852535"/>
            <a:chExt cx="11120314" cy="3189275"/>
          </a:xfrm>
        </p:grpSpPr>
        <p:grpSp>
          <p:nvGrpSpPr>
            <p:cNvPr id="499" name="Google Shape;499;p33"/>
            <p:cNvGrpSpPr/>
            <p:nvPr/>
          </p:nvGrpSpPr>
          <p:grpSpPr>
            <a:xfrm>
              <a:off x="7888309" y="-4"/>
              <a:ext cx="2717025" cy="2336744"/>
              <a:chOff x="3230450" y="1038350"/>
              <a:chExt cx="1799950" cy="1548025"/>
            </a:xfrm>
          </p:grpSpPr>
          <p:sp>
            <p:nvSpPr>
              <p:cNvPr id="500" name="Google Shape;500;p33"/>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1" name="Google Shape;501;p33"/>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2" name="Google Shape;502;p33"/>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03" name="Google Shape;503;p33"/>
            <p:cNvGrpSpPr/>
            <p:nvPr/>
          </p:nvGrpSpPr>
          <p:grpSpPr>
            <a:xfrm>
              <a:off x="6093012" y="-852535"/>
              <a:ext cx="1413330" cy="1516877"/>
              <a:chOff x="5678975" y="1221450"/>
              <a:chExt cx="916200" cy="983325"/>
            </a:xfrm>
          </p:grpSpPr>
          <p:sp>
            <p:nvSpPr>
              <p:cNvPr id="504" name="Google Shape;504;p33"/>
              <p:cNvSpPr/>
              <p:nvPr/>
            </p:nvSpPr>
            <p:spPr>
              <a:xfrm>
                <a:off x="5678975" y="1221450"/>
                <a:ext cx="916200" cy="983325"/>
              </a:xfrm>
              <a:custGeom>
                <a:rect b="b" l="l" r="r" t="t"/>
                <a:pathLst>
                  <a:path extrusionOk="0" h="39333" w="36648">
                    <a:moveTo>
                      <a:pt x="16681" y="475"/>
                    </a:moveTo>
                    <a:cubicBezTo>
                      <a:pt x="16705" y="511"/>
                      <a:pt x="16741" y="559"/>
                      <a:pt x="16741" y="594"/>
                    </a:cubicBezTo>
                    <a:cubicBezTo>
                      <a:pt x="16741" y="618"/>
                      <a:pt x="16693" y="642"/>
                      <a:pt x="16657" y="678"/>
                    </a:cubicBezTo>
                    <a:cubicBezTo>
                      <a:pt x="16633" y="642"/>
                      <a:pt x="16598" y="606"/>
                      <a:pt x="16598" y="570"/>
                    </a:cubicBezTo>
                    <a:cubicBezTo>
                      <a:pt x="16586" y="547"/>
                      <a:pt x="16621" y="511"/>
                      <a:pt x="16645" y="475"/>
                    </a:cubicBezTo>
                    <a:close/>
                    <a:moveTo>
                      <a:pt x="23432" y="1190"/>
                    </a:moveTo>
                    <a:cubicBezTo>
                      <a:pt x="23456" y="1213"/>
                      <a:pt x="23503" y="1237"/>
                      <a:pt x="23551" y="1273"/>
                    </a:cubicBezTo>
                    <a:cubicBezTo>
                      <a:pt x="23527" y="1309"/>
                      <a:pt x="23515" y="1332"/>
                      <a:pt x="23503" y="1344"/>
                    </a:cubicBezTo>
                    <a:cubicBezTo>
                      <a:pt x="23420" y="1416"/>
                      <a:pt x="23432" y="1487"/>
                      <a:pt x="23503" y="1559"/>
                    </a:cubicBezTo>
                    <a:cubicBezTo>
                      <a:pt x="23515" y="1571"/>
                      <a:pt x="23527" y="1571"/>
                      <a:pt x="23527" y="1582"/>
                    </a:cubicBezTo>
                    <a:cubicBezTo>
                      <a:pt x="23551" y="1618"/>
                      <a:pt x="23563" y="1666"/>
                      <a:pt x="23587" y="1702"/>
                    </a:cubicBezTo>
                    <a:cubicBezTo>
                      <a:pt x="23549" y="1702"/>
                      <a:pt x="23510" y="1717"/>
                      <a:pt x="23478" y="1717"/>
                    </a:cubicBezTo>
                    <a:cubicBezTo>
                      <a:pt x="23470" y="1717"/>
                      <a:pt x="23463" y="1716"/>
                      <a:pt x="23456" y="1713"/>
                    </a:cubicBezTo>
                    <a:cubicBezTo>
                      <a:pt x="23420" y="1702"/>
                      <a:pt x="23360" y="1630"/>
                      <a:pt x="23372" y="1618"/>
                    </a:cubicBezTo>
                    <a:cubicBezTo>
                      <a:pt x="23420" y="1499"/>
                      <a:pt x="23349" y="1416"/>
                      <a:pt x="23289" y="1344"/>
                    </a:cubicBezTo>
                    <a:cubicBezTo>
                      <a:pt x="23337" y="1285"/>
                      <a:pt x="23384" y="1249"/>
                      <a:pt x="23432" y="1190"/>
                    </a:cubicBezTo>
                    <a:close/>
                    <a:moveTo>
                      <a:pt x="27230" y="2083"/>
                    </a:moveTo>
                    <a:cubicBezTo>
                      <a:pt x="27373" y="2142"/>
                      <a:pt x="27373" y="2154"/>
                      <a:pt x="27230" y="2380"/>
                    </a:cubicBezTo>
                    <a:cubicBezTo>
                      <a:pt x="27087" y="2297"/>
                      <a:pt x="27087" y="2297"/>
                      <a:pt x="27230" y="2083"/>
                    </a:cubicBezTo>
                    <a:close/>
                    <a:moveTo>
                      <a:pt x="28790" y="2856"/>
                    </a:moveTo>
                    <a:cubicBezTo>
                      <a:pt x="28873" y="2892"/>
                      <a:pt x="28944" y="2928"/>
                      <a:pt x="28921" y="3011"/>
                    </a:cubicBezTo>
                    <a:cubicBezTo>
                      <a:pt x="28912" y="3028"/>
                      <a:pt x="28856" y="3045"/>
                      <a:pt x="28816" y="3045"/>
                    </a:cubicBezTo>
                    <a:cubicBezTo>
                      <a:pt x="28799" y="3045"/>
                      <a:pt x="28785" y="3042"/>
                      <a:pt x="28778" y="3035"/>
                    </a:cubicBezTo>
                    <a:cubicBezTo>
                      <a:pt x="28683" y="2975"/>
                      <a:pt x="28790" y="2928"/>
                      <a:pt x="28790" y="2856"/>
                    </a:cubicBezTo>
                    <a:close/>
                    <a:moveTo>
                      <a:pt x="19204" y="3780"/>
                    </a:moveTo>
                    <a:cubicBezTo>
                      <a:pt x="19221" y="3780"/>
                      <a:pt x="19237" y="3781"/>
                      <a:pt x="19253" y="3785"/>
                    </a:cubicBezTo>
                    <a:cubicBezTo>
                      <a:pt x="19288" y="3797"/>
                      <a:pt x="19324" y="3845"/>
                      <a:pt x="19348" y="3880"/>
                    </a:cubicBezTo>
                    <a:cubicBezTo>
                      <a:pt x="19348" y="3892"/>
                      <a:pt x="19312" y="3952"/>
                      <a:pt x="19300" y="3952"/>
                    </a:cubicBezTo>
                    <a:cubicBezTo>
                      <a:pt x="19265" y="3940"/>
                      <a:pt x="19217" y="3928"/>
                      <a:pt x="19193" y="3904"/>
                    </a:cubicBezTo>
                    <a:cubicBezTo>
                      <a:pt x="19158" y="3880"/>
                      <a:pt x="19134" y="3845"/>
                      <a:pt x="19086" y="3785"/>
                    </a:cubicBezTo>
                    <a:cubicBezTo>
                      <a:pt x="19134" y="3785"/>
                      <a:pt x="19171" y="3780"/>
                      <a:pt x="19204" y="3780"/>
                    </a:cubicBezTo>
                    <a:close/>
                    <a:moveTo>
                      <a:pt x="19789" y="4130"/>
                    </a:moveTo>
                    <a:cubicBezTo>
                      <a:pt x="19836" y="4154"/>
                      <a:pt x="19872" y="4190"/>
                      <a:pt x="19920" y="4226"/>
                    </a:cubicBezTo>
                    <a:cubicBezTo>
                      <a:pt x="19908" y="4249"/>
                      <a:pt x="19896" y="4273"/>
                      <a:pt x="19884" y="4297"/>
                    </a:cubicBezTo>
                    <a:cubicBezTo>
                      <a:pt x="19824" y="4273"/>
                      <a:pt x="19765" y="4261"/>
                      <a:pt x="19705" y="4238"/>
                    </a:cubicBezTo>
                    <a:cubicBezTo>
                      <a:pt x="19729" y="4202"/>
                      <a:pt x="19765" y="4130"/>
                      <a:pt x="19789" y="4130"/>
                    </a:cubicBezTo>
                    <a:close/>
                    <a:moveTo>
                      <a:pt x="26444" y="5738"/>
                    </a:moveTo>
                    <a:cubicBezTo>
                      <a:pt x="26480" y="5785"/>
                      <a:pt x="26516" y="5821"/>
                      <a:pt x="26539" y="5857"/>
                    </a:cubicBezTo>
                    <a:cubicBezTo>
                      <a:pt x="26492" y="5893"/>
                      <a:pt x="26444" y="5928"/>
                      <a:pt x="26397" y="5952"/>
                    </a:cubicBezTo>
                    <a:cubicBezTo>
                      <a:pt x="26373" y="5940"/>
                      <a:pt x="26361" y="5916"/>
                      <a:pt x="26337" y="5904"/>
                    </a:cubicBezTo>
                    <a:cubicBezTo>
                      <a:pt x="26373" y="5845"/>
                      <a:pt x="26408" y="5797"/>
                      <a:pt x="26444" y="5738"/>
                    </a:cubicBezTo>
                    <a:close/>
                    <a:moveTo>
                      <a:pt x="31469" y="5881"/>
                    </a:moveTo>
                    <a:lnTo>
                      <a:pt x="31469" y="5881"/>
                    </a:lnTo>
                    <a:cubicBezTo>
                      <a:pt x="31516" y="5928"/>
                      <a:pt x="31576" y="5952"/>
                      <a:pt x="31588" y="5988"/>
                    </a:cubicBezTo>
                    <a:cubicBezTo>
                      <a:pt x="31600" y="6023"/>
                      <a:pt x="31552" y="6071"/>
                      <a:pt x="31540" y="6107"/>
                    </a:cubicBezTo>
                    <a:cubicBezTo>
                      <a:pt x="31421" y="6059"/>
                      <a:pt x="31397" y="6000"/>
                      <a:pt x="31469" y="5881"/>
                    </a:cubicBezTo>
                    <a:close/>
                    <a:moveTo>
                      <a:pt x="27635" y="6512"/>
                    </a:moveTo>
                    <a:cubicBezTo>
                      <a:pt x="27694" y="6547"/>
                      <a:pt x="27754" y="6583"/>
                      <a:pt x="27813" y="6619"/>
                    </a:cubicBezTo>
                    <a:cubicBezTo>
                      <a:pt x="27801" y="6643"/>
                      <a:pt x="27801" y="6655"/>
                      <a:pt x="27801" y="6678"/>
                    </a:cubicBezTo>
                    <a:cubicBezTo>
                      <a:pt x="27761" y="6678"/>
                      <a:pt x="27702" y="6705"/>
                      <a:pt x="27671" y="6705"/>
                    </a:cubicBezTo>
                    <a:cubicBezTo>
                      <a:pt x="27666" y="6705"/>
                      <a:pt x="27662" y="6704"/>
                      <a:pt x="27659" y="6702"/>
                    </a:cubicBezTo>
                    <a:cubicBezTo>
                      <a:pt x="27623" y="6666"/>
                      <a:pt x="27611" y="6595"/>
                      <a:pt x="27587" y="6547"/>
                    </a:cubicBezTo>
                    <a:cubicBezTo>
                      <a:pt x="27599" y="6535"/>
                      <a:pt x="27623" y="6524"/>
                      <a:pt x="27635" y="6512"/>
                    </a:cubicBezTo>
                    <a:close/>
                    <a:moveTo>
                      <a:pt x="21979" y="6714"/>
                    </a:moveTo>
                    <a:cubicBezTo>
                      <a:pt x="22015" y="6714"/>
                      <a:pt x="22051" y="6774"/>
                      <a:pt x="22134" y="6821"/>
                    </a:cubicBezTo>
                    <a:cubicBezTo>
                      <a:pt x="22039" y="6881"/>
                      <a:pt x="21991" y="6928"/>
                      <a:pt x="21932" y="6952"/>
                    </a:cubicBezTo>
                    <a:cubicBezTo>
                      <a:pt x="21931" y="6953"/>
                      <a:pt x="21929" y="6954"/>
                      <a:pt x="21927" y="6954"/>
                    </a:cubicBezTo>
                    <a:cubicBezTo>
                      <a:pt x="21910" y="6954"/>
                      <a:pt x="21860" y="6903"/>
                      <a:pt x="21860" y="6893"/>
                    </a:cubicBezTo>
                    <a:cubicBezTo>
                      <a:pt x="21896" y="6821"/>
                      <a:pt x="21860" y="6714"/>
                      <a:pt x="21979" y="6714"/>
                    </a:cubicBezTo>
                    <a:close/>
                    <a:moveTo>
                      <a:pt x="32635" y="7381"/>
                    </a:moveTo>
                    <a:cubicBezTo>
                      <a:pt x="32671" y="7417"/>
                      <a:pt x="32707" y="7452"/>
                      <a:pt x="32766" y="7500"/>
                    </a:cubicBezTo>
                    <a:cubicBezTo>
                      <a:pt x="32719" y="7547"/>
                      <a:pt x="32671" y="7595"/>
                      <a:pt x="32659" y="7595"/>
                    </a:cubicBezTo>
                    <a:cubicBezTo>
                      <a:pt x="32623" y="7559"/>
                      <a:pt x="32576" y="7524"/>
                      <a:pt x="32552" y="7488"/>
                    </a:cubicBezTo>
                    <a:cubicBezTo>
                      <a:pt x="32552" y="7464"/>
                      <a:pt x="32600" y="7417"/>
                      <a:pt x="32635" y="7381"/>
                    </a:cubicBezTo>
                    <a:close/>
                    <a:moveTo>
                      <a:pt x="26766" y="7583"/>
                    </a:moveTo>
                    <a:cubicBezTo>
                      <a:pt x="26897" y="7619"/>
                      <a:pt x="26908" y="7667"/>
                      <a:pt x="26837" y="7762"/>
                    </a:cubicBezTo>
                    <a:cubicBezTo>
                      <a:pt x="26789" y="7821"/>
                      <a:pt x="26766" y="7881"/>
                      <a:pt x="26730" y="7964"/>
                    </a:cubicBezTo>
                    <a:cubicBezTo>
                      <a:pt x="26694" y="7940"/>
                      <a:pt x="26623" y="7905"/>
                      <a:pt x="26623" y="7869"/>
                    </a:cubicBezTo>
                    <a:cubicBezTo>
                      <a:pt x="26611" y="7821"/>
                      <a:pt x="26658" y="7762"/>
                      <a:pt x="26682" y="7714"/>
                    </a:cubicBezTo>
                    <a:cubicBezTo>
                      <a:pt x="26706" y="7667"/>
                      <a:pt x="26742" y="7631"/>
                      <a:pt x="26766" y="7583"/>
                    </a:cubicBezTo>
                    <a:close/>
                    <a:moveTo>
                      <a:pt x="20053" y="7104"/>
                    </a:moveTo>
                    <a:cubicBezTo>
                      <a:pt x="20095" y="7104"/>
                      <a:pt x="20140" y="7125"/>
                      <a:pt x="20170" y="7155"/>
                    </a:cubicBezTo>
                    <a:cubicBezTo>
                      <a:pt x="20253" y="7202"/>
                      <a:pt x="20324" y="7262"/>
                      <a:pt x="20384" y="7345"/>
                    </a:cubicBezTo>
                    <a:cubicBezTo>
                      <a:pt x="20420" y="7393"/>
                      <a:pt x="20431" y="7464"/>
                      <a:pt x="20455" y="7536"/>
                    </a:cubicBezTo>
                    <a:cubicBezTo>
                      <a:pt x="20431" y="7571"/>
                      <a:pt x="20420" y="7595"/>
                      <a:pt x="20408" y="7631"/>
                    </a:cubicBezTo>
                    <a:cubicBezTo>
                      <a:pt x="20396" y="7667"/>
                      <a:pt x="20360" y="7690"/>
                      <a:pt x="20372" y="7726"/>
                    </a:cubicBezTo>
                    <a:cubicBezTo>
                      <a:pt x="20384" y="7833"/>
                      <a:pt x="20324" y="7893"/>
                      <a:pt x="20241" y="7940"/>
                    </a:cubicBezTo>
                    <a:cubicBezTo>
                      <a:pt x="20148" y="7981"/>
                      <a:pt x="20057" y="8016"/>
                      <a:pt x="19971" y="8016"/>
                    </a:cubicBezTo>
                    <a:cubicBezTo>
                      <a:pt x="19881" y="8016"/>
                      <a:pt x="19796" y="7978"/>
                      <a:pt x="19717" y="7869"/>
                    </a:cubicBezTo>
                    <a:cubicBezTo>
                      <a:pt x="19693" y="7845"/>
                      <a:pt x="19681" y="7833"/>
                      <a:pt x="19658" y="7833"/>
                    </a:cubicBezTo>
                    <a:cubicBezTo>
                      <a:pt x="19574" y="7809"/>
                      <a:pt x="19550" y="7750"/>
                      <a:pt x="19539" y="7678"/>
                    </a:cubicBezTo>
                    <a:cubicBezTo>
                      <a:pt x="19491" y="7476"/>
                      <a:pt x="19622" y="7190"/>
                      <a:pt x="19789" y="7155"/>
                    </a:cubicBezTo>
                    <a:cubicBezTo>
                      <a:pt x="19872" y="7131"/>
                      <a:pt x="19943" y="7107"/>
                      <a:pt x="20027" y="7107"/>
                    </a:cubicBezTo>
                    <a:cubicBezTo>
                      <a:pt x="20035" y="7105"/>
                      <a:pt x="20044" y="7104"/>
                      <a:pt x="20053" y="7104"/>
                    </a:cubicBezTo>
                    <a:close/>
                    <a:moveTo>
                      <a:pt x="25611" y="7798"/>
                    </a:moveTo>
                    <a:cubicBezTo>
                      <a:pt x="25682" y="7857"/>
                      <a:pt x="25742" y="7905"/>
                      <a:pt x="25801" y="7964"/>
                    </a:cubicBezTo>
                    <a:cubicBezTo>
                      <a:pt x="25765" y="8012"/>
                      <a:pt x="25727" y="8030"/>
                      <a:pt x="25690" y="8030"/>
                    </a:cubicBezTo>
                    <a:cubicBezTo>
                      <a:pt x="25652" y="8030"/>
                      <a:pt x="25617" y="8012"/>
                      <a:pt x="25587" y="7988"/>
                    </a:cubicBezTo>
                    <a:cubicBezTo>
                      <a:pt x="25504" y="7928"/>
                      <a:pt x="25575" y="7869"/>
                      <a:pt x="25611" y="7798"/>
                    </a:cubicBezTo>
                    <a:close/>
                    <a:moveTo>
                      <a:pt x="25337" y="7869"/>
                    </a:moveTo>
                    <a:cubicBezTo>
                      <a:pt x="25349" y="7905"/>
                      <a:pt x="25396" y="7952"/>
                      <a:pt x="25384" y="7988"/>
                    </a:cubicBezTo>
                    <a:cubicBezTo>
                      <a:pt x="25361" y="8024"/>
                      <a:pt x="25313" y="8059"/>
                      <a:pt x="25277" y="8083"/>
                    </a:cubicBezTo>
                    <a:cubicBezTo>
                      <a:pt x="25265" y="8083"/>
                      <a:pt x="25254" y="8071"/>
                      <a:pt x="25242" y="8071"/>
                    </a:cubicBezTo>
                    <a:cubicBezTo>
                      <a:pt x="25254" y="8024"/>
                      <a:pt x="25254" y="7976"/>
                      <a:pt x="25265" y="7928"/>
                    </a:cubicBezTo>
                    <a:cubicBezTo>
                      <a:pt x="25277" y="7905"/>
                      <a:pt x="25313" y="7893"/>
                      <a:pt x="25337" y="7869"/>
                    </a:cubicBezTo>
                    <a:close/>
                    <a:moveTo>
                      <a:pt x="27266" y="7940"/>
                    </a:moveTo>
                    <a:cubicBezTo>
                      <a:pt x="27397" y="7940"/>
                      <a:pt x="27432" y="7976"/>
                      <a:pt x="27409" y="8107"/>
                    </a:cubicBezTo>
                    <a:cubicBezTo>
                      <a:pt x="27361" y="8059"/>
                      <a:pt x="27313" y="8012"/>
                      <a:pt x="27266" y="7940"/>
                    </a:cubicBezTo>
                    <a:close/>
                    <a:moveTo>
                      <a:pt x="28028" y="8369"/>
                    </a:moveTo>
                    <a:cubicBezTo>
                      <a:pt x="28075" y="8417"/>
                      <a:pt x="28123" y="8464"/>
                      <a:pt x="28182" y="8512"/>
                    </a:cubicBezTo>
                    <a:cubicBezTo>
                      <a:pt x="28159" y="8524"/>
                      <a:pt x="28147" y="8536"/>
                      <a:pt x="28135" y="8560"/>
                    </a:cubicBezTo>
                    <a:cubicBezTo>
                      <a:pt x="28087" y="8512"/>
                      <a:pt x="28028" y="8464"/>
                      <a:pt x="27980" y="8417"/>
                    </a:cubicBezTo>
                    <a:cubicBezTo>
                      <a:pt x="27992" y="8405"/>
                      <a:pt x="28004" y="8381"/>
                      <a:pt x="28028" y="8369"/>
                    </a:cubicBezTo>
                    <a:close/>
                    <a:moveTo>
                      <a:pt x="26647" y="8143"/>
                    </a:moveTo>
                    <a:cubicBezTo>
                      <a:pt x="26742" y="8202"/>
                      <a:pt x="26825" y="8250"/>
                      <a:pt x="26908" y="8309"/>
                    </a:cubicBezTo>
                    <a:cubicBezTo>
                      <a:pt x="26944" y="8333"/>
                      <a:pt x="26980" y="8381"/>
                      <a:pt x="26968" y="8393"/>
                    </a:cubicBezTo>
                    <a:cubicBezTo>
                      <a:pt x="26944" y="8464"/>
                      <a:pt x="26908" y="8536"/>
                      <a:pt x="26861" y="8583"/>
                    </a:cubicBezTo>
                    <a:cubicBezTo>
                      <a:pt x="26858" y="8585"/>
                      <a:pt x="26855" y="8585"/>
                      <a:pt x="26852" y="8585"/>
                    </a:cubicBezTo>
                    <a:cubicBezTo>
                      <a:pt x="26822" y="8585"/>
                      <a:pt x="26761" y="8544"/>
                      <a:pt x="26718" y="8512"/>
                    </a:cubicBezTo>
                    <a:cubicBezTo>
                      <a:pt x="26682" y="8500"/>
                      <a:pt x="26647" y="8476"/>
                      <a:pt x="26611" y="8452"/>
                    </a:cubicBezTo>
                    <a:cubicBezTo>
                      <a:pt x="26492" y="8369"/>
                      <a:pt x="26492" y="8369"/>
                      <a:pt x="26575" y="8238"/>
                    </a:cubicBezTo>
                    <a:cubicBezTo>
                      <a:pt x="26599" y="8202"/>
                      <a:pt x="26635" y="8167"/>
                      <a:pt x="26647" y="8143"/>
                    </a:cubicBezTo>
                    <a:close/>
                    <a:moveTo>
                      <a:pt x="26897" y="8643"/>
                    </a:moveTo>
                    <a:cubicBezTo>
                      <a:pt x="26932" y="8667"/>
                      <a:pt x="26956" y="8702"/>
                      <a:pt x="27016" y="8750"/>
                    </a:cubicBezTo>
                    <a:cubicBezTo>
                      <a:pt x="26962" y="8793"/>
                      <a:pt x="26928" y="8835"/>
                      <a:pt x="26905" y="8835"/>
                    </a:cubicBezTo>
                    <a:cubicBezTo>
                      <a:pt x="26902" y="8835"/>
                      <a:pt x="26899" y="8835"/>
                      <a:pt x="26897" y="8833"/>
                    </a:cubicBezTo>
                    <a:cubicBezTo>
                      <a:pt x="26861" y="8810"/>
                      <a:pt x="26825" y="8774"/>
                      <a:pt x="26813" y="8738"/>
                    </a:cubicBezTo>
                    <a:cubicBezTo>
                      <a:pt x="26813" y="8702"/>
                      <a:pt x="26873" y="8679"/>
                      <a:pt x="26897" y="8643"/>
                    </a:cubicBezTo>
                    <a:close/>
                    <a:moveTo>
                      <a:pt x="24193" y="6808"/>
                    </a:moveTo>
                    <a:cubicBezTo>
                      <a:pt x="24230" y="6808"/>
                      <a:pt x="24267" y="6823"/>
                      <a:pt x="24301" y="6869"/>
                    </a:cubicBezTo>
                    <a:cubicBezTo>
                      <a:pt x="24361" y="6940"/>
                      <a:pt x="24432" y="7012"/>
                      <a:pt x="24503" y="7083"/>
                    </a:cubicBezTo>
                    <a:cubicBezTo>
                      <a:pt x="24527" y="7119"/>
                      <a:pt x="24563" y="7155"/>
                      <a:pt x="24587" y="7155"/>
                    </a:cubicBezTo>
                    <a:cubicBezTo>
                      <a:pt x="24742" y="7155"/>
                      <a:pt x="24801" y="7262"/>
                      <a:pt x="24861" y="7381"/>
                    </a:cubicBezTo>
                    <a:cubicBezTo>
                      <a:pt x="24883" y="7425"/>
                      <a:pt x="24905" y="7484"/>
                      <a:pt x="24939" y="7484"/>
                    </a:cubicBezTo>
                    <a:cubicBezTo>
                      <a:pt x="24959" y="7484"/>
                      <a:pt x="24984" y="7463"/>
                      <a:pt x="25015" y="7405"/>
                    </a:cubicBezTo>
                    <a:cubicBezTo>
                      <a:pt x="25015" y="7405"/>
                      <a:pt x="25051" y="7393"/>
                      <a:pt x="25051" y="7393"/>
                    </a:cubicBezTo>
                    <a:cubicBezTo>
                      <a:pt x="25063" y="7405"/>
                      <a:pt x="25087" y="7428"/>
                      <a:pt x="25087" y="7440"/>
                    </a:cubicBezTo>
                    <a:cubicBezTo>
                      <a:pt x="25087" y="7524"/>
                      <a:pt x="25087" y="7607"/>
                      <a:pt x="25087" y="7690"/>
                    </a:cubicBezTo>
                    <a:lnTo>
                      <a:pt x="25051" y="7690"/>
                    </a:lnTo>
                    <a:cubicBezTo>
                      <a:pt x="25087" y="7833"/>
                      <a:pt x="25123" y="7964"/>
                      <a:pt x="25146" y="8107"/>
                    </a:cubicBezTo>
                    <a:cubicBezTo>
                      <a:pt x="25146" y="8155"/>
                      <a:pt x="25123" y="8226"/>
                      <a:pt x="25087" y="8250"/>
                    </a:cubicBezTo>
                    <a:cubicBezTo>
                      <a:pt x="24992" y="8298"/>
                      <a:pt x="24992" y="8381"/>
                      <a:pt x="24980" y="8464"/>
                    </a:cubicBezTo>
                    <a:cubicBezTo>
                      <a:pt x="24968" y="8500"/>
                      <a:pt x="24932" y="8548"/>
                      <a:pt x="24908" y="8560"/>
                    </a:cubicBezTo>
                    <a:cubicBezTo>
                      <a:pt x="24753" y="8655"/>
                      <a:pt x="24599" y="8750"/>
                      <a:pt x="24444" y="8833"/>
                    </a:cubicBezTo>
                    <a:cubicBezTo>
                      <a:pt x="24372" y="8869"/>
                      <a:pt x="24301" y="8893"/>
                      <a:pt x="24230" y="8893"/>
                    </a:cubicBezTo>
                    <a:cubicBezTo>
                      <a:pt x="24111" y="8893"/>
                      <a:pt x="23980" y="8881"/>
                      <a:pt x="23872" y="8845"/>
                    </a:cubicBezTo>
                    <a:cubicBezTo>
                      <a:pt x="23823" y="8829"/>
                      <a:pt x="23778" y="8820"/>
                      <a:pt x="23736" y="8820"/>
                    </a:cubicBezTo>
                    <a:cubicBezTo>
                      <a:pt x="23688" y="8820"/>
                      <a:pt x="23643" y="8832"/>
                      <a:pt x="23599" y="8857"/>
                    </a:cubicBezTo>
                    <a:cubicBezTo>
                      <a:pt x="23572" y="8875"/>
                      <a:pt x="23549" y="8883"/>
                      <a:pt x="23530" y="8883"/>
                    </a:cubicBezTo>
                    <a:cubicBezTo>
                      <a:pt x="23495" y="8883"/>
                      <a:pt x="23471" y="8859"/>
                      <a:pt x="23456" y="8821"/>
                    </a:cubicBezTo>
                    <a:cubicBezTo>
                      <a:pt x="23337" y="8667"/>
                      <a:pt x="23229" y="8500"/>
                      <a:pt x="23134" y="8333"/>
                    </a:cubicBezTo>
                    <a:cubicBezTo>
                      <a:pt x="23122" y="8309"/>
                      <a:pt x="23134" y="8262"/>
                      <a:pt x="23146" y="8238"/>
                    </a:cubicBezTo>
                    <a:cubicBezTo>
                      <a:pt x="23289" y="7976"/>
                      <a:pt x="23337" y="7714"/>
                      <a:pt x="23229" y="7440"/>
                    </a:cubicBezTo>
                    <a:cubicBezTo>
                      <a:pt x="23206" y="7381"/>
                      <a:pt x="23277" y="7250"/>
                      <a:pt x="23360" y="7214"/>
                    </a:cubicBezTo>
                    <a:cubicBezTo>
                      <a:pt x="23599" y="7095"/>
                      <a:pt x="23837" y="6964"/>
                      <a:pt x="24075" y="6845"/>
                    </a:cubicBezTo>
                    <a:cubicBezTo>
                      <a:pt x="24112" y="6826"/>
                      <a:pt x="24153" y="6808"/>
                      <a:pt x="24193" y="6808"/>
                    </a:cubicBezTo>
                    <a:close/>
                    <a:moveTo>
                      <a:pt x="21396" y="8714"/>
                    </a:moveTo>
                    <a:lnTo>
                      <a:pt x="21396" y="8714"/>
                    </a:lnTo>
                    <a:cubicBezTo>
                      <a:pt x="21444" y="8774"/>
                      <a:pt x="21491" y="8833"/>
                      <a:pt x="21563" y="8893"/>
                    </a:cubicBezTo>
                    <a:cubicBezTo>
                      <a:pt x="21553" y="8894"/>
                      <a:pt x="21544" y="8894"/>
                      <a:pt x="21535" y="8894"/>
                    </a:cubicBezTo>
                    <a:cubicBezTo>
                      <a:pt x="21425" y="8894"/>
                      <a:pt x="21385" y="8825"/>
                      <a:pt x="21396" y="8714"/>
                    </a:cubicBezTo>
                    <a:close/>
                    <a:moveTo>
                      <a:pt x="25444" y="8786"/>
                    </a:moveTo>
                    <a:lnTo>
                      <a:pt x="25444" y="8786"/>
                    </a:lnTo>
                    <a:cubicBezTo>
                      <a:pt x="25462" y="8792"/>
                      <a:pt x="25483" y="8792"/>
                      <a:pt x="25502" y="8792"/>
                    </a:cubicBezTo>
                    <a:cubicBezTo>
                      <a:pt x="25521" y="8792"/>
                      <a:pt x="25539" y="8792"/>
                      <a:pt x="25551" y="8798"/>
                    </a:cubicBezTo>
                    <a:cubicBezTo>
                      <a:pt x="25694" y="8869"/>
                      <a:pt x="25825" y="8941"/>
                      <a:pt x="25944" y="9012"/>
                    </a:cubicBezTo>
                    <a:cubicBezTo>
                      <a:pt x="25980" y="9036"/>
                      <a:pt x="26004" y="9071"/>
                      <a:pt x="26027" y="9107"/>
                    </a:cubicBezTo>
                    <a:cubicBezTo>
                      <a:pt x="26004" y="9143"/>
                      <a:pt x="25992" y="9179"/>
                      <a:pt x="25956" y="9202"/>
                    </a:cubicBezTo>
                    <a:cubicBezTo>
                      <a:pt x="25952" y="9206"/>
                      <a:pt x="25946" y="9207"/>
                      <a:pt x="25938" y="9207"/>
                    </a:cubicBezTo>
                    <a:cubicBezTo>
                      <a:pt x="25918" y="9207"/>
                      <a:pt x="25889" y="9199"/>
                      <a:pt x="25873" y="9191"/>
                    </a:cubicBezTo>
                    <a:cubicBezTo>
                      <a:pt x="25742" y="9095"/>
                      <a:pt x="25611" y="9000"/>
                      <a:pt x="25492" y="8905"/>
                    </a:cubicBezTo>
                    <a:cubicBezTo>
                      <a:pt x="25468" y="8881"/>
                      <a:pt x="25456" y="8833"/>
                      <a:pt x="25444" y="8786"/>
                    </a:cubicBezTo>
                    <a:close/>
                    <a:moveTo>
                      <a:pt x="27968" y="9345"/>
                    </a:moveTo>
                    <a:cubicBezTo>
                      <a:pt x="28087" y="9357"/>
                      <a:pt x="28063" y="9464"/>
                      <a:pt x="28087" y="9536"/>
                    </a:cubicBezTo>
                    <a:cubicBezTo>
                      <a:pt x="28075" y="9548"/>
                      <a:pt x="28063" y="9560"/>
                      <a:pt x="28051" y="9572"/>
                    </a:cubicBezTo>
                    <a:cubicBezTo>
                      <a:pt x="28004" y="9524"/>
                      <a:pt x="27956" y="9476"/>
                      <a:pt x="27921" y="9429"/>
                    </a:cubicBezTo>
                    <a:cubicBezTo>
                      <a:pt x="27909" y="9417"/>
                      <a:pt x="27956" y="9345"/>
                      <a:pt x="27968" y="9345"/>
                    </a:cubicBezTo>
                    <a:close/>
                    <a:moveTo>
                      <a:pt x="27416" y="9414"/>
                    </a:moveTo>
                    <a:cubicBezTo>
                      <a:pt x="27422" y="9414"/>
                      <a:pt x="27427" y="9415"/>
                      <a:pt x="27432" y="9417"/>
                    </a:cubicBezTo>
                    <a:cubicBezTo>
                      <a:pt x="27516" y="9441"/>
                      <a:pt x="27516" y="9512"/>
                      <a:pt x="27456" y="9619"/>
                    </a:cubicBezTo>
                    <a:cubicBezTo>
                      <a:pt x="27373" y="9595"/>
                      <a:pt x="27289" y="9572"/>
                      <a:pt x="27313" y="9464"/>
                    </a:cubicBezTo>
                    <a:cubicBezTo>
                      <a:pt x="27324" y="9444"/>
                      <a:pt x="27378" y="9414"/>
                      <a:pt x="27416" y="9414"/>
                    </a:cubicBezTo>
                    <a:close/>
                    <a:moveTo>
                      <a:pt x="25313" y="9417"/>
                    </a:moveTo>
                    <a:lnTo>
                      <a:pt x="25313" y="9417"/>
                    </a:lnTo>
                    <a:cubicBezTo>
                      <a:pt x="25444" y="9429"/>
                      <a:pt x="25492" y="9488"/>
                      <a:pt x="25468" y="9583"/>
                    </a:cubicBezTo>
                    <a:cubicBezTo>
                      <a:pt x="25458" y="9603"/>
                      <a:pt x="25425" y="9622"/>
                      <a:pt x="25400" y="9622"/>
                    </a:cubicBezTo>
                    <a:cubicBezTo>
                      <a:pt x="25394" y="9622"/>
                      <a:pt x="25389" y="9621"/>
                      <a:pt x="25384" y="9619"/>
                    </a:cubicBezTo>
                    <a:cubicBezTo>
                      <a:pt x="25254" y="9583"/>
                      <a:pt x="25337" y="9488"/>
                      <a:pt x="25313" y="9417"/>
                    </a:cubicBezTo>
                    <a:close/>
                    <a:moveTo>
                      <a:pt x="24753" y="9602"/>
                    </a:moveTo>
                    <a:cubicBezTo>
                      <a:pt x="24785" y="9602"/>
                      <a:pt x="24817" y="9607"/>
                      <a:pt x="24849" y="9607"/>
                    </a:cubicBezTo>
                    <a:cubicBezTo>
                      <a:pt x="24849" y="9619"/>
                      <a:pt x="24861" y="9631"/>
                      <a:pt x="24861" y="9643"/>
                    </a:cubicBezTo>
                    <a:cubicBezTo>
                      <a:pt x="24837" y="9691"/>
                      <a:pt x="24801" y="9738"/>
                      <a:pt x="24765" y="9774"/>
                    </a:cubicBezTo>
                    <a:cubicBezTo>
                      <a:pt x="24742" y="9750"/>
                      <a:pt x="24694" y="9738"/>
                      <a:pt x="24694" y="9703"/>
                    </a:cubicBezTo>
                    <a:cubicBezTo>
                      <a:pt x="24682" y="9679"/>
                      <a:pt x="24694" y="9619"/>
                      <a:pt x="24706" y="9607"/>
                    </a:cubicBezTo>
                    <a:cubicBezTo>
                      <a:pt x="24722" y="9603"/>
                      <a:pt x="24738" y="9602"/>
                      <a:pt x="24753" y="9602"/>
                    </a:cubicBezTo>
                    <a:close/>
                    <a:moveTo>
                      <a:pt x="32242" y="10750"/>
                    </a:moveTo>
                    <a:cubicBezTo>
                      <a:pt x="32278" y="10786"/>
                      <a:pt x="32302" y="10810"/>
                      <a:pt x="32350" y="10857"/>
                    </a:cubicBezTo>
                    <a:cubicBezTo>
                      <a:pt x="32318" y="10889"/>
                      <a:pt x="32286" y="10931"/>
                      <a:pt x="32271" y="10931"/>
                    </a:cubicBezTo>
                    <a:cubicBezTo>
                      <a:pt x="32269" y="10931"/>
                      <a:pt x="32268" y="10930"/>
                      <a:pt x="32266" y="10929"/>
                    </a:cubicBezTo>
                    <a:cubicBezTo>
                      <a:pt x="32231" y="10905"/>
                      <a:pt x="32195" y="10869"/>
                      <a:pt x="32159" y="10846"/>
                    </a:cubicBezTo>
                    <a:cubicBezTo>
                      <a:pt x="32183" y="10810"/>
                      <a:pt x="32207" y="10774"/>
                      <a:pt x="32242" y="10750"/>
                    </a:cubicBezTo>
                    <a:close/>
                    <a:moveTo>
                      <a:pt x="26980" y="10798"/>
                    </a:moveTo>
                    <a:lnTo>
                      <a:pt x="26980" y="10798"/>
                    </a:lnTo>
                    <a:cubicBezTo>
                      <a:pt x="27123" y="10810"/>
                      <a:pt x="27159" y="10857"/>
                      <a:pt x="27135" y="10976"/>
                    </a:cubicBezTo>
                    <a:cubicBezTo>
                      <a:pt x="27087" y="10905"/>
                      <a:pt x="26944" y="10929"/>
                      <a:pt x="26980" y="10798"/>
                    </a:cubicBezTo>
                    <a:close/>
                    <a:moveTo>
                      <a:pt x="31489" y="11047"/>
                    </a:moveTo>
                    <a:cubicBezTo>
                      <a:pt x="31490" y="11047"/>
                      <a:pt x="31491" y="11047"/>
                      <a:pt x="31492" y="11048"/>
                    </a:cubicBezTo>
                    <a:cubicBezTo>
                      <a:pt x="31528" y="11060"/>
                      <a:pt x="31576" y="11107"/>
                      <a:pt x="31635" y="11155"/>
                    </a:cubicBezTo>
                    <a:cubicBezTo>
                      <a:pt x="31582" y="11187"/>
                      <a:pt x="31538" y="11228"/>
                      <a:pt x="31521" y="11228"/>
                    </a:cubicBezTo>
                    <a:cubicBezTo>
                      <a:pt x="31519" y="11228"/>
                      <a:pt x="31517" y="11228"/>
                      <a:pt x="31516" y="11227"/>
                    </a:cubicBezTo>
                    <a:cubicBezTo>
                      <a:pt x="31480" y="11203"/>
                      <a:pt x="31445" y="11155"/>
                      <a:pt x="31421" y="11107"/>
                    </a:cubicBezTo>
                    <a:cubicBezTo>
                      <a:pt x="31410" y="11107"/>
                      <a:pt x="31470" y="11047"/>
                      <a:pt x="31489" y="11047"/>
                    </a:cubicBezTo>
                    <a:close/>
                    <a:moveTo>
                      <a:pt x="32004" y="11107"/>
                    </a:moveTo>
                    <a:cubicBezTo>
                      <a:pt x="32040" y="11155"/>
                      <a:pt x="32076" y="11203"/>
                      <a:pt x="32100" y="11250"/>
                    </a:cubicBezTo>
                    <a:cubicBezTo>
                      <a:pt x="32100" y="11262"/>
                      <a:pt x="32088" y="11274"/>
                      <a:pt x="32088" y="11286"/>
                    </a:cubicBezTo>
                    <a:cubicBezTo>
                      <a:pt x="32040" y="11286"/>
                      <a:pt x="31981" y="11286"/>
                      <a:pt x="31957" y="11262"/>
                    </a:cubicBezTo>
                    <a:cubicBezTo>
                      <a:pt x="31933" y="11238"/>
                      <a:pt x="31957" y="11167"/>
                      <a:pt x="31957" y="11119"/>
                    </a:cubicBezTo>
                    <a:cubicBezTo>
                      <a:pt x="31969" y="11119"/>
                      <a:pt x="31981" y="11119"/>
                      <a:pt x="32004" y="11107"/>
                    </a:cubicBezTo>
                    <a:close/>
                    <a:moveTo>
                      <a:pt x="35350" y="11143"/>
                    </a:moveTo>
                    <a:cubicBezTo>
                      <a:pt x="35386" y="11179"/>
                      <a:pt x="35433" y="11215"/>
                      <a:pt x="35493" y="11274"/>
                    </a:cubicBezTo>
                    <a:cubicBezTo>
                      <a:pt x="35438" y="11318"/>
                      <a:pt x="35393" y="11383"/>
                      <a:pt x="35358" y="11383"/>
                    </a:cubicBezTo>
                    <a:cubicBezTo>
                      <a:pt x="35355" y="11383"/>
                      <a:pt x="35353" y="11382"/>
                      <a:pt x="35350" y="11381"/>
                    </a:cubicBezTo>
                    <a:cubicBezTo>
                      <a:pt x="35314" y="11369"/>
                      <a:pt x="35255" y="11310"/>
                      <a:pt x="35255" y="11274"/>
                    </a:cubicBezTo>
                    <a:cubicBezTo>
                      <a:pt x="35255" y="11227"/>
                      <a:pt x="35314" y="11191"/>
                      <a:pt x="35350" y="11143"/>
                    </a:cubicBezTo>
                    <a:close/>
                    <a:moveTo>
                      <a:pt x="31754" y="11738"/>
                    </a:moveTo>
                    <a:cubicBezTo>
                      <a:pt x="31873" y="11750"/>
                      <a:pt x="31873" y="11750"/>
                      <a:pt x="31909" y="11917"/>
                    </a:cubicBezTo>
                    <a:cubicBezTo>
                      <a:pt x="31900" y="11918"/>
                      <a:pt x="31892" y="11919"/>
                      <a:pt x="31883" y="11919"/>
                    </a:cubicBezTo>
                    <a:cubicBezTo>
                      <a:pt x="31793" y="11919"/>
                      <a:pt x="31743" y="11859"/>
                      <a:pt x="31754" y="11738"/>
                    </a:cubicBezTo>
                    <a:close/>
                    <a:moveTo>
                      <a:pt x="30397" y="12429"/>
                    </a:moveTo>
                    <a:cubicBezTo>
                      <a:pt x="30433" y="12453"/>
                      <a:pt x="30468" y="12477"/>
                      <a:pt x="30516" y="12524"/>
                    </a:cubicBezTo>
                    <a:cubicBezTo>
                      <a:pt x="30468" y="12560"/>
                      <a:pt x="30433" y="12596"/>
                      <a:pt x="30433" y="12596"/>
                    </a:cubicBezTo>
                    <a:cubicBezTo>
                      <a:pt x="30397" y="12572"/>
                      <a:pt x="30361" y="12536"/>
                      <a:pt x="30337" y="12500"/>
                    </a:cubicBezTo>
                    <a:cubicBezTo>
                      <a:pt x="30326" y="12500"/>
                      <a:pt x="30373" y="12453"/>
                      <a:pt x="30397" y="12429"/>
                    </a:cubicBezTo>
                    <a:close/>
                    <a:moveTo>
                      <a:pt x="25635" y="12965"/>
                    </a:moveTo>
                    <a:lnTo>
                      <a:pt x="25777" y="13108"/>
                    </a:lnTo>
                    <a:cubicBezTo>
                      <a:pt x="25765" y="13120"/>
                      <a:pt x="25765" y="13132"/>
                      <a:pt x="25754" y="13143"/>
                    </a:cubicBezTo>
                    <a:cubicBezTo>
                      <a:pt x="25658" y="13132"/>
                      <a:pt x="25599" y="13096"/>
                      <a:pt x="25599" y="13001"/>
                    </a:cubicBezTo>
                    <a:cubicBezTo>
                      <a:pt x="25611" y="12989"/>
                      <a:pt x="25623" y="12977"/>
                      <a:pt x="25635" y="12965"/>
                    </a:cubicBezTo>
                    <a:close/>
                    <a:moveTo>
                      <a:pt x="18288" y="13667"/>
                    </a:moveTo>
                    <a:cubicBezTo>
                      <a:pt x="18384" y="13715"/>
                      <a:pt x="18396" y="13774"/>
                      <a:pt x="18336" y="13870"/>
                    </a:cubicBezTo>
                    <a:cubicBezTo>
                      <a:pt x="18193" y="13810"/>
                      <a:pt x="18181" y="13774"/>
                      <a:pt x="18288" y="13667"/>
                    </a:cubicBezTo>
                    <a:close/>
                    <a:moveTo>
                      <a:pt x="12905" y="14225"/>
                    </a:moveTo>
                    <a:cubicBezTo>
                      <a:pt x="12975" y="14225"/>
                      <a:pt x="13036" y="14258"/>
                      <a:pt x="13097" y="14310"/>
                    </a:cubicBezTo>
                    <a:cubicBezTo>
                      <a:pt x="13137" y="14333"/>
                      <a:pt x="13179" y="14345"/>
                      <a:pt x="13219" y="14345"/>
                    </a:cubicBezTo>
                    <a:cubicBezTo>
                      <a:pt x="13265" y="14345"/>
                      <a:pt x="13310" y="14330"/>
                      <a:pt x="13347" y="14298"/>
                    </a:cubicBezTo>
                    <a:cubicBezTo>
                      <a:pt x="13371" y="14284"/>
                      <a:pt x="13391" y="14278"/>
                      <a:pt x="13409" y="14278"/>
                    </a:cubicBezTo>
                    <a:cubicBezTo>
                      <a:pt x="13437" y="14278"/>
                      <a:pt x="13461" y="14293"/>
                      <a:pt x="13490" y="14322"/>
                    </a:cubicBezTo>
                    <a:cubicBezTo>
                      <a:pt x="13526" y="14382"/>
                      <a:pt x="13573" y="14441"/>
                      <a:pt x="13621" y="14477"/>
                    </a:cubicBezTo>
                    <a:cubicBezTo>
                      <a:pt x="13669" y="14513"/>
                      <a:pt x="13728" y="14548"/>
                      <a:pt x="13776" y="14548"/>
                    </a:cubicBezTo>
                    <a:cubicBezTo>
                      <a:pt x="13871" y="14548"/>
                      <a:pt x="13907" y="14584"/>
                      <a:pt x="13919" y="14679"/>
                    </a:cubicBezTo>
                    <a:cubicBezTo>
                      <a:pt x="13919" y="14822"/>
                      <a:pt x="13978" y="14941"/>
                      <a:pt x="14097" y="15025"/>
                    </a:cubicBezTo>
                    <a:cubicBezTo>
                      <a:pt x="14109" y="15048"/>
                      <a:pt x="14133" y="15084"/>
                      <a:pt x="14133" y="15120"/>
                    </a:cubicBezTo>
                    <a:cubicBezTo>
                      <a:pt x="14121" y="15251"/>
                      <a:pt x="14062" y="15382"/>
                      <a:pt x="14121" y="15525"/>
                    </a:cubicBezTo>
                    <a:cubicBezTo>
                      <a:pt x="14133" y="15572"/>
                      <a:pt x="14085" y="15656"/>
                      <a:pt x="14062" y="15715"/>
                    </a:cubicBezTo>
                    <a:cubicBezTo>
                      <a:pt x="14014" y="15834"/>
                      <a:pt x="13954" y="15941"/>
                      <a:pt x="13895" y="16084"/>
                    </a:cubicBezTo>
                    <a:cubicBezTo>
                      <a:pt x="13812" y="16084"/>
                      <a:pt x="13716" y="16156"/>
                      <a:pt x="13645" y="16263"/>
                    </a:cubicBezTo>
                    <a:cubicBezTo>
                      <a:pt x="13621" y="16287"/>
                      <a:pt x="13550" y="16287"/>
                      <a:pt x="13478" y="16299"/>
                    </a:cubicBezTo>
                    <a:cubicBezTo>
                      <a:pt x="13490" y="16382"/>
                      <a:pt x="13419" y="16430"/>
                      <a:pt x="13312" y="16430"/>
                    </a:cubicBezTo>
                    <a:cubicBezTo>
                      <a:pt x="13216" y="16441"/>
                      <a:pt x="13121" y="16441"/>
                      <a:pt x="13038" y="16465"/>
                    </a:cubicBezTo>
                    <a:cubicBezTo>
                      <a:pt x="13025" y="16467"/>
                      <a:pt x="13013" y="16468"/>
                      <a:pt x="13001" y="16468"/>
                    </a:cubicBezTo>
                    <a:cubicBezTo>
                      <a:pt x="12924" y="16468"/>
                      <a:pt x="12862" y="16435"/>
                      <a:pt x="12800" y="16394"/>
                    </a:cubicBezTo>
                    <a:cubicBezTo>
                      <a:pt x="12793" y="16391"/>
                      <a:pt x="12785" y="16389"/>
                      <a:pt x="12776" y="16389"/>
                    </a:cubicBezTo>
                    <a:cubicBezTo>
                      <a:pt x="12753" y="16389"/>
                      <a:pt x="12725" y="16400"/>
                      <a:pt x="12716" y="16418"/>
                    </a:cubicBezTo>
                    <a:cubicBezTo>
                      <a:pt x="12689" y="16444"/>
                      <a:pt x="12665" y="16457"/>
                      <a:pt x="12642" y="16457"/>
                    </a:cubicBezTo>
                    <a:cubicBezTo>
                      <a:pt x="12614" y="16457"/>
                      <a:pt x="12588" y="16438"/>
                      <a:pt x="12561" y="16406"/>
                    </a:cubicBezTo>
                    <a:cubicBezTo>
                      <a:pt x="12430" y="16299"/>
                      <a:pt x="12300" y="16203"/>
                      <a:pt x="12169" y="16084"/>
                    </a:cubicBezTo>
                    <a:cubicBezTo>
                      <a:pt x="12049" y="15977"/>
                      <a:pt x="12002" y="15858"/>
                      <a:pt x="12038" y="15679"/>
                    </a:cubicBezTo>
                    <a:cubicBezTo>
                      <a:pt x="12073" y="15513"/>
                      <a:pt x="12061" y="15346"/>
                      <a:pt x="12073" y="15179"/>
                    </a:cubicBezTo>
                    <a:cubicBezTo>
                      <a:pt x="12073" y="15156"/>
                      <a:pt x="12061" y="15144"/>
                      <a:pt x="12061" y="15120"/>
                    </a:cubicBezTo>
                    <a:cubicBezTo>
                      <a:pt x="11978" y="14977"/>
                      <a:pt x="11990" y="14929"/>
                      <a:pt x="12121" y="14846"/>
                    </a:cubicBezTo>
                    <a:cubicBezTo>
                      <a:pt x="12216" y="14786"/>
                      <a:pt x="12300" y="14727"/>
                      <a:pt x="12288" y="14596"/>
                    </a:cubicBezTo>
                    <a:cubicBezTo>
                      <a:pt x="12288" y="14572"/>
                      <a:pt x="12323" y="14536"/>
                      <a:pt x="12347" y="14525"/>
                    </a:cubicBezTo>
                    <a:cubicBezTo>
                      <a:pt x="12490" y="14465"/>
                      <a:pt x="12633" y="14405"/>
                      <a:pt x="12764" y="14346"/>
                    </a:cubicBezTo>
                    <a:cubicBezTo>
                      <a:pt x="12800" y="14334"/>
                      <a:pt x="12811" y="14275"/>
                      <a:pt x="12823" y="14239"/>
                    </a:cubicBezTo>
                    <a:cubicBezTo>
                      <a:pt x="12852" y="14229"/>
                      <a:pt x="12879" y="14225"/>
                      <a:pt x="12905" y="14225"/>
                    </a:cubicBezTo>
                    <a:close/>
                    <a:moveTo>
                      <a:pt x="6013" y="18073"/>
                    </a:moveTo>
                    <a:cubicBezTo>
                      <a:pt x="6061" y="18108"/>
                      <a:pt x="6108" y="18144"/>
                      <a:pt x="6156" y="18192"/>
                    </a:cubicBezTo>
                    <a:cubicBezTo>
                      <a:pt x="6108" y="18251"/>
                      <a:pt x="6084" y="18275"/>
                      <a:pt x="6049" y="18311"/>
                    </a:cubicBezTo>
                    <a:cubicBezTo>
                      <a:pt x="6013" y="18275"/>
                      <a:pt x="5953" y="18239"/>
                      <a:pt x="5942" y="18180"/>
                    </a:cubicBezTo>
                    <a:cubicBezTo>
                      <a:pt x="5930" y="18168"/>
                      <a:pt x="5989" y="18120"/>
                      <a:pt x="6013" y="18073"/>
                    </a:cubicBezTo>
                    <a:close/>
                    <a:moveTo>
                      <a:pt x="32258" y="16780"/>
                    </a:moveTo>
                    <a:cubicBezTo>
                      <a:pt x="32317" y="16780"/>
                      <a:pt x="32357" y="16844"/>
                      <a:pt x="32409" y="16870"/>
                    </a:cubicBezTo>
                    <a:cubicBezTo>
                      <a:pt x="32457" y="16894"/>
                      <a:pt x="32504" y="16894"/>
                      <a:pt x="32540" y="16906"/>
                    </a:cubicBezTo>
                    <a:cubicBezTo>
                      <a:pt x="32552" y="16894"/>
                      <a:pt x="32552" y="16894"/>
                      <a:pt x="32564" y="16882"/>
                    </a:cubicBezTo>
                    <a:cubicBezTo>
                      <a:pt x="32576" y="16918"/>
                      <a:pt x="32600" y="16965"/>
                      <a:pt x="32612" y="17001"/>
                    </a:cubicBezTo>
                    <a:cubicBezTo>
                      <a:pt x="32635" y="17037"/>
                      <a:pt x="32659" y="17084"/>
                      <a:pt x="32695" y="17096"/>
                    </a:cubicBezTo>
                    <a:cubicBezTo>
                      <a:pt x="32897" y="17156"/>
                      <a:pt x="32933" y="17299"/>
                      <a:pt x="32945" y="17489"/>
                    </a:cubicBezTo>
                    <a:cubicBezTo>
                      <a:pt x="32945" y="17561"/>
                      <a:pt x="32993" y="17632"/>
                      <a:pt x="33004" y="17703"/>
                    </a:cubicBezTo>
                    <a:cubicBezTo>
                      <a:pt x="33016" y="17763"/>
                      <a:pt x="33016" y="17823"/>
                      <a:pt x="33016" y="17870"/>
                    </a:cubicBezTo>
                    <a:cubicBezTo>
                      <a:pt x="32993" y="17942"/>
                      <a:pt x="32969" y="18001"/>
                      <a:pt x="32945" y="18061"/>
                    </a:cubicBezTo>
                    <a:cubicBezTo>
                      <a:pt x="32909" y="18120"/>
                      <a:pt x="32874" y="18156"/>
                      <a:pt x="32838" y="18204"/>
                    </a:cubicBezTo>
                    <a:cubicBezTo>
                      <a:pt x="32826" y="18227"/>
                      <a:pt x="32790" y="18251"/>
                      <a:pt x="32778" y="18287"/>
                    </a:cubicBezTo>
                    <a:cubicBezTo>
                      <a:pt x="32731" y="18382"/>
                      <a:pt x="32707" y="18477"/>
                      <a:pt x="32647" y="18561"/>
                    </a:cubicBezTo>
                    <a:cubicBezTo>
                      <a:pt x="32612" y="18608"/>
                      <a:pt x="32528" y="18632"/>
                      <a:pt x="32481" y="18668"/>
                    </a:cubicBezTo>
                    <a:cubicBezTo>
                      <a:pt x="32433" y="18692"/>
                      <a:pt x="32385" y="18727"/>
                      <a:pt x="32373" y="18763"/>
                    </a:cubicBezTo>
                    <a:cubicBezTo>
                      <a:pt x="32350" y="18858"/>
                      <a:pt x="32302" y="18835"/>
                      <a:pt x="32231" y="18846"/>
                    </a:cubicBezTo>
                    <a:cubicBezTo>
                      <a:pt x="32154" y="18846"/>
                      <a:pt x="32083" y="18807"/>
                      <a:pt x="32010" y="18807"/>
                    </a:cubicBezTo>
                    <a:cubicBezTo>
                      <a:pt x="31969" y="18807"/>
                      <a:pt x="31928" y="18820"/>
                      <a:pt x="31885" y="18858"/>
                    </a:cubicBezTo>
                    <a:cubicBezTo>
                      <a:pt x="31878" y="18865"/>
                      <a:pt x="31866" y="18868"/>
                      <a:pt x="31851" y="18868"/>
                    </a:cubicBezTo>
                    <a:cubicBezTo>
                      <a:pt x="31816" y="18868"/>
                      <a:pt x="31764" y="18851"/>
                      <a:pt x="31731" y="18835"/>
                    </a:cubicBezTo>
                    <a:cubicBezTo>
                      <a:pt x="31622" y="18769"/>
                      <a:pt x="31533" y="18665"/>
                      <a:pt x="31392" y="18665"/>
                    </a:cubicBezTo>
                    <a:cubicBezTo>
                      <a:pt x="31378" y="18665"/>
                      <a:pt x="31364" y="18666"/>
                      <a:pt x="31350" y="18668"/>
                    </a:cubicBezTo>
                    <a:cubicBezTo>
                      <a:pt x="31326" y="18668"/>
                      <a:pt x="31290" y="18585"/>
                      <a:pt x="31266" y="18537"/>
                    </a:cubicBezTo>
                    <a:cubicBezTo>
                      <a:pt x="31207" y="18465"/>
                      <a:pt x="31171" y="18370"/>
                      <a:pt x="31099" y="18311"/>
                    </a:cubicBezTo>
                    <a:cubicBezTo>
                      <a:pt x="31028" y="18263"/>
                      <a:pt x="31004" y="18204"/>
                      <a:pt x="31004" y="18120"/>
                    </a:cubicBezTo>
                    <a:cubicBezTo>
                      <a:pt x="31004" y="18049"/>
                      <a:pt x="31004" y="17965"/>
                      <a:pt x="31004" y="17894"/>
                    </a:cubicBezTo>
                    <a:cubicBezTo>
                      <a:pt x="30992" y="17858"/>
                      <a:pt x="30980" y="17823"/>
                      <a:pt x="30957" y="17787"/>
                    </a:cubicBezTo>
                    <a:cubicBezTo>
                      <a:pt x="30933" y="17751"/>
                      <a:pt x="30873" y="17715"/>
                      <a:pt x="30873" y="17692"/>
                    </a:cubicBezTo>
                    <a:cubicBezTo>
                      <a:pt x="30873" y="17632"/>
                      <a:pt x="30909" y="17561"/>
                      <a:pt x="30933" y="17501"/>
                    </a:cubicBezTo>
                    <a:cubicBezTo>
                      <a:pt x="31004" y="17382"/>
                      <a:pt x="31076" y="17275"/>
                      <a:pt x="31147" y="17168"/>
                    </a:cubicBezTo>
                    <a:cubicBezTo>
                      <a:pt x="31153" y="17162"/>
                      <a:pt x="31168" y="17159"/>
                      <a:pt x="31184" y="17159"/>
                    </a:cubicBezTo>
                    <a:cubicBezTo>
                      <a:pt x="31201" y="17159"/>
                      <a:pt x="31219" y="17162"/>
                      <a:pt x="31230" y="17168"/>
                    </a:cubicBezTo>
                    <a:cubicBezTo>
                      <a:pt x="31254" y="17168"/>
                      <a:pt x="31266" y="17203"/>
                      <a:pt x="31278" y="17227"/>
                    </a:cubicBezTo>
                    <a:cubicBezTo>
                      <a:pt x="31308" y="17269"/>
                      <a:pt x="31335" y="17290"/>
                      <a:pt x="31360" y="17290"/>
                    </a:cubicBezTo>
                    <a:cubicBezTo>
                      <a:pt x="31385" y="17290"/>
                      <a:pt x="31409" y="17269"/>
                      <a:pt x="31433" y="17227"/>
                    </a:cubicBezTo>
                    <a:cubicBezTo>
                      <a:pt x="31480" y="17168"/>
                      <a:pt x="31516" y="17108"/>
                      <a:pt x="31552" y="17049"/>
                    </a:cubicBezTo>
                    <a:cubicBezTo>
                      <a:pt x="31623" y="17108"/>
                      <a:pt x="31683" y="17168"/>
                      <a:pt x="31754" y="17227"/>
                    </a:cubicBezTo>
                    <a:cubicBezTo>
                      <a:pt x="31885" y="17084"/>
                      <a:pt x="31873" y="17084"/>
                      <a:pt x="31742" y="16977"/>
                    </a:cubicBezTo>
                    <a:cubicBezTo>
                      <a:pt x="31707" y="16953"/>
                      <a:pt x="31695" y="16906"/>
                      <a:pt x="31671" y="16870"/>
                    </a:cubicBezTo>
                    <a:cubicBezTo>
                      <a:pt x="31719" y="16870"/>
                      <a:pt x="31754" y="16870"/>
                      <a:pt x="31802" y="16858"/>
                    </a:cubicBezTo>
                    <a:cubicBezTo>
                      <a:pt x="31850" y="16846"/>
                      <a:pt x="31885" y="16834"/>
                      <a:pt x="31945" y="16822"/>
                    </a:cubicBezTo>
                    <a:cubicBezTo>
                      <a:pt x="31981" y="16870"/>
                      <a:pt x="32028" y="16941"/>
                      <a:pt x="32076" y="17001"/>
                    </a:cubicBezTo>
                    <a:cubicBezTo>
                      <a:pt x="32147" y="16965"/>
                      <a:pt x="32123" y="16930"/>
                      <a:pt x="32088" y="16894"/>
                    </a:cubicBezTo>
                    <a:cubicBezTo>
                      <a:pt x="32076" y="16870"/>
                      <a:pt x="32076" y="16834"/>
                      <a:pt x="32064" y="16799"/>
                    </a:cubicBezTo>
                    <a:lnTo>
                      <a:pt x="32147" y="16799"/>
                    </a:lnTo>
                    <a:cubicBezTo>
                      <a:pt x="32157" y="16799"/>
                      <a:pt x="32174" y="16814"/>
                      <a:pt x="32180" y="16814"/>
                    </a:cubicBezTo>
                    <a:cubicBezTo>
                      <a:pt x="32182" y="16814"/>
                      <a:pt x="32183" y="16813"/>
                      <a:pt x="32183" y="16811"/>
                    </a:cubicBezTo>
                    <a:cubicBezTo>
                      <a:pt x="32212" y="16788"/>
                      <a:pt x="32236" y="16780"/>
                      <a:pt x="32258" y="16780"/>
                    </a:cubicBezTo>
                    <a:close/>
                    <a:moveTo>
                      <a:pt x="21484" y="19142"/>
                    </a:moveTo>
                    <a:cubicBezTo>
                      <a:pt x="21591" y="19142"/>
                      <a:pt x="21702" y="19172"/>
                      <a:pt x="21813" y="19192"/>
                    </a:cubicBezTo>
                    <a:cubicBezTo>
                      <a:pt x="22039" y="19216"/>
                      <a:pt x="22146" y="19382"/>
                      <a:pt x="22253" y="19549"/>
                    </a:cubicBezTo>
                    <a:cubicBezTo>
                      <a:pt x="22301" y="19620"/>
                      <a:pt x="22301" y="19704"/>
                      <a:pt x="22336" y="19775"/>
                    </a:cubicBezTo>
                    <a:cubicBezTo>
                      <a:pt x="22348" y="19811"/>
                      <a:pt x="22372" y="19847"/>
                      <a:pt x="22408" y="19882"/>
                    </a:cubicBezTo>
                    <a:cubicBezTo>
                      <a:pt x="22467" y="19954"/>
                      <a:pt x="22467" y="20013"/>
                      <a:pt x="22444" y="20097"/>
                    </a:cubicBezTo>
                    <a:cubicBezTo>
                      <a:pt x="22396" y="20204"/>
                      <a:pt x="22301" y="20323"/>
                      <a:pt x="22384" y="20454"/>
                    </a:cubicBezTo>
                    <a:cubicBezTo>
                      <a:pt x="22396" y="20466"/>
                      <a:pt x="22372" y="20525"/>
                      <a:pt x="22348" y="20549"/>
                    </a:cubicBezTo>
                    <a:cubicBezTo>
                      <a:pt x="22289" y="20609"/>
                      <a:pt x="22229" y="20668"/>
                      <a:pt x="22241" y="20763"/>
                    </a:cubicBezTo>
                    <a:cubicBezTo>
                      <a:pt x="22241" y="20787"/>
                      <a:pt x="22194" y="20823"/>
                      <a:pt x="22170" y="20859"/>
                    </a:cubicBezTo>
                    <a:lnTo>
                      <a:pt x="22146" y="20859"/>
                    </a:lnTo>
                    <a:cubicBezTo>
                      <a:pt x="22229" y="20668"/>
                      <a:pt x="22027" y="20668"/>
                      <a:pt x="21979" y="20573"/>
                    </a:cubicBezTo>
                    <a:cubicBezTo>
                      <a:pt x="21872" y="20644"/>
                      <a:pt x="21860" y="20692"/>
                      <a:pt x="21944" y="20799"/>
                    </a:cubicBezTo>
                    <a:cubicBezTo>
                      <a:pt x="21967" y="20835"/>
                      <a:pt x="21991" y="20894"/>
                      <a:pt x="21979" y="20918"/>
                    </a:cubicBezTo>
                    <a:cubicBezTo>
                      <a:pt x="21967" y="20942"/>
                      <a:pt x="21908" y="20954"/>
                      <a:pt x="21872" y="20966"/>
                    </a:cubicBezTo>
                    <a:cubicBezTo>
                      <a:pt x="21741" y="20990"/>
                      <a:pt x="21610" y="21002"/>
                      <a:pt x="21491" y="21013"/>
                    </a:cubicBezTo>
                    <a:cubicBezTo>
                      <a:pt x="21432" y="21013"/>
                      <a:pt x="21372" y="20978"/>
                      <a:pt x="21324" y="20942"/>
                    </a:cubicBezTo>
                    <a:cubicBezTo>
                      <a:pt x="21285" y="20919"/>
                      <a:pt x="21257" y="20895"/>
                      <a:pt x="21221" y="20895"/>
                    </a:cubicBezTo>
                    <a:cubicBezTo>
                      <a:pt x="21203" y="20895"/>
                      <a:pt x="21182" y="20902"/>
                      <a:pt x="21158" y="20918"/>
                    </a:cubicBezTo>
                    <a:cubicBezTo>
                      <a:pt x="21146" y="20924"/>
                      <a:pt x="21128" y="20927"/>
                      <a:pt x="21110" y="20927"/>
                    </a:cubicBezTo>
                    <a:cubicBezTo>
                      <a:pt x="21092" y="20927"/>
                      <a:pt x="21074" y="20924"/>
                      <a:pt x="21063" y="20918"/>
                    </a:cubicBezTo>
                    <a:cubicBezTo>
                      <a:pt x="20991" y="20859"/>
                      <a:pt x="20908" y="20799"/>
                      <a:pt x="20848" y="20716"/>
                    </a:cubicBezTo>
                    <a:cubicBezTo>
                      <a:pt x="20812" y="20680"/>
                      <a:pt x="20812" y="20597"/>
                      <a:pt x="20836" y="20549"/>
                    </a:cubicBezTo>
                    <a:cubicBezTo>
                      <a:pt x="20860" y="20490"/>
                      <a:pt x="20896" y="20430"/>
                      <a:pt x="20836" y="20359"/>
                    </a:cubicBezTo>
                    <a:cubicBezTo>
                      <a:pt x="20824" y="20323"/>
                      <a:pt x="20824" y="20263"/>
                      <a:pt x="20836" y="20216"/>
                    </a:cubicBezTo>
                    <a:cubicBezTo>
                      <a:pt x="20872" y="20132"/>
                      <a:pt x="20836" y="20097"/>
                      <a:pt x="20777" y="20049"/>
                    </a:cubicBezTo>
                    <a:cubicBezTo>
                      <a:pt x="20705" y="20001"/>
                      <a:pt x="20658" y="19942"/>
                      <a:pt x="20717" y="19847"/>
                    </a:cubicBezTo>
                    <a:cubicBezTo>
                      <a:pt x="20741" y="19811"/>
                      <a:pt x="20717" y="19763"/>
                      <a:pt x="20717" y="19716"/>
                    </a:cubicBezTo>
                    <a:cubicBezTo>
                      <a:pt x="20705" y="19644"/>
                      <a:pt x="20705" y="19573"/>
                      <a:pt x="20789" y="19537"/>
                    </a:cubicBezTo>
                    <a:cubicBezTo>
                      <a:pt x="20824" y="19525"/>
                      <a:pt x="20848" y="19489"/>
                      <a:pt x="20872" y="19466"/>
                    </a:cubicBezTo>
                    <a:cubicBezTo>
                      <a:pt x="20943" y="19418"/>
                      <a:pt x="20967" y="19323"/>
                      <a:pt x="21086" y="19323"/>
                    </a:cubicBezTo>
                    <a:cubicBezTo>
                      <a:pt x="21134" y="19323"/>
                      <a:pt x="21182" y="19251"/>
                      <a:pt x="21229" y="19227"/>
                    </a:cubicBezTo>
                    <a:cubicBezTo>
                      <a:pt x="21310" y="19163"/>
                      <a:pt x="21396" y="19142"/>
                      <a:pt x="21484" y="19142"/>
                    </a:cubicBezTo>
                    <a:close/>
                    <a:moveTo>
                      <a:pt x="5646" y="22183"/>
                    </a:moveTo>
                    <a:cubicBezTo>
                      <a:pt x="5676" y="22183"/>
                      <a:pt x="5706" y="22186"/>
                      <a:pt x="5739" y="22192"/>
                    </a:cubicBezTo>
                    <a:cubicBezTo>
                      <a:pt x="5834" y="22204"/>
                      <a:pt x="5942" y="22192"/>
                      <a:pt x="6037" y="22252"/>
                    </a:cubicBezTo>
                    <a:cubicBezTo>
                      <a:pt x="6215" y="22371"/>
                      <a:pt x="6311" y="22645"/>
                      <a:pt x="6215" y="22835"/>
                    </a:cubicBezTo>
                    <a:cubicBezTo>
                      <a:pt x="6180" y="22895"/>
                      <a:pt x="6144" y="22954"/>
                      <a:pt x="6108" y="23026"/>
                    </a:cubicBezTo>
                    <a:cubicBezTo>
                      <a:pt x="6061" y="23109"/>
                      <a:pt x="5989" y="23133"/>
                      <a:pt x="5882" y="23133"/>
                    </a:cubicBezTo>
                    <a:cubicBezTo>
                      <a:pt x="5811" y="23133"/>
                      <a:pt x="5739" y="23180"/>
                      <a:pt x="5668" y="23204"/>
                    </a:cubicBezTo>
                    <a:cubicBezTo>
                      <a:pt x="5657" y="23029"/>
                      <a:pt x="5596" y="22965"/>
                      <a:pt x="5447" y="22965"/>
                    </a:cubicBezTo>
                    <a:cubicBezTo>
                      <a:pt x="5434" y="22965"/>
                      <a:pt x="5420" y="22965"/>
                      <a:pt x="5406" y="22966"/>
                    </a:cubicBezTo>
                    <a:cubicBezTo>
                      <a:pt x="5263" y="22966"/>
                      <a:pt x="5203" y="22918"/>
                      <a:pt x="5203" y="22764"/>
                    </a:cubicBezTo>
                    <a:cubicBezTo>
                      <a:pt x="5203" y="22633"/>
                      <a:pt x="5227" y="22490"/>
                      <a:pt x="5311" y="22371"/>
                    </a:cubicBezTo>
                    <a:cubicBezTo>
                      <a:pt x="5399" y="22252"/>
                      <a:pt x="5504" y="22183"/>
                      <a:pt x="5646" y="22183"/>
                    </a:cubicBezTo>
                    <a:close/>
                    <a:moveTo>
                      <a:pt x="6668" y="23026"/>
                    </a:moveTo>
                    <a:cubicBezTo>
                      <a:pt x="6656" y="23109"/>
                      <a:pt x="6644" y="23180"/>
                      <a:pt x="6644" y="23252"/>
                    </a:cubicBezTo>
                    <a:cubicBezTo>
                      <a:pt x="6632" y="23240"/>
                      <a:pt x="6608" y="23240"/>
                      <a:pt x="6596" y="23240"/>
                    </a:cubicBezTo>
                    <a:cubicBezTo>
                      <a:pt x="6549" y="23145"/>
                      <a:pt x="6561" y="23085"/>
                      <a:pt x="6668" y="23026"/>
                    </a:cubicBezTo>
                    <a:close/>
                    <a:moveTo>
                      <a:pt x="7997" y="25018"/>
                    </a:moveTo>
                    <a:cubicBezTo>
                      <a:pt x="8043" y="25018"/>
                      <a:pt x="8089" y="25042"/>
                      <a:pt x="8132" y="25085"/>
                    </a:cubicBezTo>
                    <a:cubicBezTo>
                      <a:pt x="8201" y="25146"/>
                      <a:pt x="8271" y="25162"/>
                      <a:pt x="8344" y="25162"/>
                    </a:cubicBezTo>
                    <a:cubicBezTo>
                      <a:pt x="8372" y="25162"/>
                      <a:pt x="8401" y="25160"/>
                      <a:pt x="8430" y="25157"/>
                    </a:cubicBezTo>
                    <a:cubicBezTo>
                      <a:pt x="8478" y="25157"/>
                      <a:pt x="8537" y="25181"/>
                      <a:pt x="8549" y="25204"/>
                    </a:cubicBezTo>
                    <a:cubicBezTo>
                      <a:pt x="8644" y="25335"/>
                      <a:pt x="8728" y="25454"/>
                      <a:pt x="8894" y="25502"/>
                    </a:cubicBezTo>
                    <a:cubicBezTo>
                      <a:pt x="8918" y="25502"/>
                      <a:pt x="8942" y="25538"/>
                      <a:pt x="8954" y="25562"/>
                    </a:cubicBezTo>
                    <a:cubicBezTo>
                      <a:pt x="8966" y="25764"/>
                      <a:pt x="8978" y="25966"/>
                      <a:pt x="8990" y="26193"/>
                    </a:cubicBezTo>
                    <a:lnTo>
                      <a:pt x="8906" y="26193"/>
                    </a:lnTo>
                    <a:cubicBezTo>
                      <a:pt x="8871" y="26193"/>
                      <a:pt x="8835" y="26205"/>
                      <a:pt x="8787" y="26216"/>
                    </a:cubicBezTo>
                    <a:cubicBezTo>
                      <a:pt x="8811" y="26264"/>
                      <a:pt x="8823" y="26336"/>
                      <a:pt x="8859" y="26347"/>
                    </a:cubicBezTo>
                    <a:cubicBezTo>
                      <a:pt x="8978" y="26383"/>
                      <a:pt x="8978" y="26431"/>
                      <a:pt x="8906" y="26514"/>
                    </a:cubicBezTo>
                    <a:cubicBezTo>
                      <a:pt x="8882" y="26538"/>
                      <a:pt x="8906" y="26597"/>
                      <a:pt x="8918" y="26633"/>
                    </a:cubicBezTo>
                    <a:cubicBezTo>
                      <a:pt x="8930" y="26717"/>
                      <a:pt x="8954" y="26800"/>
                      <a:pt x="8835" y="26824"/>
                    </a:cubicBezTo>
                    <a:cubicBezTo>
                      <a:pt x="8823" y="26836"/>
                      <a:pt x="8799" y="26859"/>
                      <a:pt x="8787" y="26871"/>
                    </a:cubicBezTo>
                    <a:cubicBezTo>
                      <a:pt x="8585" y="27133"/>
                      <a:pt x="8287" y="27181"/>
                      <a:pt x="8001" y="27228"/>
                    </a:cubicBezTo>
                    <a:cubicBezTo>
                      <a:pt x="7918" y="27240"/>
                      <a:pt x="7835" y="27240"/>
                      <a:pt x="7763" y="27240"/>
                    </a:cubicBezTo>
                    <a:cubicBezTo>
                      <a:pt x="7728" y="27240"/>
                      <a:pt x="7668" y="27240"/>
                      <a:pt x="7644" y="27217"/>
                    </a:cubicBezTo>
                    <a:cubicBezTo>
                      <a:pt x="7579" y="27144"/>
                      <a:pt x="7509" y="27120"/>
                      <a:pt x="7433" y="27120"/>
                    </a:cubicBezTo>
                    <a:cubicBezTo>
                      <a:pt x="7398" y="27120"/>
                      <a:pt x="7361" y="27126"/>
                      <a:pt x="7323" y="27133"/>
                    </a:cubicBezTo>
                    <a:cubicBezTo>
                      <a:pt x="7303" y="27137"/>
                      <a:pt x="7285" y="27138"/>
                      <a:pt x="7269" y="27138"/>
                    </a:cubicBezTo>
                    <a:cubicBezTo>
                      <a:pt x="7174" y="27138"/>
                      <a:pt x="7125" y="27083"/>
                      <a:pt x="7085" y="27002"/>
                    </a:cubicBezTo>
                    <a:cubicBezTo>
                      <a:pt x="6954" y="26812"/>
                      <a:pt x="6846" y="26621"/>
                      <a:pt x="6835" y="26371"/>
                    </a:cubicBezTo>
                    <a:cubicBezTo>
                      <a:pt x="6835" y="26240"/>
                      <a:pt x="6787" y="26121"/>
                      <a:pt x="6906" y="26014"/>
                    </a:cubicBezTo>
                    <a:cubicBezTo>
                      <a:pt x="6966" y="25955"/>
                      <a:pt x="6942" y="25883"/>
                      <a:pt x="6906" y="25824"/>
                    </a:cubicBezTo>
                    <a:cubicBezTo>
                      <a:pt x="6894" y="25764"/>
                      <a:pt x="6882" y="25704"/>
                      <a:pt x="6858" y="25633"/>
                    </a:cubicBezTo>
                    <a:lnTo>
                      <a:pt x="6858" y="25633"/>
                    </a:lnTo>
                    <a:cubicBezTo>
                      <a:pt x="6881" y="25639"/>
                      <a:pt x="6902" y="25642"/>
                      <a:pt x="6921" y="25642"/>
                    </a:cubicBezTo>
                    <a:cubicBezTo>
                      <a:pt x="7016" y="25642"/>
                      <a:pt x="7077" y="25573"/>
                      <a:pt x="7096" y="25454"/>
                    </a:cubicBezTo>
                    <a:cubicBezTo>
                      <a:pt x="7106" y="25395"/>
                      <a:pt x="7084" y="25312"/>
                      <a:pt x="7156" y="25312"/>
                    </a:cubicBezTo>
                    <a:cubicBezTo>
                      <a:pt x="7172" y="25312"/>
                      <a:pt x="7191" y="25315"/>
                      <a:pt x="7216" y="25323"/>
                    </a:cubicBezTo>
                    <a:cubicBezTo>
                      <a:pt x="7251" y="25228"/>
                      <a:pt x="7370" y="25276"/>
                      <a:pt x="7418" y="25216"/>
                    </a:cubicBezTo>
                    <a:cubicBezTo>
                      <a:pt x="7497" y="25146"/>
                      <a:pt x="7589" y="25128"/>
                      <a:pt x="7680" y="25128"/>
                    </a:cubicBezTo>
                    <a:cubicBezTo>
                      <a:pt x="7712" y="25128"/>
                      <a:pt x="7744" y="25130"/>
                      <a:pt x="7775" y="25133"/>
                    </a:cubicBezTo>
                    <a:cubicBezTo>
                      <a:pt x="7811" y="25133"/>
                      <a:pt x="7847" y="25109"/>
                      <a:pt x="7870" y="25085"/>
                    </a:cubicBezTo>
                    <a:cubicBezTo>
                      <a:pt x="7911" y="25039"/>
                      <a:pt x="7954" y="25018"/>
                      <a:pt x="7997" y="25018"/>
                    </a:cubicBezTo>
                    <a:close/>
                    <a:moveTo>
                      <a:pt x="20955" y="31586"/>
                    </a:moveTo>
                    <a:cubicBezTo>
                      <a:pt x="21122" y="31598"/>
                      <a:pt x="21265" y="31634"/>
                      <a:pt x="21324" y="31789"/>
                    </a:cubicBezTo>
                    <a:cubicBezTo>
                      <a:pt x="21336" y="31824"/>
                      <a:pt x="21372" y="31836"/>
                      <a:pt x="21384" y="31872"/>
                    </a:cubicBezTo>
                    <a:cubicBezTo>
                      <a:pt x="21396" y="31896"/>
                      <a:pt x="21408" y="31943"/>
                      <a:pt x="21408" y="31979"/>
                    </a:cubicBezTo>
                    <a:cubicBezTo>
                      <a:pt x="21408" y="32050"/>
                      <a:pt x="21384" y="32134"/>
                      <a:pt x="21372" y="32205"/>
                    </a:cubicBezTo>
                    <a:cubicBezTo>
                      <a:pt x="21360" y="32277"/>
                      <a:pt x="21348" y="32312"/>
                      <a:pt x="21265" y="32312"/>
                    </a:cubicBezTo>
                    <a:cubicBezTo>
                      <a:pt x="21217" y="32312"/>
                      <a:pt x="21170" y="32336"/>
                      <a:pt x="21134" y="32372"/>
                    </a:cubicBezTo>
                    <a:cubicBezTo>
                      <a:pt x="21054" y="32436"/>
                      <a:pt x="20991" y="32469"/>
                      <a:pt x="20935" y="32469"/>
                    </a:cubicBezTo>
                    <a:cubicBezTo>
                      <a:pt x="20866" y="32469"/>
                      <a:pt x="20807" y="32418"/>
                      <a:pt x="20741" y="32312"/>
                    </a:cubicBezTo>
                    <a:cubicBezTo>
                      <a:pt x="20717" y="32289"/>
                      <a:pt x="20705" y="32265"/>
                      <a:pt x="20682" y="32253"/>
                    </a:cubicBezTo>
                    <a:cubicBezTo>
                      <a:pt x="20586" y="32193"/>
                      <a:pt x="20503" y="32122"/>
                      <a:pt x="20598" y="32003"/>
                    </a:cubicBezTo>
                    <a:cubicBezTo>
                      <a:pt x="20598" y="31991"/>
                      <a:pt x="20586" y="31967"/>
                      <a:pt x="20586" y="31943"/>
                    </a:cubicBezTo>
                    <a:cubicBezTo>
                      <a:pt x="20551" y="31789"/>
                      <a:pt x="20610" y="31693"/>
                      <a:pt x="20753" y="31646"/>
                    </a:cubicBezTo>
                    <a:cubicBezTo>
                      <a:pt x="20824" y="31622"/>
                      <a:pt x="20908" y="31598"/>
                      <a:pt x="20955" y="31586"/>
                    </a:cubicBezTo>
                    <a:close/>
                    <a:moveTo>
                      <a:pt x="17050" y="33408"/>
                    </a:moveTo>
                    <a:cubicBezTo>
                      <a:pt x="17062" y="33432"/>
                      <a:pt x="17074" y="33467"/>
                      <a:pt x="17086" y="33491"/>
                    </a:cubicBezTo>
                    <a:cubicBezTo>
                      <a:pt x="17074" y="33503"/>
                      <a:pt x="17062" y="33503"/>
                      <a:pt x="17050" y="33515"/>
                    </a:cubicBezTo>
                    <a:cubicBezTo>
                      <a:pt x="17038" y="33479"/>
                      <a:pt x="17026" y="33444"/>
                      <a:pt x="17014" y="33420"/>
                    </a:cubicBezTo>
                    <a:cubicBezTo>
                      <a:pt x="17014" y="33408"/>
                      <a:pt x="17038" y="33408"/>
                      <a:pt x="17050" y="33408"/>
                    </a:cubicBezTo>
                    <a:close/>
                    <a:moveTo>
                      <a:pt x="17098" y="31336"/>
                    </a:moveTo>
                    <a:cubicBezTo>
                      <a:pt x="17228" y="31369"/>
                      <a:pt x="17365" y="31435"/>
                      <a:pt x="17503" y="31435"/>
                    </a:cubicBezTo>
                    <a:cubicBezTo>
                      <a:pt x="17566" y="31435"/>
                      <a:pt x="17629" y="31421"/>
                      <a:pt x="17693" y="31384"/>
                    </a:cubicBezTo>
                    <a:cubicBezTo>
                      <a:pt x="17788" y="31467"/>
                      <a:pt x="17872" y="31550"/>
                      <a:pt x="17979" y="31622"/>
                    </a:cubicBezTo>
                    <a:cubicBezTo>
                      <a:pt x="18015" y="31646"/>
                      <a:pt x="18086" y="31634"/>
                      <a:pt x="18134" y="31658"/>
                    </a:cubicBezTo>
                    <a:cubicBezTo>
                      <a:pt x="18169" y="31669"/>
                      <a:pt x="18217" y="31693"/>
                      <a:pt x="18229" y="31717"/>
                    </a:cubicBezTo>
                    <a:cubicBezTo>
                      <a:pt x="18276" y="31872"/>
                      <a:pt x="18324" y="32039"/>
                      <a:pt x="18372" y="32193"/>
                    </a:cubicBezTo>
                    <a:cubicBezTo>
                      <a:pt x="18443" y="32396"/>
                      <a:pt x="18372" y="32562"/>
                      <a:pt x="18229" y="32705"/>
                    </a:cubicBezTo>
                    <a:cubicBezTo>
                      <a:pt x="18253" y="32741"/>
                      <a:pt x="18288" y="32777"/>
                      <a:pt x="18312" y="32812"/>
                    </a:cubicBezTo>
                    <a:cubicBezTo>
                      <a:pt x="18384" y="32920"/>
                      <a:pt x="18348" y="32991"/>
                      <a:pt x="18276" y="33086"/>
                    </a:cubicBezTo>
                    <a:cubicBezTo>
                      <a:pt x="18181" y="33229"/>
                      <a:pt x="18074" y="33336"/>
                      <a:pt x="17919" y="33408"/>
                    </a:cubicBezTo>
                    <a:cubicBezTo>
                      <a:pt x="17860" y="33432"/>
                      <a:pt x="17812" y="33515"/>
                      <a:pt x="17753" y="33551"/>
                    </a:cubicBezTo>
                    <a:cubicBezTo>
                      <a:pt x="17681" y="33586"/>
                      <a:pt x="17598" y="33622"/>
                      <a:pt x="17514" y="33634"/>
                    </a:cubicBezTo>
                    <a:cubicBezTo>
                      <a:pt x="17511" y="33635"/>
                      <a:pt x="17507" y="33636"/>
                      <a:pt x="17503" y="33636"/>
                    </a:cubicBezTo>
                    <a:cubicBezTo>
                      <a:pt x="17468" y="33636"/>
                      <a:pt x="17423" y="33594"/>
                      <a:pt x="17360" y="33563"/>
                    </a:cubicBezTo>
                    <a:cubicBezTo>
                      <a:pt x="17312" y="33598"/>
                      <a:pt x="17253" y="33646"/>
                      <a:pt x="17169" y="33694"/>
                    </a:cubicBezTo>
                    <a:cubicBezTo>
                      <a:pt x="17062" y="33658"/>
                      <a:pt x="17062" y="33610"/>
                      <a:pt x="17157" y="33527"/>
                    </a:cubicBezTo>
                    <a:cubicBezTo>
                      <a:pt x="17169" y="33503"/>
                      <a:pt x="17157" y="33444"/>
                      <a:pt x="17145" y="33432"/>
                    </a:cubicBezTo>
                    <a:cubicBezTo>
                      <a:pt x="17062" y="33384"/>
                      <a:pt x="17050" y="33241"/>
                      <a:pt x="16919" y="33241"/>
                    </a:cubicBezTo>
                    <a:cubicBezTo>
                      <a:pt x="16907" y="33241"/>
                      <a:pt x="16872" y="33146"/>
                      <a:pt x="16883" y="33098"/>
                    </a:cubicBezTo>
                    <a:cubicBezTo>
                      <a:pt x="16883" y="33015"/>
                      <a:pt x="16848" y="32967"/>
                      <a:pt x="16776" y="32932"/>
                    </a:cubicBezTo>
                    <a:lnTo>
                      <a:pt x="16776" y="32932"/>
                    </a:lnTo>
                    <a:cubicBezTo>
                      <a:pt x="16657" y="33051"/>
                      <a:pt x="16657" y="33051"/>
                      <a:pt x="16824" y="33193"/>
                    </a:cubicBezTo>
                    <a:cubicBezTo>
                      <a:pt x="16681" y="33360"/>
                      <a:pt x="16955" y="33408"/>
                      <a:pt x="16943" y="33551"/>
                    </a:cubicBezTo>
                    <a:cubicBezTo>
                      <a:pt x="16752" y="33515"/>
                      <a:pt x="16717" y="33491"/>
                      <a:pt x="16705" y="33348"/>
                    </a:cubicBezTo>
                    <a:cubicBezTo>
                      <a:pt x="16550" y="33313"/>
                      <a:pt x="16538" y="33265"/>
                      <a:pt x="16598" y="33122"/>
                    </a:cubicBezTo>
                    <a:cubicBezTo>
                      <a:pt x="16610" y="33098"/>
                      <a:pt x="16610" y="33051"/>
                      <a:pt x="16586" y="33039"/>
                    </a:cubicBezTo>
                    <a:cubicBezTo>
                      <a:pt x="16569" y="33030"/>
                      <a:pt x="16536" y="33017"/>
                      <a:pt x="16509" y="33017"/>
                    </a:cubicBezTo>
                    <a:cubicBezTo>
                      <a:pt x="16497" y="33017"/>
                      <a:pt x="16486" y="33019"/>
                      <a:pt x="16479" y="33027"/>
                    </a:cubicBezTo>
                    <a:cubicBezTo>
                      <a:pt x="16448" y="33044"/>
                      <a:pt x="16425" y="33051"/>
                      <a:pt x="16406" y="33051"/>
                    </a:cubicBezTo>
                    <a:cubicBezTo>
                      <a:pt x="16359" y="33051"/>
                      <a:pt x="16344" y="33003"/>
                      <a:pt x="16336" y="32943"/>
                    </a:cubicBezTo>
                    <a:cubicBezTo>
                      <a:pt x="16336" y="32872"/>
                      <a:pt x="16264" y="32812"/>
                      <a:pt x="16336" y="32741"/>
                    </a:cubicBezTo>
                    <a:cubicBezTo>
                      <a:pt x="16336" y="32729"/>
                      <a:pt x="16324" y="32705"/>
                      <a:pt x="16312" y="32682"/>
                    </a:cubicBezTo>
                    <a:cubicBezTo>
                      <a:pt x="16264" y="32610"/>
                      <a:pt x="16217" y="32539"/>
                      <a:pt x="16252" y="32443"/>
                    </a:cubicBezTo>
                    <a:cubicBezTo>
                      <a:pt x="16264" y="32420"/>
                      <a:pt x="16240" y="32396"/>
                      <a:pt x="16240" y="32360"/>
                    </a:cubicBezTo>
                    <a:cubicBezTo>
                      <a:pt x="16252" y="32301"/>
                      <a:pt x="16252" y="32229"/>
                      <a:pt x="16276" y="32158"/>
                    </a:cubicBezTo>
                    <a:cubicBezTo>
                      <a:pt x="16300" y="32086"/>
                      <a:pt x="16371" y="32015"/>
                      <a:pt x="16395" y="31931"/>
                    </a:cubicBezTo>
                    <a:cubicBezTo>
                      <a:pt x="16431" y="31824"/>
                      <a:pt x="16502" y="31765"/>
                      <a:pt x="16574" y="31693"/>
                    </a:cubicBezTo>
                    <a:cubicBezTo>
                      <a:pt x="16598" y="31681"/>
                      <a:pt x="16645" y="31658"/>
                      <a:pt x="16645" y="31634"/>
                    </a:cubicBezTo>
                    <a:cubicBezTo>
                      <a:pt x="16661" y="31539"/>
                      <a:pt x="16703" y="31517"/>
                      <a:pt x="16758" y="31517"/>
                    </a:cubicBezTo>
                    <a:cubicBezTo>
                      <a:pt x="16786" y="31517"/>
                      <a:pt x="16816" y="31523"/>
                      <a:pt x="16848" y="31527"/>
                    </a:cubicBezTo>
                    <a:cubicBezTo>
                      <a:pt x="16856" y="31527"/>
                      <a:pt x="16865" y="31528"/>
                      <a:pt x="16873" y="31528"/>
                    </a:cubicBezTo>
                    <a:cubicBezTo>
                      <a:pt x="16979" y="31528"/>
                      <a:pt x="17054" y="31458"/>
                      <a:pt x="17098" y="31336"/>
                    </a:cubicBezTo>
                    <a:close/>
                    <a:moveTo>
                      <a:pt x="7466" y="35658"/>
                    </a:moveTo>
                    <a:cubicBezTo>
                      <a:pt x="7513" y="35670"/>
                      <a:pt x="7561" y="35658"/>
                      <a:pt x="7585" y="35682"/>
                    </a:cubicBezTo>
                    <a:cubicBezTo>
                      <a:pt x="7608" y="35694"/>
                      <a:pt x="7597" y="35753"/>
                      <a:pt x="7597" y="35789"/>
                    </a:cubicBezTo>
                    <a:cubicBezTo>
                      <a:pt x="7585" y="35801"/>
                      <a:pt x="7573" y="35801"/>
                      <a:pt x="7561" y="35813"/>
                    </a:cubicBezTo>
                    <a:cubicBezTo>
                      <a:pt x="7525" y="35777"/>
                      <a:pt x="7489" y="35730"/>
                      <a:pt x="7442" y="35694"/>
                    </a:cubicBezTo>
                    <a:cubicBezTo>
                      <a:pt x="7454" y="35682"/>
                      <a:pt x="7466" y="35670"/>
                      <a:pt x="7466" y="35658"/>
                    </a:cubicBezTo>
                    <a:close/>
                    <a:moveTo>
                      <a:pt x="4846" y="36158"/>
                    </a:moveTo>
                    <a:cubicBezTo>
                      <a:pt x="4882" y="36206"/>
                      <a:pt x="4930" y="36241"/>
                      <a:pt x="4941" y="36289"/>
                    </a:cubicBezTo>
                    <a:cubicBezTo>
                      <a:pt x="4953" y="36301"/>
                      <a:pt x="4894" y="36337"/>
                      <a:pt x="4858" y="36361"/>
                    </a:cubicBezTo>
                    <a:cubicBezTo>
                      <a:pt x="4834" y="36337"/>
                      <a:pt x="4799" y="36313"/>
                      <a:pt x="4787" y="36277"/>
                    </a:cubicBezTo>
                    <a:cubicBezTo>
                      <a:pt x="4775" y="36241"/>
                      <a:pt x="4799" y="36206"/>
                      <a:pt x="4810" y="36170"/>
                    </a:cubicBezTo>
                    <a:lnTo>
                      <a:pt x="4846" y="36158"/>
                    </a:lnTo>
                    <a:close/>
                    <a:moveTo>
                      <a:pt x="6120" y="36182"/>
                    </a:moveTo>
                    <a:cubicBezTo>
                      <a:pt x="6180" y="36253"/>
                      <a:pt x="6215" y="36289"/>
                      <a:pt x="6251" y="36325"/>
                    </a:cubicBezTo>
                    <a:cubicBezTo>
                      <a:pt x="6215" y="36361"/>
                      <a:pt x="6180" y="36396"/>
                      <a:pt x="6132" y="36420"/>
                    </a:cubicBezTo>
                    <a:cubicBezTo>
                      <a:pt x="6120" y="36420"/>
                      <a:pt x="6049" y="36384"/>
                      <a:pt x="6061" y="36372"/>
                    </a:cubicBezTo>
                    <a:cubicBezTo>
                      <a:pt x="6061" y="36313"/>
                      <a:pt x="6096" y="36265"/>
                      <a:pt x="6120" y="36182"/>
                    </a:cubicBezTo>
                    <a:close/>
                    <a:moveTo>
                      <a:pt x="6477" y="36468"/>
                    </a:moveTo>
                    <a:cubicBezTo>
                      <a:pt x="6537" y="36492"/>
                      <a:pt x="6585" y="36527"/>
                      <a:pt x="6644" y="36551"/>
                    </a:cubicBezTo>
                    <a:lnTo>
                      <a:pt x="6644" y="36599"/>
                    </a:lnTo>
                    <a:cubicBezTo>
                      <a:pt x="6612" y="36620"/>
                      <a:pt x="6561" y="36660"/>
                      <a:pt x="6542" y="36660"/>
                    </a:cubicBezTo>
                    <a:cubicBezTo>
                      <a:pt x="6540" y="36660"/>
                      <a:pt x="6538" y="36659"/>
                      <a:pt x="6537" y="36658"/>
                    </a:cubicBezTo>
                    <a:cubicBezTo>
                      <a:pt x="6489" y="36622"/>
                      <a:pt x="6454" y="36575"/>
                      <a:pt x="6418" y="36527"/>
                    </a:cubicBezTo>
                    <a:cubicBezTo>
                      <a:pt x="6418" y="36527"/>
                      <a:pt x="6465" y="36468"/>
                      <a:pt x="6477" y="36468"/>
                    </a:cubicBezTo>
                    <a:close/>
                    <a:moveTo>
                      <a:pt x="6585" y="36682"/>
                    </a:moveTo>
                    <a:cubicBezTo>
                      <a:pt x="6632" y="36753"/>
                      <a:pt x="6704" y="36813"/>
                      <a:pt x="6692" y="36849"/>
                    </a:cubicBezTo>
                    <a:cubicBezTo>
                      <a:pt x="6680" y="36908"/>
                      <a:pt x="6608" y="36956"/>
                      <a:pt x="6549" y="37003"/>
                    </a:cubicBezTo>
                    <a:cubicBezTo>
                      <a:pt x="6545" y="37007"/>
                      <a:pt x="6539" y="37008"/>
                      <a:pt x="6531" y="37008"/>
                    </a:cubicBezTo>
                    <a:cubicBezTo>
                      <a:pt x="6512" y="37008"/>
                      <a:pt x="6486" y="37000"/>
                      <a:pt x="6477" y="36992"/>
                    </a:cubicBezTo>
                    <a:cubicBezTo>
                      <a:pt x="6465" y="36956"/>
                      <a:pt x="6454" y="36908"/>
                      <a:pt x="6465" y="36884"/>
                    </a:cubicBezTo>
                    <a:cubicBezTo>
                      <a:pt x="6489" y="36825"/>
                      <a:pt x="6525" y="36765"/>
                      <a:pt x="6585" y="36682"/>
                    </a:cubicBezTo>
                    <a:close/>
                    <a:moveTo>
                      <a:pt x="6943" y="36977"/>
                    </a:moveTo>
                    <a:cubicBezTo>
                      <a:pt x="6970" y="36977"/>
                      <a:pt x="7029" y="36996"/>
                      <a:pt x="7049" y="37015"/>
                    </a:cubicBezTo>
                    <a:cubicBezTo>
                      <a:pt x="7073" y="37039"/>
                      <a:pt x="7073" y="37099"/>
                      <a:pt x="7061" y="37123"/>
                    </a:cubicBezTo>
                    <a:cubicBezTo>
                      <a:pt x="7037" y="37182"/>
                      <a:pt x="6989" y="37230"/>
                      <a:pt x="6930" y="37313"/>
                    </a:cubicBezTo>
                    <a:cubicBezTo>
                      <a:pt x="6894" y="37254"/>
                      <a:pt x="6823" y="37194"/>
                      <a:pt x="6823" y="37146"/>
                    </a:cubicBezTo>
                    <a:cubicBezTo>
                      <a:pt x="6835" y="37087"/>
                      <a:pt x="6882" y="37027"/>
                      <a:pt x="6930" y="36980"/>
                    </a:cubicBezTo>
                    <a:cubicBezTo>
                      <a:pt x="6932" y="36977"/>
                      <a:pt x="6937" y="36977"/>
                      <a:pt x="6943" y="36977"/>
                    </a:cubicBezTo>
                    <a:close/>
                    <a:moveTo>
                      <a:pt x="6037" y="36670"/>
                    </a:moveTo>
                    <a:lnTo>
                      <a:pt x="6037" y="36670"/>
                    </a:lnTo>
                    <a:cubicBezTo>
                      <a:pt x="6144" y="36742"/>
                      <a:pt x="6239" y="36813"/>
                      <a:pt x="6334" y="36884"/>
                    </a:cubicBezTo>
                    <a:cubicBezTo>
                      <a:pt x="6358" y="36920"/>
                      <a:pt x="6382" y="36992"/>
                      <a:pt x="6358" y="37027"/>
                    </a:cubicBezTo>
                    <a:cubicBezTo>
                      <a:pt x="6287" y="37158"/>
                      <a:pt x="6192" y="37277"/>
                      <a:pt x="6108" y="37396"/>
                    </a:cubicBezTo>
                    <a:cubicBezTo>
                      <a:pt x="6082" y="37443"/>
                      <a:pt x="6059" y="37467"/>
                      <a:pt x="6031" y="37467"/>
                    </a:cubicBezTo>
                    <a:cubicBezTo>
                      <a:pt x="6010" y="37467"/>
                      <a:pt x="5985" y="37452"/>
                      <a:pt x="5953" y="37420"/>
                    </a:cubicBezTo>
                    <a:cubicBezTo>
                      <a:pt x="5870" y="37349"/>
                      <a:pt x="5763" y="37277"/>
                      <a:pt x="5668" y="37218"/>
                    </a:cubicBezTo>
                    <a:cubicBezTo>
                      <a:pt x="5663" y="37216"/>
                      <a:pt x="5658" y="37215"/>
                      <a:pt x="5653" y="37215"/>
                    </a:cubicBezTo>
                    <a:cubicBezTo>
                      <a:pt x="5630" y="37215"/>
                      <a:pt x="5601" y="37232"/>
                      <a:pt x="5572" y="37242"/>
                    </a:cubicBezTo>
                    <a:cubicBezTo>
                      <a:pt x="5549" y="37254"/>
                      <a:pt x="5537" y="37277"/>
                      <a:pt x="5525" y="37289"/>
                    </a:cubicBezTo>
                    <a:lnTo>
                      <a:pt x="5489" y="37289"/>
                    </a:lnTo>
                    <a:cubicBezTo>
                      <a:pt x="5525" y="37170"/>
                      <a:pt x="5513" y="37087"/>
                      <a:pt x="5418" y="37027"/>
                    </a:cubicBezTo>
                    <a:cubicBezTo>
                      <a:pt x="5406" y="37015"/>
                      <a:pt x="5418" y="36956"/>
                      <a:pt x="5430" y="36944"/>
                    </a:cubicBezTo>
                    <a:cubicBezTo>
                      <a:pt x="5447" y="36927"/>
                      <a:pt x="5477" y="36915"/>
                      <a:pt x="5497" y="36915"/>
                    </a:cubicBezTo>
                    <a:cubicBezTo>
                      <a:pt x="5504" y="36915"/>
                      <a:pt x="5510" y="36917"/>
                      <a:pt x="5513" y="36920"/>
                    </a:cubicBezTo>
                    <a:cubicBezTo>
                      <a:pt x="5541" y="36952"/>
                      <a:pt x="5565" y="36965"/>
                      <a:pt x="5587" y="36965"/>
                    </a:cubicBezTo>
                    <a:cubicBezTo>
                      <a:pt x="5623" y="36965"/>
                      <a:pt x="5655" y="36933"/>
                      <a:pt x="5692" y="36896"/>
                    </a:cubicBezTo>
                    <a:cubicBezTo>
                      <a:pt x="5787" y="36956"/>
                      <a:pt x="5870" y="37027"/>
                      <a:pt x="5953" y="37075"/>
                    </a:cubicBezTo>
                    <a:cubicBezTo>
                      <a:pt x="5983" y="37097"/>
                      <a:pt x="6017" y="37124"/>
                      <a:pt x="6053" y="37124"/>
                    </a:cubicBezTo>
                    <a:cubicBezTo>
                      <a:pt x="6075" y="37124"/>
                      <a:pt x="6098" y="37114"/>
                      <a:pt x="6120" y="37087"/>
                    </a:cubicBezTo>
                    <a:cubicBezTo>
                      <a:pt x="6168" y="37015"/>
                      <a:pt x="6120" y="36968"/>
                      <a:pt x="6061" y="36932"/>
                    </a:cubicBezTo>
                    <a:cubicBezTo>
                      <a:pt x="5930" y="36825"/>
                      <a:pt x="5918" y="36789"/>
                      <a:pt x="6037" y="36670"/>
                    </a:cubicBezTo>
                    <a:close/>
                    <a:moveTo>
                      <a:pt x="5584" y="37373"/>
                    </a:moveTo>
                    <a:cubicBezTo>
                      <a:pt x="5656" y="37432"/>
                      <a:pt x="5715" y="37492"/>
                      <a:pt x="5763" y="37539"/>
                    </a:cubicBezTo>
                    <a:cubicBezTo>
                      <a:pt x="5715" y="37611"/>
                      <a:pt x="5680" y="37658"/>
                      <a:pt x="5656" y="37706"/>
                    </a:cubicBezTo>
                    <a:cubicBezTo>
                      <a:pt x="5634" y="37719"/>
                      <a:pt x="5615" y="37725"/>
                      <a:pt x="5598" y="37725"/>
                    </a:cubicBezTo>
                    <a:cubicBezTo>
                      <a:pt x="5538" y="37725"/>
                      <a:pt x="5500" y="37659"/>
                      <a:pt x="5453" y="37623"/>
                    </a:cubicBezTo>
                    <a:cubicBezTo>
                      <a:pt x="5442" y="37623"/>
                      <a:pt x="5442" y="37575"/>
                      <a:pt x="5453" y="37563"/>
                    </a:cubicBezTo>
                    <a:cubicBezTo>
                      <a:pt x="5489" y="37504"/>
                      <a:pt x="5537" y="37444"/>
                      <a:pt x="5584" y="37373"/>
                    </a:cubicBezTo>
                    <a:close/>
                    <a:moveTo>
                      <a:pt x="11696" y="37681"/>
                    </a:moveTo>
                    <a:cubicBezTo>
                      <a:pt x="11715" y="37681"/>
                      <a:pt x="11768" y="37734"/>
                      <a:pt x="11811" y="37777"/>
                    </a:cubicBezTo>
                    <a:cubicBezTo>
                      <a:pt x="11752" y="37825"/>
                      <a:pt x="11716" y="37873"/>
                      <a:pt x="11668" y="37908"/>
                    </a:cubicBezTo>
                    <a:cubicBezTo>
                      <a:pt x="11633" y="37885"/>
                      <a:pt x="11573" y="37837"/>
                      <a:pt x="11585" y="37813"/>
                    </a:cubicBezTo>
                    <a:cubicBezTo>
                      <a:pt x="11597" y="37765"/>
                      <a:pt x="11645" y="37718"/>
                      <a:pt x="11692" y="37682"/>
                    </a:cubicBezTo>
                    <a:cubicBezTo>
                      <a:pt x="11693" y="37681"/>
                      <a:pt x="11695" y="37681"/>
                      <a:pt x="11696" y="37681"/>
                    </a:cubicBezTo>
                    <a:close/>
                    <a:moveTo>
                      <a:pt x="20622" y="37813"/>
                    </a:moveTo>
                    <a:cubicBezTo>
                      <a:pt x="20646" y="37837"/>
                      <a:pt x="20682" y="37861"/>
                      <a:pt x="20705" y="37885"/>
                    </a:cubicBezTo>
                    <a:cubicBezTo>
                      <a:pt x="20693" y="37896"/>
                      <a:pt x="20682" y="37908"/>
                      <a:pt x="20670" y="37920"/>
                    </a:cubicBezTo>
                    <a:cubicBezTo>
                      <a:pt x="20646" y="37896"/>
                      <a:pt x="20610" y="37873"/>
                      <a:pt x="20586" y="37849"/>
                    </a:cubicBezTo>
                    <a:cubicBezTo>
                      <a:pt x="20598" y="37837"/>
                      <a:pt x="20610" y="37825"/>
                      <a:pt x="20622" y="37813"/>
                    </a:cubicBezTo>
                    <a:close/>
                    <a:moveTo>
                      <a:pt x="12019" y="37941"/>
                    </a:moveTo>
                    <a:cubicBezTo>
                      <a:pt x="12109" y="37941"/>
                      <a:pt x="12167" y="37971"/>
                      <a:pt x="12157" y="38051"/>
                    </a:cubicBezTo>
                    <a:cubicBezTo>
                      <a:pt x="12145" y="38087"/>
                      <a:pt x="12085" y="38111"/>
                      <a:pt x="12049" y="38135"/>
                    </a:cubicBezTo>
                    <a:cubicBezTo>
                      <a:pt x="12026" y="38075"/>
                      <a:pt x="12002" y="38004"/>
                      <a:pt x="11966" y="37944"/>
                    </a:cubicBezTo>
                    <a:cubicBezTo>
                      <a:pt x="11985" y="37942"/>
                      <a:pt x="12002" y="37941"/>
                      <a:pt x="12019" y="37941"/>
                    </a:cubicBezTo>
                    <a:close/>
                    <a:moveTo>
                      <a:pt x="11418" y="38063"/>
                    </a:moveTo>
                    <a:cubicBezTo>
                      <a:pt x="11466" y="38087"/>
                      <a:pt x="11514" y="38123"/>
                      <a:pt x="11573" y="38170"/>
                    </a:cubicBezTo>
                    <a:cubicBezTo>
                      <a:pt x="11530" y="38214"/>
                      <a:pt x="11476" y="38267"/>
                      <a:pt x="11458" y="38267"/>
                    </a:cubicBezTo>
                    <a:cubicBezTo>
                      <a:pt x="11457" y="38267"/>
                      <a:pt x="11455" y="38267"/>
                      <a:pt x="11454" y="38266"/>
                    </a:cubicBezTo>
                    <a:cubicBezTo>
                      <a:pt x="11418" y="38230"/>
                      <a:pt x="11371" y="38182"/>
                      <a:pt x="11347" y="38135"/>
                    </a:cubicBezTo>
                    <a:cubicBezTo>
                      <a:pt x="11347" y="38123"/>
                      <a:pt x="11407" y="38063"/>
                      <a:pt x="11418" y="38063"/>
                    </a:cubicBezTo>
                    <a:close/>
                    <a:moveTo>
                      <a:pt x="12359" y="37801"/>
                    </a:moveTo>
                    <a:cubicBezTo>
                      <a:pt x="12430" y="37885"/>
                      <a:pt x="12514" y="37968"/>
                      <a:pt x="12585" y="38051"/>
                    </a:cubicBezTo>
                    <a:cubicBezTo>
                      <a:pt x="12597" y="38087"/>
                      <a:pt x="12597" y="38135"/>
                      <a:pt x="12585" y="38170"/>
                    </a:cubicBezTo>
                    <a:cubicBezTo>
                      <a:pt x="12561" y="38218"/>
                      <a:pt x="12526" y="38266"/>
                      <a:pt x="12490" y="38301"/>
                    </a:cubicBezTo>
                    <a:cubicBezTo>
                      <a:pt x="12460" y="38337"/>
                      <a:pt x="12425" y="38352"/>
                      <a:pt x="12390" y="38352"/>
                    </a:cubicBezTo>
                    <a:cubicBezTo>
                      <a:pt x="12356" y="38352"/>
                      <a:pt x="12323" y="38337"/>
                      <a:pt x="12300" y="38313"/>
                    </a:cubicBezTo>
                    <a:cubicBezTo>
                      <a:pt x="12276" y="38289"/>
                      <a:pt x="12311" y="38206"/>
                      <a:pt x="12323" y="38158"/>
                    </a:cubicBezTo>
                    <a:cubicBezTo>
                      <a:pt x="12335" y="38135"/>
                      <a:pt x="12359" y="38123"/>
                      <a:pt x="12383" y="38099"/>
                    </a:cubicBezTo>
                    <a:cubicBezTo>
                      <a:pt x="12478" y="38016"/>
                      <a:pt x="12478" y="37980"/>
                      <a:pt x="12395" y="37885"/>
                    </a:cubicBezTo>
                    <a:cubicBezTo>
                      <a:pt x="12383" y="37861"/>
                      <a:pt x="12359" y="37837"/>
                      <a:pt x="12347" y="37813"/>
                    </a:cubicBezTo>
                    <a:cubicBezTo>
                      <a:pt x="12347" y="37801"/>
                      <a:pt x="12359" y="37801"/>
                      <a:pt x="12359" y="37801"/>
                    </a:cubicBezTo>
                    <a:close/>
                    <a:moveTo>
                      <a:pt x="12871" y="38218"/>
                    </a:moveTo>
                    <a:cubicBezTo>
                      <a:pt x="12919" y="38266"/>
                      <a:pt x="12954" y="38313"/>
                      <a:pt x="13014" y="38373"/>
                    </a:cubicBezTo>
                    <a:cubicBezTo>
                      <a:pt x="12966" y="38420"/>
                      <a:pt x="12931" y="38444"/>
                      <a:pt x="12907" y="38468"/>
                    </a:cubicBezTo>
                    <a:cubicBezTo>
                      <a:pt x="12859" y="38420"/>
                      <a:pt x="12811" y="38361"/>
                      <a:pt x="12776" y="38301"/>
                    </a:cubicBezTo>
                    <a:cubicBezTo>
                      <a:pt x="12764" y="38301"/>
                      <a:pt x="12859" y="38218"/>
                      <a:pt x="12871" y="38218"/>
                    </a:cubicBezTo>
                    <a:close/>
                    <a:moveTo>
                      <a:pt x="10275" y="38647"/>
                    </a:moveTo>
                    <a:cubicBezTo>
                      <a:pt x="10311" y="38682"/>
                      <a:pt x="10359" y="38718"/>
                      <a:pt x="10383" y="38766"/>
                    </a:cubicBezTo>
                    <a:cubicBezTo>
                      <a:pt x="10383" y="38789"/>
                      <a:pt x="10335" y="38825"/>
                      <a:pt x="10287" y="38885"/>
                    </a:cubicBezTo>
                    <a:cubicBezTo>
                      <a:pt x="10252" y="38813"/>
                      <a:pt x="10216" y="38778"/>
                      <a:pt x="10216" y="38742"/>
                    </a:cubicBezTo>
                    <a:cubicBezTo>
                      <a:pt x="10216" y="38706"/>
                      <a:pt x="10252" y="38682"/>
                      <a:pt x="10275" y="38647"/>
                    </a:cubicBezTo>
                    <a:close/>
                    <a:moveTo>
                      <a:pt x="19684" y="0"/>
                    </a:moveTo>
                    <a:cubicBezTo>
                      <a:pt x="19315" y="0"/>
                      <a:pt x="18947" y="27"/>
                      <a:pt x="18574" y="58"/>
                    </a:cubicBezTo>
                    <a:cubicBezTo>
                      <a:pt x="18455" y="70"/>
                      <a:pt x="18336" y="82"/>
                      <a:pt x="18217" y="82"/>
                    </a:cubicBezTo>
                    <a:cubicBezTo>
                      <a:pt x="18110" y="94"/>
                      <a:pt x="18015" y="106"/>
                      <a:pt x="17919" y="118"/>
                    </a:cubicBezTo>
                    <a:cubicBezTo>
                      <a:pt x="17884" y="118"/>
                      <a:pt x="17848" y="130"/>
                      <a:pt x="17812" y="130"/>
                    </a:cubicBezTo>
                    <a:cubicBezTo>
                      <a:pt x="17669" y="166"/>
                      <a:pt x="17514" y="106"/>
                      <a:pt x="17395" y="237"/>
                    </a:cubicBezTo>
                    <a:cubicBezTo>
                      <a:pt x="17389" y="243"/>
                      <a:pt x="17381" y="246"/>
                      <a:pt x="17370" y="246"/>
                    </a:cubicBezTo>
                    <a:cubicBezTo>
                      <a:pt x="17360" y="246"/>
                      <a:pt x="17348" y="243"/>
                      <a:pt x="17336" y="237"/>
                    </a:cubicBezTo>
                    <a:cubicBezTo>
                      <a:pt x="17295" y="224"/>
                      <a:pt x="17255" y="219"/>
                      <a:pt x="17215" y="219"/>
                    </a:cubicBezTo>
                    <a:cubicBezTo>
                      <a:pt x="17104" y="219"/>
                      <a:pt x="16997" y="258"/>
                      <a:pt x="16883" y="285"/>
                    </a:cubicBezTo>
                    <a:cubicBezTo>
                      <a:pt x="16705" y="332"/>
                      <a:pt x="16526" y="356"/>
                      <a:pt x="16360" y="392"/>
                    </a:cubicBezTo>
                    <a:cubicBezTo>
                      <a:pt x="16217" y="404"/>
                      <a:pt x="16074" y="404"/>
                      <a:pt x="15943" y="439"/>
                    </a:cubicBezTo>
                    <a:cubicBezTo>
                      <a:pt x="15717" y="499"/>
                      <a:pt x="15502" y="594"/>
                      <a:pt x="15288" y="666"/>
                    </a:cubicBezTo>
                    <a:cubicBezTo>
                      <a:pt x="15181" y="689"/>
                      <a:pt x="15062" y="701"/>
                      <a:pt x="14967" y="749"/>
                    </a:cubicBezTo>
                    <a:cubicBezTo>
                      <a:pt x="14693" y="844"/>
                      <a:pt x="14431" y="951"/>
                      <a:pt x="14157" y="1059"/>
                    </a:cubicBezTo>
                    <a:cubicBezTo>
                      <a:pt x="13895" y="1166"/>
                      <a:pt x="13633" y="1261"/>
                      <a:pt x="13371" y="1380"/>
                    </a:cubicBezTo>
                    <a:cubicBezTo>
                      <a:pt x="13062" y="1535"/>
                      <a:pt x="12764" y="1713"/>
                      <a:pt x="12454" y="1868"/>
                    </a:cubicBezTo>
                    <a:cubicBezTo>
                      <a:pt x="12335" y="1928"/>
                      <a:pt x="12216" y="1952"/>
                      <a:pt x="12109" y="2011"/>
                    </a:cubicBezTo>
                    <a:cubicBezTo>
                      <a:pt x="11942" y="2106"/>
                      <a:pt x="11788" y="2213"/>
                      <a:pt x="11621" y="2321"/>
                    </a:cubicBezTo>
                    <a:cubicBezTo>
                      <a:pt x="11430" y="2428"/>
                      <a:pt x="11228" y="2523"/>
                      <a:pt x="11061" y="2654"/>
                    </a:cubicBezTo>
                    <a:cubicBezTo>
                      <a:pt x="10883" y="2785"/>
                      <a:pt x="10692" y="2892"/>
                      <a:pt x="10525" y="3035"/>
                    </a:cubicBezTo>
                    <a:cubicBezTo>
                      <a:pt x="10240" y="3273"/>
                      <a:pt x="9930" y="3464"/>
                      <a:pt x="9621" y="3678"/>
                    </a:cubicBezTo>
                    <a:cubicBezTo>
                      <a:pt x="9430" y="3809"/>
                      <a:pt x="9240" y="3940"/>
                      <a:pt x="9061" y="4095"/>
                    </a:cubicBezTo>
                    <a:cubicBezTo>
                      <a:pt x="8751" y="4357"/>
                      <a:pt x="8454" y="4619"/>
                      <a:pt x="8156" y="4880"/>
                    </a:cubicBezTo>
                    <a:cubicBezTo>
                      <a:pt x="8001" y="5011"/>
                      <a:pt x="7835" y="5154"/>
                      <a:pt x="7680" y="5297"/>
                    </a:cubicBezTo>
                    <a:cubicBezTo>
                      <a:pt x="7561" y="5416"/>
                      <a:pt x="7454" y="5547"/>
                      <a:pt x="7335" y="5678"/>
                    </a:cubicBezTo>
                    <a:cubicBezTo>
                      <a:pt x="7180" y="5821"/>
                      <a:pt x="7001" y="5940"/>
                      <a:pt x="6882" y="6107"/>
                    </a:cubicBezTo>
                    <a:cubicBezTo>
                      <a:pt x="6787" y="6238"/>
                      <a:pt x="6596" y="6297"/>
                      <a:pt x="6585" y="6488"/>
                    </a:cubicBezTo>
                    <a:cubicBezTo>
                      <a:pt x="6573" y="6512"/>
                      <a:pt x="6537" y="6524"/>
                      <a:pt x="6513" y="6535"/>
                    </a:cubicBezTo>
                    <a:cubicBezTo>
                      <a:pt x="6489" y="6559"/>
                      <a:pt x="6454" y="6571"/>
                      <a:pt x="6430" y="6607"/>
                    </a:cubicBezTo>
                    <a:cubicBezTo>
                      <a:pt x="6192" y="6869"/>
                      <a:pt x="5953" y="7143"/>
                      <a:pt x="5727" y="7405"/>
                    </a:cubicBezTo>
                    <a:cubicBezTo>
                      <a:pt x="5584" y="7583"/>
                      <a:pt x="5442" y="7762"/>
                      <a:pt x="5299" y="7940"/>
                    </a:cubicBezTo>
                    <a:cubicBezTo>
                      <a:pt x="5168" y="8107"/>
                      <a:pt x="5025" y="8286"/>
                      <a:pt x="4894" y="8464"/>
                    </a:cubicBezTo>
                    <a:cubicBezTo>
                      <a:pt x="4799" y="8595"/>
                      <a:pt x="4739" y="8762"/>
                      <a:pt x="4620" y="8869"/>
                    </a:cubicBezTo>
                    <a:cubicBezTo>
                      <a:pt x="4382" y="9095"/>
                      <a:pt x="4215" y="9381"/>
                      <a:pt x="4048" y="9655"/>
                    </a:cubicBezTo>
                    <a:cubicBezTo>
                      <a:pt x="3632" y="10322"/>
                      <a:pt x="3179" y="10965"/>
                      <a:pt x="2834" y="11679"/>
                    </a:cubicBezTo>
                    <a:cubicBezTo>
                      <a:pt x="2679" y="12024"/>
                      <a:pt x="2453" y="12322"/>
                      <a:pt x="2310" y="12667"/>
                    </a:cubicBezTo>
                    <a:cubicBezTo>
                      <a:pt x="2191" y="12989"/>
                      <a:pt x="2013" y="13298"/>
                      <a:pt x="1858" y="13608"/>
                    </a:cubicBezTo>
                    <a:cubicBezTo>
                      <a:pt x="1834" y="13643"/>
                      <a:pt x="1822" y="13691"/>
                      <a:pt x="1798" y="13739"/>
                    </a:cubicBezTo>
                    <a:cubicBezTo>
                      <a:pt x="1727" y="13953"/>
                      <a:pt x="1643" y="14167"/>
                      <a:pt x="1560" y="14370"/>
                    </a:cubicBezTo>
                    <a:cubicBezTo>
                      <a:pt x="1512" y="14513"/>
                      <a:pt x="1441" y="14644"/>
                      <a:pt x="1381" y="14786"/>
                    </a:cubicBezTo>
                    <a:cubicBezTo>
                      <a:pt x="1334" y="14929"/>
                      <a:pt x="1262" y="15048"/>
                      <a:pt x="1227" y="15191"/>
                    </a:cubicBezTo>
                    <a:cubicBezTo>
                      <a:pt x="1155" y="15477"/>
                      <a:pt x="1036" y="15751"/>
                      <a:pt x="953" y="16025"/>
                    </a:cubicBezTo>
                    <a:cubicBezTo>
                      <a:pt x="834" y="16370"/>
                      <a:pt x="739" y="16727"/>
                      <a:pt x="643" y="17072"/>
                    </a:cubicBezTo>
                    <a:cubicBezTo>
                      <a:pt x="560" y="17382"/>
                      <a:pt x="500" y="17692"/>
                      <a:pt x="441" y="17989"/>
                    </a:cubicBezTo>
                    <a:cubicBezTo>
                      <a:pt x="358" y="18418"/>
                      <a:pt x="274" y="18835"/>
                      <a:pt x="203" y="19263"/>
                    </a:cubicBezTo>
                    <a:cubicBezTo>
                      <a:pt x="155" y="19525"/>
                      <a:pt x="143" y="19811"/>
                      <a:pt x="119" y="20085"/>
                    </a:cubicBezTo>
                    <a:cubicBezTo>
                      <a:pt x="84" y="20478"/>
                      <a:pt x="36" y="20871"/>
                      <a:pt x="12" y="21275"/>
                    </a:cubicBezTo>
                    <a:cubicBezTo>
                      <a:pt x="0" y="21656"/>
                      <a:pt x="0" y="22049"/>
                      <a:pt x="12" y="22442"/>
                    </a:cubicBezTo>
                    <a:cubicBezTo>
                      <a:pt x="12" y="22835"/>
                      <a:pt x="24" y="23216"/>
                      <a:pt x="36" y="23597"/>
                    </a:cubicBezTo>
                    <a:cubicBezTo>
                      <a:pt x="36" y="23621"/>
                      <a:pt x="36" y="23645"/>
                      <a:pt x="36" y="23657"/>
                    </a:cubicBezTo>
                    <a:cubicBezTo>
                      <a:pt x="60" y="23859"/>
                      <a:pt x="84" y="24073"/>
                      <a:pt x="108" y="24276"/>
                    </a:cubicBezTo>
                    <a:cubicBezTo>
                      <a:pt x="155" y="24585"/>
                      <a:pt x="179" y="24895"/>
                      <a:pt x="250" y="25193"/>
                    </a:cubicBezTo>
                    <a:cubicBezTo>
                      <a:pt x="369" y="25704"/>
                      <a:pt x="500" y="26205"/>
                      <a:pt x="643" y="26705"/>
                    </a:cubicBezTo>
                    <a:cubicBezTo>
                      <a:pt x="739" y="27038"/>
                      <a:pt x="870" y="27348"/>
                      <a:pt x="989" y="27669"/>
                    </a:cubicBezTo>
                    <a:cubicBezTo>
                      <a:pt x="1060" y="27871"/>
                      <a:pt x="1155" y="28062"/>
                      <a:pt x="1239" y="28264"/>
                    </a:cubicBezTo>
                    <a:cubicBezTo>
                      <a:pt x="1310" y="28431"/>
                      <a:pt x="1381" y="28586"/>
                      <a:pt x="1441" y="28752"/>
                    </a:cubicBezTo>
                    <a:cubicBezTo>
                      <a:pt x="1501" y="28919"/>
                      <a:pt x="1620" y="29050"/>
                      <a:pt x="1679" y="29217"/>
                    </a:cubicBezTo>
                    <a:cubicBezTo>
                      <a:pt x="1715" y="29312"/>
                      <a:pt x="1739" y="29443"/>
                      <a:pt x="1870" y="29491"/>
                    </a:cubicBezTo>
                    <a:cubicBezTo>
                      <a:pt x="1870" y="29491"/>
                      <a:pt x="1870" y="29503"/>
                      <a:pt x="1870" y="29514"/>
                    </a:cubicBezTo>
                    <a:cubicBezTo>
                      <a:pt x="1882" y="29562"/>
                      <a:pt x="1882" y="29610"/>
                      <a:pt x="1905" y="29645"/>
                    </a:cubicBezTo>
                    <a:cubicBezTo>
                      <a:pt x="1989" y="29800"/>
                      <a:pt x="2072" y="29955"/>
                      <a:pt x="2167" y="30098"/>
                    </a:cubicBezTo>
                    <a:cubicBezTo>
                      <a:pt x="2310" y="30336"/>
                      <a:pt x="2453" y="30574"/>
                      <a:pt x="2608" y="30800"/>
                    </a:cubicBezTo>
                    <a:cubicBezTo>
                      <a:pt x="2739" y="30991"/>
                      <a:pt x="2882" y="31158"/>
                      <a:pt x="2917" y="31396"/>
                    </a:cubicBezTo>
                    <a:cubicBezTo>
                      <a:pt x="2941" y="31610"/>
                      <a:pt x="2989" y="31812"/>
                      <a:pt x="3025" y="32015"/>
                    </a:cubicBezTo>
                    <a:cubicBezTo>
                      <a:pt x="3036" y="32086"/>
                      <a:pt x="3025" y="32158"/>
                      <a:pt x="3025" y="32217"/>
                    </a:cubicBezTo>
                    <a:cubicBezTo>
                      <a:pt x="3048" y="32312"/>
                      <a:pt x="3072" y="32420"/>
                      <a:pt x="3096" y="32515"/>
                    </a:cubicBezTo>
                    <a:cubicBezTo>
                      <a:pt x="3108" y="32574"/>
                      <a:pt x="3108" y="32646"/>
                      <a:pt x="3120" y="32705"/>
                    </a:cubicBezTo>
                    <a:cubicBezTo>
                      <a:pt x="3156" y="32812"/>
                      <a:pt x="3191" y="32908"/>
                      <a:pt x="3227" y="33015"/>
                    </a:cubicBezTo>
                    <a:cubicBezTo>
                      <a:pt x="3322" y="33253"/>
                      <a:pt x="3417" y="33503"/>
                      <a:pt x="3489" y="33753"/>
                    </a:cubicBezTo>
                    <a:cubicBezTo>
                      <a:pt x="3584" y="34075"/>
                      <a:pt x="3667" y="34408"/>
                      <a:pt x="3763" y="34729"/>
                    </a:cubicBezTo>
                    <a:cubicBezTo>
                      <a:pt x="3894" y="35158"/>
                      <a:pt x="4037" y="35587"/>
                      <a:pt x="4168" y="36015"/>
                    </a:cubicBezTo>
                    <a:cubicBezTo>
                      <a:pt x="4239" y="36218"/>
                      <a:pt x="4418" y="36372"/>
                      <a:pt x="4418" y="36599"/>
                    </a:cubicBezTo>
                    <a:cubicBezTo>
                      <a:pt x="4418" y="36611"/>
                      <a:pt x="4418" y="36622"/>
                      <a:pt x="4429" y="36634"/>
                    </a:cubicBezTo>
                    <a:cubicBezTo>
                      <a:pt x="4489" y="36742"/>
                      <a:pt x="4560" y="36849"/>
                      <a:pt x="4620" y="36968"/>
                    </a:cubicBezTo>
                    <a:cubicBezTo>
                      <a:pt x="4662" y="37051"/>
                      <a:pt x="4687" y="37086"/>
                      <a:pt x="4730" y="37086"/>
                    </a:cubicBezTo>
                    <a:cubicBezTo>
                      <a:pt x="4760" y="37086"/>
                      <a:pt x="4799" y="37069"/>
                      <a:pt x="4858" y="37039"/>
                    </a:cubicBezTo>
                    <a:cubicBezTo>
                      <a:pt x="4882" y="37027"/>
                      <a:pt x="4918" y="37015"/>
                      <a:pt x="4953" y="37015"/>
                    </a:cubicBezTo>
                    <a:cubicBezTo>
                      <a:pt x="4941" y="37039"/>
                      <a:pt x="4941" y="37075"/>
                      <a:pt x="4930" y="37111"/>
                    </a:cubicBezTo>
                    <a:cubicBezTo>
                      <a:pt x="4858" y="37277"/>
                      <a:pt x="4918" y="37396"/>
                      <a:pt x="5096" y="37468"/>
                    </a:cubicBezTo>
                    <a:cubicBezTo>
                      <a:pt x="5132" y="37480"/>
                      <a:pt x="5180" y="37527"/>
                      <a:pt x="5180" y="37551"/>
                    </a:cubicBezTo>
                    <a:cubicBezTo>
                      <a:pt x="5168" y="37658"/>
                      <a:pt x="5251" y="37694"/>
                      <a:pt x="5311" y="37765"/>
                    </a:cubicBezTo>
                    <a:cubicBezTo>
                      <a:pt x="5382" y="37849"/>
                      <a:pt x="5465" y="37932"/>
                      <a:pt x="5525" y="38027"/>
                    </a:cubicBezTo>
                    <a:cubicBezTo>
                      <a:pt x="5556" y="38090"/>
                      <a:pt x="5578" y="38125"/>
                      <a:pt x="5639" y="38125"/>
                    </a:cubicBezTo>
                    <a:cubicBezTo>
                      <a:pt x="5648" y="38125"/>
                      <a:pt x="5657" y="38124"/>
                      <a:pt x="5668" y="38123"/>
                    </a:cubicBezTo>
                    <a:cubicBezTo>
                      <a:pt x="5751" y="38111"/>
                      <a:pt x="5727" y="38051"/>
                      <a:pt x="5751" y="38004"/>
                    </a:cubicBezTo>
                    <a:cubicBezTo>
                      <a:pt x="5763" y="37944"/>
                      <a:pt x="5811" y="37908"/>
                      <a:pt x="5846" y="37873"/>
                    </a:cubicBezTo>
                    <a:cubicBezTo>
                      <a:pt x="5848" y="37871"/>
                      <a:pt x="5851" y="37870"/>
                      <a:pt x="5854" y="37870"/>
                    </a:cubicBezTo>
                    <a:cubicBezTo>
                      <a:pt x="5874" y="37870"/>
                      <a:pt x="5918" y="37898"/>
                      <a:pt x="5918" y="37908"/>
                    </a:cubicBezTo>
                    <a:cubicBezTo>
                      <a:pt x="5930" y="37956"/>
                      <a:pt x="5918" y="38016"/>
                      <a:pt x="5906" y="38063"/>
                    </a:cubicBezTo>
                    <a:cubicBezTo>
                      <a:pt x="5906" y="38075"/>
                      <a:pt x="5894" y="38087"/>
                      <a:pt x="5882" y="38111"/>
                    </a:cubicBezTo>
                    <a:cubicBezTo>
                      <a:pt x="5953" y="38158"/>
                      <a:pt x="6037" y="38206"/>
                      <a:pt x="6096" y="38254"/>
                    </a:cubicBezTo>
                    <a:cubicBezTo>
                      <a:pt x="6251" y="38373"/>
                      <a:pt x="6251" y="38373"/>
                      <a:pt x="6168" y="38539"/>
                    </a:cubicBezTo>
                    <a:cubicBezTo>
                      <a:pt x="6168" y="38539"/>
                      <a:pt x="6168" y="38551"/>
                      <a:pt x="6180" y="38563"/>
                    </a:cubicBezTo>
                    <a:cubicBezTo>
                      <a:pt x="6204" y="38575"/>
                      <a:pt x="6239" y="38587"/>
                      <a:pt x="6275" y="38599"/>
                    </a:cubicBezTo>
                    <a:cubicBezTo>
                      <a:pt x="6263" y="38718"/>
                      <a:pt x="6263" y="38813"/>
                      <a:pt x="6418" y="38825"/>
                    </a:cubicBezTo>
                    <a:cubicBezTo>
                      <a:pt x="6430" y="38825"/>
                      <a:pt x="6442" y="38849"/>
                      <a:pt x="6454" y="38861"/>
                    </a:cubicBezTo>
                    <a:cubicBezTo>
                      <a:pt x="6501" y="38885"/>
                      <a:pt x="6549" y="38908"/>
                      <a:pt x="6596" y="38920"/>
                    </a:cubicBezTo>
                    <a:cubicBezTo>
                      <a:pt x="6692" y="38968"/>
                      <a:pt x="6811" y="38992"/>
                      <a:pt x="6870" y="39063"/>
                    </a:cubicBezTo>
                    <a:cubicBezTo>
                      <a:pt x="6913" y="39097"/>
                      <a:pt x="6937" y="39125"/>
                      <a:pt x="6974" y="39125"/>
                    </a:cubicBezTo>
                    <a:cubicBezTo>
                      <a:pt x="6988" y="39125"/>
                      <a:pt x="7005" y="39121"/>
                      <a:pt x="7025" y="39111"/>
                    </a:cubicBezTo>
                    <a:cubicBezTo>
                      <a:pt x="7049" y="39111"/>
                      <a:pt x="7085" y="39111"/>
                      <a:pt x="7120" y="39123"/>
                    </a:cubicBezTo>
                    <a:cubicBezTo>
                      <a:pt x="7311" y="39147"/>
                      <a:pt x="7489" y="39170"/>
                      <a:pt x="7680" y="39206"/>
                    </a:cubicBezTo>
                    <a:lnTo>
                      <a:pt x="7870" y="39206"/>
                    </a:lnTo>
                    <a:cubicBezTo>
                      <a:pt x="7894" y="39206"/>
                      <a:pt x="7930" y="39230"/>
                      <a:pt x="7942" y="39254"/>
                    </a:cubicBezTo>
                    <a:cubicBezTo>
                      <a:pt x="7963" y="39310"/>
                      <a:pt x="7988" y="39333"/>
                      <a:pt x="8024" y="39333"/>
                    </a:cubicBezTo>
                    <a:cubicBezTo>
                      <a:pt x="8050" y="39333"/>
                      <a:pt x="8081" y="39321"/>
                      <a:pt x="8120" y="39301"/>
                    </a:cubicBezTo>
                    <a:cubicBezTo>
                      <a:pt x="8172" y="39276"/>
                      <a:pt x="8242" y="39256"/>
                      <a:pt x="8304" y="39256"/>
                    </a:cubicBezTo>
                    <a:cubicBezTo>
                      <a:pt x="8328" y="39256"/>
                      <a:pt x="8350" y="39259"/>
                      <a:pt x="8370" y="39266"/>
                    </a:cubicBezTo>
                    <a:cubicBezTo>
                      <a:pt x="8441" y="39296"/>
                      <a:pt x="8501" y="39313"/>
                      <a:pt x="8557" y="39313"/>
                    </a:cubicBezTo>
                    <a:cubicBezTo>
                      <a:pt x="8632" y="39313"/>
                      <a:pt x="8700" y="39281"/>
                      <a:pt x="8775" y="39206"/>
                    </a:cubicBezTo>
                    <a:cubicBezTo>
                      <a:pt x="8787" y="39218"/>
                      <a:pt x="8799" y="39218"/>
                      <a:pt x="8811" y="39218"/>
                    </a:cubicBezTo>
                    <a:cubicBezTo>
                      <a:pt x="8871" y="39242"/>
                      <a:pt x="8930" y="39266"/>
                      <a:pt x="8990" y="39278"/>
                    </a:cubicBezTo>
                    <a:cubicBezTo>
                      <a:pt x="9006" y="39284"/>
                      <a:pt x="9019" y="39286"/>
                      <a:pt x="9031" y="39286"/>
                    </a:cubicBezTo>
                    <a:cubicBezTo>
                      <a:pt x="9090" y="39286"/>
                      <a:pt x="9105" y="39222"/>
                      <a:pt x="9144" y="39182"/>
                    </a:cubicBezTo>
                    <a:cubicBezTo>
                      <a:pt x="9156" y="39170"/>
                      <a:pt x="9180" y="39159"/>
                      <a:pt x="9192" y="39159"/>
                    </a:cubicBezTo>
                    <a:cubicBezTo>
                      <a:pt x="9394" y="39135"/>
                      <a:pt x="9585" y="39111"/>
                      <a:pt x="9775" y="39087"/>
                    </a:cubicBezTo>
                    <a:cubicBezTo>
                      <a:pt x="9966" y="39063"/>
                      <a:pt x="10156" y="39051"/>
                      <a:pt x="10347" y="39016"/>
                    </a:cubicBezTo>
                    <a:cubicBezTo>
                      <a:pt x="10395" y="39016"/>
                      <a:pt x="10430" y="38968"/>
                      <a:pt x="10466" y="38956"/>
                    </a:cubicBezTo>
                    <a:cubicBezTo>
                      <a:pt x="10502" y="38932"/>
                      <a:pt x="10537" y="38920"/>
                      <a:pt x="10561" y="38920"/>
                    </a:cubicBezTo>
                    <a:cubicBezTo>
                      <a:pt x="10569" y="38918"/>
                      <a:pt x="10576" y="38917"/>
                      <a:pt x="10584" y="38917"/>
                    </a:cubicBezTo>
                    <a:cubicBezTo>
                      <a:pt x="10604" y="38917"/>
                      <a:pt x="10625" y="38924"/>
                      <a:pt x="10646" y="38924"/>
                    </a:cubicBezTo>
                    <a:cubicBezTo>
                      <a:pt x="10653" y="38924"/>
                      <a:pt x="10661" y="38923"/>
                      <a:pt x="10668" y="38920"/>
                    </a:cubicBezTo>
                    <a:cubicBezTo>
                      <a:pt x="10906" y="38873"/>
                      <a:pt x="11157" y="38825"/>
                      <a:pt x="11395" y="38766"/>
                    </a:cubicBezTo>
                    <a:cubicBezTo>
                      <a:pt x="11478" y="38742"/>
                      <a:pt x="11561" y="38682"/>
                      <a:pt x="11621" y="38611"/>
                    </a:cubicBezTo>
                    <a:cubicBezTo>
                      <a:pt x="11678" y="38548"/>
                      <a:pt x="11705" y="38515"/>
                      <a:pt x="11727" y="38515"/>
                    </a:cubicBezTo>
                    <a:cubicBezTo>
                      <a:pt x="11750" y="38515"/>
                      <a:pt x="11768" y="38554"/>
                      <a:pt x="11811" y="38635"/>
                    </a:cubicBezTo>
                    <a:cubicBezTo>
                      <a:pt x="11811" y="38647"/>
                      <a:pt x="11859" y="38658"/>
                      <a:pt x="11883" y="38682"/>
                    </a:cubicBezTo>
                    <a:cubicBezTo>
                      <a:pt x="11895" y="38647"/>
                      <a:pt x="11919" y="38623"/>
                      <a:pt x="11919" y="38599"/>
                    </a:cubicBezTo>
                    <a:cubicBezTo>
                      <a:pt x="11919" y="38575"/>
                      <a:pt x="11895" y="38539"/>
                      <a:pt x="11907" y="38516"/>
                    </a:cubicBezTo>
                    <a:cubicBezTo>
                      <a:pt x="11907" y="38480"/>
                      <a:pt x="11919" y="38432"/>
                      <a:pt x="11942" y="38408"/>
                    </a:cubicBezTo>
                    <a:cubicBezTo>
                      <a:pt x="11942" y="38408"/>
                      <a:pt x="12002" y="38420"/>
                      <a:pt x="12026" y="38444"/>
                    </a:cubicBezTo>
                    <a:cubicBezTo>
                      <a:pt x="12061" y="38468"/>
                      <a:pt x="12097" y="38504"/>
                      <a:pt x="12145" y="38527"/>
                    </a:cubicBezTo>
                    <a:cubicBezTo>
                      <a:pt x="12203" y="38557"/>
                      <a:pt x="12277" y="38593"/>
                      <a:pt x="12328" y="38593"/>
                    </a:cubicBezTo>
                    <a:cubicBezTo>
                      <a:pt x="12340" y="38593"/>
                      <a:pt x="12350" y="38591"/>
                      <a:pt x="12359" y="38587"/>
                    </a:cubicBezTo>
                    <a:cubicBezTo>
                      <a:pt x="12514" y="38480"/>
                      <a:pt x="12692" y="38516"/>
                      <a:pt x="12859" y="38492"/>
                    </a:cubicBezTo>
                    <a:cubicBezTo>
                      <a:pt x="12942" y="38480"/>
                      <a:pt x="13050" y="38432"/>
                      <a:pt x="13097" y="38373"/>
                    </a:cubicBezTo>
                    <a:cubicBezTo>
                      <a:pt x="13157" y="38313"/>
                      <a:pt x="13264" y="38218"/>
                      <a:pt x="13169" y="38087"/>
                    </a:cubicBezTo>
                    <a:lnTo>
                      <a:pt x="13169" y="38087"/>
                    </a:lnTo>
                    <a:cubicBezTo>
                      <a:pt x="13216" y="38123"/>
                      <a:pt x="13252" y="38170"/>
                      <a:pt x="13288" y="38206"/>
                    </a:cubicBezTo>
                    <a:cubicBezTo>
                      <a:pt x="13312" y="38230"/>
                      <a:pt x="13347" y="38254"/>
                      <a:pt x="13383" y="38254"/>
                    </a:cubicBezTo>
                    <a:cubicBezTo>
                      <a:pt x="13431" y="38260"/>
                      <a:pt x="13481" y="38260"/>
                      <a:pt x="13532" y="38260"/>
                    </a:cubicBezTo>
                    <a:cubicBezTo>
                      <a:pt x="13582" y="38260"/>
                      <a:pt x="13633" y="38260"/>
                      <a:pt x="13681" y="38266"/>
                    </a:cubicBezTo>
                    <a:cubicBezTo>
                      <a:pt x="14157" y="38361"/>
                      <a:pt x="14633" y="38456"/>
                      <a:pt x="15109" y="38539"/>
                    </a:cubicBezTo>
                    <a:cubicBezTo>
                      <a:pt x="15114" y="38542"/>
                      <a:pt x="15118" y="38543"/>
                      <a:pt x="15123" y="38543"/>
                    </a:cubicBezTo>
                    <a:cubicBezTo>
                      <a:pt x="15142" y="38543"/>
                      <a:pt x="15162" y="38525"/>
                      <a:pt x="15181" y="38516"/>
                    </a:cubicBezTo>
                    <a:cubicBezTo>
                      <a:pt x="15244" y="38452"/>
                      <a:pt x="15304" y="38418"/>
                      <a:pt x="15371" y="38418"/>
                    </a:cubicBezTo>
                    <a:cubicBezTo>
                      <a:pt x="15418" y="38418"/>
                      <a:pt x="15468" y="38434"/>
                      <a:pt x="15526" y="38468"/>
                    </a:cubicBezTo>
                    <a:cubicBezTo>
                      <a:pt x="15562" y="38492"/>
                      <a:pt x="15609" y="38527"/>
                      <a:pt x="15657" y="38551"/>
                    </a:cubicBezTo>
                    <a:cubicBezTo>
                      <a:pt x="15711" y="38518"/>
                      <a:pt x="15761" y="38503"/>
                      <a:pt x="15817" y="38503"/>
                    </a:cubicBezTo>
                    <a:cubicBezTo>
                      <a:pt x="15861" y="38503"/>
                      <a:pt x="15909" y="38512"/>
                      <a:pt x="15967" y="38527"/>
                    </a:cubicBezTo>
                    <a:cubicBezTo>
                      <a:pt x="16008" y="38539"/>
                      <a:pt x="16053" y="38542"/>
                      <a:pt x="16099" y="38542"/>
                    </a:cubicBezTo>
                    <a:cubicBezTo>
                      <a:pt x="16145" y="38542"/>
                      <a:pt x="16193" y="38539"/>
                      <a:pt x="16240" y="38539"/>
                    </a:cubicBezTo>
                    <a:cubicBezTo>
                      <a:pt x="16298" y="38539"/>
                      <a:pt x="16355" y="38524"/>
                      <a:pt x="16406" y="38524"/>
                    </a:cubicBezTo>
                    <a:cubicBezTo>
                      <a:pt x="16419" y="38524"/>
                      <a:pt x="16431" y="38525"/>
                      <a:pt x="16443" y="38527"/>
                    </a:cubicBezTo>
                    <a:cubicBezTo>
                      <a:pt x="16568" y="38563"/>
                      <a:pt x="16693" y="38581"/>
                      <a:pt x="16819" y="38581"/>
                    </a:cubicBezTo>
                    <a:cubicBezTo>
                      <a:pt x="16946" y="38581"/>
                      <a:pt x="17074" y="38563"/>
                      <a:pt x="17205" y="38527"/>
                    </a:cubicBezTo>
                    <a:cubicBezTo>
                      <a:pt x="17276" y="38516"/>
                      <a:pt x="17360" y="38516"/>
                      <a:pt x="17443" y="38504"/>
                    </a:cubicBezTo>
                    <a:cubicBezTo>
                      <a:pt x="17486" y="38499"/>
                      <a:pt x="17528" y="38498"/>
                      <a:pt x="17571" y="38498"/>
                    </a:cubicBezTo>
                    <a:cubicBezTo>
                      <a:pt x="17662" y="38498"/>
                      <a:pt x="17752" y="38505"/>
                      <a:pt x="17843" y="38505"/>
                    </a:cubicBezTo>
                    <a:cubicBezTo>
                      <a:pt x="17936" y="38505"/>
                      <a:pt x="18029" y="38497"/>
                      <a:pt x="18122" y="38468"/>
                    </a:cubicBezTo>
                    <a:cubicBezTo>
                      <a:pt x="18209" y="38436"/>
                      <a:pt x="18312" y="38436"/>
                      <a:pt x="18417" y="38436"/>
                    </a:cubicBezTo>
                    <a:lnTo>
                      <a:pt x="18417" y="38436"/>
                    </a:lnTo>
                    <a:cubicBezTo>
                      <a:pt x="18470" y="38436"/>
                      <a:pt x="18523" y="38436"/>
                      <a:pt x="18574" y="38432"/>
                    </a:cubicBezTo>
                    <a:cubicBezTo>
                      <a:pt x="18705" y="38420"/>
                      <a:pt x="18836" y="38432"/>
                      <a:pt x="18943" y="38301"/>
                    </a:cubicBezTo>
                    <a:cubicBezTo>
                      <a:pt x="18951" y="38287"/>
                      <a:pt x="18990" y="38276"/>
                      <a:pt x="19024" y="38276"/>
                    </a:cubicBezTo>
                    <a:cubicBezTo>
                      <a:pt x="19046" y="38276"/>
                      <a:pt x="19065" y="38280"/>
                      <a:pt x="19074" y="38289"/>
                    </a:cubicBezTo>
                    <a:cubicBezTo>
                      <a:pt x="19125" y="38327"/>
                      <a:pt x="19175" y="38340"/>
                      <a:pt x="19225" y="38340"/>
                    </a:cubicBezTo>
                    <a:cubicBezTo>
                      <a:pt x="19318" y="38340"/>
                      <a:pt x="19410" y="38297"/>
                      <a:pt x="19503" y="38289"/>
                    </a:cubicBezTo>
                    <a:cubicBezTo>
                      <a:pt x="19574" y="38277"/>
                      <a:pt x="19646" y="38230"/>
                      <a:pt x="19729" y="38218"/>
                    </a:cubicBezTo>
                    <a:cubicBezTo>
                      <a:pt x="19742" y="38216"/>
                      <a:pt x="19754" y="38215"/>
                      <a:pt x="19767" y="38215"/>
                    </a:cubicBezTo>
                    <a:cubicBezTo>
                      <a:pt x="19818" y="38215"/>
                      <a:pt x="19872" y="38226"/>
                      <a:pt x="19924" y="38226"/>
                    </a:cubicBezTo>
                    <a:cubicBezTo>
                      <a:pt x="19947" y="38226"/>
                      <a:pt x="19969" y="38224"/>
                      <a:pt x="19991" y="38218"/>
                    </a:cubicBezTo>
                    <a:cubicBezTo>
                      <a:pt x="20241" y="38170"/>
                      <a:pt x="20515" y="38158"/>
                      <a:pt x="20717" y="37932"/>
                    </a:cubicBezTo>
                    <a:cubicBezTo>
                      <a:pt x="20767" y="37993"/>
                      <a:pt x="20814" y="38018"/>
                      <a:pt x="20860" y="38018"/>
                    </a:cubicBezTo>
                    <a:cubicBezTo>
                      <a:pt x="20915" y="38018"/>
                      <a:pt x="20969" y="37983"/>
                      <a:pt x="21027" y="37932"/>
                    </a:cubicBezTo>
                    <a:cubicBezTo>
                      <a:pt x="21045" y="37920"/>
                      <a:pt x="21065" y="37917"/>
                      <a:pt x="21088" y="37917"/>
                    </a:cubicBezTo>
                    <a:cubicBezTo>
                      <a:pt x="21110" y="37917"/>
                      <a:pt x="21134" y="37920"/>
                      <a:pt x="21158" y="37920"/>
                    </a:cubicBezTo>
                    <a:cubicBezTo>
                      <a:pt x="21193" y="37917"/>
                      <a:pt x="21231" y="37917"/>
                      <a:pt x="21268" y="37917"/>
                    </a:cubicBezTo>
                    <a:cubicBezTo>
                      <a:pt x="21306" y="37917"/>
                      <a:pt x="21345" y="37917"/>
                      <a:pt x="21382" y="37917"/>
                    </a:cubicBezTo>
                    <a:cubicBezTo>
                      <a:pt x="21458" y="37917"/>
                      <a:pt x="21533" y="37914"/>
                      <a:pt x="21598" y="37896"/>
                    </a:cubicBezTo>
                    <a:cubicBezTo>
                      <a:pt x="21825" y="37837"/>
                      <a:pt x="22039" y="37742"/>
                      <a:pt x="22253" y="37670"/>
                    </a:cubicBezTo>
                    <a:cubicBezTo>
                      <a:pt x="22289" y="37658"/>
                      <a:pt x="22336" y="37658"/>
                      <a:pt x="22384" y="37646"/>
                    </a:cubicBezTo>
                    <a:cubicBezTo>
                      <a:pt x="22515" y="37611"/>
                      <a:pt x="22634" y="37575"/>
                      <a:pt x="22765" y="37539"/>
                    </a:cubicBezTo>
                    <a:cubicBezTo>
                      <a:pt x="22789" y="37539"/>
                      <a:pt x="22813" y="37515"/>
                      <a:pt x="22813" y="37492"/>
                    </a:cubicBezTo>
                    <a:cubicBezTo>
                      <a:pt x="22825" y="37396"/>
                      <a:pt x="22896" y="37396"/>
                      <a:pt x="22968" y="37396"/>
                    </a:cubicBezTo>
                    <a:cubicBezTo>
                      <a:pt x="22983" y="37400"/>
                      <a:pt x="23001" y="37402"/>
                      <a:pt x="23018" y="37402"/>
                    </a:cubicBezTo>
                    <a:cubicBezTo>
                      <a:pt x="23053" y="37402"/>
                      <a:pt x="23091" y="37396"/>
                      <a:pt x="23122" y="37396"/>
                    </a:cubicBezTo>
                    <a:cubicBezTo>
                      <a:pt x="23206" y="37396"/>
                      <a:pt x="23277" y="37373"/>
                      <a:pt x="23313" y="37289"/>
                    </a:cubicBezTo>
                    <a:cubicBezTo>
                      <a:pt x="23337" y="37254"/>
                      <a:pt x="23372" y="37206"/>
                      <a:pt x="23408" y="37194"/>
                    </a:cubicBezTo>
                    <a:cubicBezTo>
                      <a:pt x="23422" y="37194"/>
                      <a:pt x="23436" y="37194"/>
                      <a:pt x="23450" y="37194"/>
                    </a:cubicBezTo>
                    <a:cubicBezTo>
                      <a:pt x="23521" y="37194"/>
                      <a:pt x="23589" y="37186"/>
                      <a:pt x="23599" y="37087"/>
                    </a:cubicBezTo>
                    <a:cubicBezTo>
                      <a:pt x="23599" y="37075"/>
                      <a:pt x="23622" y="37063"/>
                      <a:pt x="23634" y="37063"/>
                    </a:cubicBezTo>
                    <a:cubicBezTo>
                      <a:pt x="23653" y="37066"/>
                      <a:pt x="23672" y="37068"/>
                      <a:pt x="23690" y="37068"/>
                    </a:cubicBezTo>
                    <a:cubicBezTo>
                      <a:pt x="23862" y="37068"/>
                      <a:pt x="23983" y="36925"/>
                      <a:pt x="24134" y="36861"/>
                    </a:cubicBezTo>
                    <a:cubicBezTo>
                      <a:pt x="24349" y="36777"/>
                      <a:pt x="24563" y="36682"/>
                      <a:pt x="24765" y="36587"/>
                    </a:cubicBezTo>
                    <a:cubicBezTo>
                      <a:pt x="24956" y="36492"/>
                      <a:pt x="25146" y="36396"/>
                      <a:pt x="25337" y="36289"/>
                    </a:cubicBezTo>
                    <a:cubicBezTo>
                      <a:pt x="25718" y="36075"/>
                      <a:pt x="26111" y="35884"/>
                      <a:pt x="26480" y="35646"/>
                    </a:cubicBezTo>
                    <a:cubicBezTo>
                      <a:pt x="26932" y="35372"/>
                      <a:pt x="27373" y="35075"/>
                      <a:pt x="27801" y="34765"/>
                    </a:cubicBezTo>
                    <a:cubicBezTo>
                      <a:pt x="28087" y="34563"/>
                      <a:pt x="28337" y="34325"/>
                      <a:pt x="28611" y="34098"/>
                    </a:cubicBezTo>
                    <a:cubicBezTo>
                      <a:pt x="28623" y="34086"/>
                      <a:pt x="28647" y="34075"/>
                      <a:pt x="28671" y="34075"/>
                    </a:cubicBezTo>
                    <a:cubicBezTo>
                      <a:pt x="28718" y="34051"/>
                      <a:pt x="28754" y="34027"/>
                      <a:pt x="28802" y="33991"/>
                    </a:cubicBezTo>
                    <a:cubicBezTo>
                      <a:pt x="29004" y="33777"/>
                      <a:pt x="29230" y="33586"/>
                      <a:pt x="29433" y="33384"/>
                    </a:cubicBezTo>
                    <a:cubicBezTo>
                      <a:pt x="29683" y="33146"/>
                      <a:pt x="29933" y="32908"/>
                      <a:pt x="30183" y="32682"/>
                    </a:cubicBezTo>
                    <a:cubicBezTo>
                      <a:pt x="30468" y="32420"/>
                      <a:pt x="30671" y="32074"/>
                      <a:pt x="30945" y="31800"/>
                    </a:cubicBezTo>
                    <a:cubicBezTo>
                      <a:pt x="31147" y="31598"/>
                      <a:pt x="31338" y="31372"/>
                      <a:pt x="31504" y="31134"/>
                    </a:cubicBezTo>
                    <a:cubicBezTo>
                      <a:pt x="31897" y="30574"/>
                      <a:pt x="32290" y="30015"/>
                      <a:pt x="32671" y="29455"/>
                    </a:cubicBezTo>
                    <a:cubicBezTo>
                      <a:pt x="32826" y="29229"/>
                      <a:pt x="32957" y="29003"/>
                      <a:pt x="33088" y="28788"/>
                    </a:cubicBezTo>
                    <a:cubicBezTo>
                      <a:pt x="33219" y="28562"/>
                      <a:pt x="33338" y="28324"/>
                      <a:pt x="33481" y="28098"/>
                    </a:cubicBezTo>
                    <a:cubicBezTo>
                      <a:pt x="33647" y="27836"/>
                      <a:pt x="33790" y="27550"/>
                      <a:pt x="33921" y="27264"/>
                    </a:cubicBezTo>
                    <a:cubicBezTo>
                      <a:pt x="34028" y="27014"/>
                      <a:pt x="34183" y="26788"/>
                      <a:pt x="34278" y="26526"/>
                    </a:cubicBezTo>
                    <a:cubicBezTo>
                      <a:pt x="34314" y="26407"/>
                      <a:pt x="34409" y="26288"/>
                      <a:pt x="34469" y="26169"/>
                    </a:cubicBezTo>
                    <a:cubicBezTo>
                      <a:pt x="34576" y="25919"/>
                      <a:pt x="34659" y="25669"/>
                      <a:pt x="34767" y="25407"/>
                    </a:cubicBezTo>
                    <a:cubicBezTo>
                      <a:pt x="34862" y="25169"/>
                      <a:pt x="34969" y="24942"/>
                      <a:pt x="35064" y="24704"/>
                    </a:cubicBezTo>
                    <a:cubicBezTo>
                      <a:pt x="35219" y="24252"/>
                      <a:pt x="35386" y="23799"/>
                      <a:pt x="35541" y="23347"/>
                    </a:cubicBezTo>
                    <a:cubicBezTo>
                      <a:pt x="35648" y="23014"/>
                      <a:pt x="35743" y="22692"/>
                      <a:pt x="35838" y="22347"/>
                    </a:cubicBezTo>
                    <a:cubicBezTo>
                      <a:pt x="35933" y="22025"/>
                      <a:pt x="36017" y="21704"/>
                      <a:pt x="36088" y="21371"/>
                    </a:cubicBezTo>
                    <a:cubicBezTo>
                      <a:pt x="36219" y="20787"/>
                      <a:pt x="36338" y="20192"/>
                      <a:pt x="36445" y="19597"/>
                    </a:cubicBezTo>
                    <a:cubicBezTo>
                      <a:pt x="36469" y="19454"/>
                      <a:pt x="36457" y="19311"/>
                      <a:pt x="36469" y="19168"/>
                    </a:cubicBezTo>
                    <a:cubicBezTo>
                      <a:pt x="36481" y="19085"/>
                      <a:pt x="36517" y="19013"/>
                      <a:pt x="36529" y="18930"/>
                    </a:cubicBezTo>
                    <a:cubicBezTo>
                      <a:pt x="36564" y="18656"/>
                      <a:pt x="36588" y="18394"/>
                      <a:pt x="36600" y="18132"/>
                    </a:cubicBezTo>
                    <a:cubicBezTo>
                      <a:pt x="36624" y="17644"/>
                      <a:pt x="36636" y="17156"/>
                      <a:pt x="36624" y="16668"/>
                    </a:cubicBezTo>
                    <a:cubicBezTo>
                      <a:pt x="36624" y="16418"/>
                      <a:pt x="36648" y="16179"/>
                      <a:pt x="36588" y="15929"/>
                    </a:cubicBezTo>
                    <a:cubicBezTo>
                      <a:pt x="36541" y="15763"/>
                      <a:pt x="36564" y="15584"/>
                      <a:pt x="36541" y="15406"/>
                    </a:cubicBezTo>
                    <a:cubicBezTo>
                      <a:pt x="36505" y="15132"/>
                      <a:pt x="36541" y="14846"/>
                      <a:pt x="36457" y="14560"/>
                    </a:cubicBezTo>
                    <a:cubicBezTo>
                      <a:pt x="36410" y="14417"/>
                      <a:pt x="36433" y="14263"/>
                      <a:pt x="36410" y="14108"/>
                    </a:cubicBezTo>
                    <a:cubicBezTo>
                      <a:pt x="36314" y="13251"/>
                      <a:pt x="36100" y="12429"/>
                      <a:pt x="35862" y="11608"/>
                    </a:cubicBezTo>
                    <a:cubicBezTo>
                      <a:pt x="35814" y="11405"/>
                      <a:pt x="35731" y="11227"/>
                      <a:pt x="35660" y="11036"/>
                    </a:cubicBezTo>
                    <a:cubicBezTo>
                      <a:pt x="35564" y="10774"/>
                      <a:pt x="35493" y="10500"/>
                      <a:pt x="35386" y="10238"/>
                    </a:cubicBezTo>
                    <a:cubicBezTo>
                      <a:pt x="35279" y="9988"/>
                      <a:pt x="35160" y="9750"/>
                      <a:pt x="35040" y="9512"/>
                    </a:cubicBezTo>
                    <a:cubicBezTo>
                      <a:pt x="34969" y="9345"/>
                      <a:pt x="34898" y="9167"/>
                      <a:pt x="34790" y="9012"/>
                    </a:cubicBezTo>
                    <a:cubicBezTo>
                      <a:pt x="34683" y="8869"/>
                      <a:pt x="34683" y="8655"/>
                      <a:pt x="34505" y="8548"/>
                    </a:cubicBezTo>
                    <a:cubicBezTo>
                      <a:pt x="34493" y="8536"/>
                      <a:pt x="34481" y="8512"/>
                      <a:pt x="34481" y="8500"/>
                    </a:cubicBezTo>
                    <a:cubicBezTo>
                      <a:pt x="34386" y="8143"/>
                      <a:pt x="34088" y="7917"/>
                      <a:pt x="33933" y="7607"/>
                    </a:cubicBezTo>
                    <a:cubicBezTo>
                      <a:pt x="33766" y="7595"/>
                      <a:pt x="33802" y="7452"/>
                      <a:pt x="33755" y="7345"/>
                    </a:cubicBezTo>
                    <a:cubicBezTo>
                      <a:pt x="33683" y="7178"/>
                      <a:pt x="33564" y="7036"/>
                      <a:pt x="33457" y="6905"/>
                    </a:cubicBezTo>
                    <a:cubicBezTo>
                      <a:pt x="33314" y="6726"/>
                      <a:pt x="33159" y="6571"/>
                      <a:pt x="33016" y="6404"/>
                    </a:cubicBezTo>
                    <a:cubicBezTo>
                      <a:pt x="32874" y="6226"/>
                      <a:pt x="32743" y="6047"/>
                      <a:pt x="32612" y="5857"/>
                    </a:cubicBezTo>
                    <a:cubicBezTo>
                      <a:pt x="32582" y="5827"/>
                      <a:pt x="32561" y="5802"/>
                      <a:pt x="32533" y="5802"/>
                    </a:cubicBezTo>
                    <a:cubicBezTo>
                      <a:pt x="32515" y="5802"/>
                      <a:pt x="32495" y="5811"/>
                      <a:pt x="32469" y="5833"/>
                    </a:cubicBezTo>
                    <a:cubicBezTo>
                      <a:pt x="32457" y="5857"/>
                      <a:pt x="32409" y="5857"/>
                      <a:pt x="32373" y="5869"/>
                    </a:cubicBezTo>
                    <a:cubicBezTo>
                      <a:pt x="32362" y="5833"/>
                      <a:pt x="32338" y="5785"/>
                      <a:pt x="32350" y="5750"/>
                    </a:cubicBezTo>
                    <a:cubicBezTo>
                      <a:pt x="32385" y="5666"/>
                      <a:pt x="32373" y="5595"/>
                      <a:pt x="32290" y="5535"/>
                    </a:cubicBezTo>
                    <a:cubicBezTo>
                      <a:pt x="32207" y="5440"/>
                      <a:pt x="32135" y="5333"/>
                      <a:pt x="32040" y="5238"/>
                    </a:cubicBezTo>
                    <a:cubicBezTo>
                      <a:pt x="32016" y="5202"/>
                      <a:pt x="31981" y="5178"/>
                      <a:pt x="31945" y="5154"/>
                    </a:cubicBezTo>
                    <a:cubicBezTo>
                      <a:pt x="31873" y="5107"/>
                      <a:pt x="31778" y="5071"/>
                      <a:pt x="31742" y="5011"/>
                    </a:cubicBezTo>
                    <a:cubicBezTo>
                      <a:pt x="31635" y="4845"/>
                      <a:pt x="31528" y="4678"/>
                      <a:pt x="31338" y="4607"/>
                    </a:cubicBezTo>
                    <a:cubicBezTo>
                      <a:pt x="31314" y="4607"/>
                      <a:pt x="31290" y="4583"/>
                      <a:pt x="31290" y="4571"/>
                    </a:cubicBezTo>
                    <a:cubicBezTo>
                      <a:pt x="31266" y="4416"/>
                      <a:pt x="31123" y="4369"/>
                      <a:pt x="31016" y="4273"/>
                    </a:cubicBezTo>
                    <a:cubicBezTo>
                      <a:pt x="30933" y="4202"/>
                      <a:pt x="30861" y="4107"/>
                      <a:pt x="30778" y="4035"/>
                    </a:cubicBezTo>
                    <a:cubicBezTo>
                      <a:pt x="30480" y="3797"/>
                      <a:pt x="30183" y="3571"/>
                      <a:pt x="29873" y="3345"/>
                    </a:cubicBezTo>
                    <a:cubicBezTo>
                      <a:pt x="29504" y="3083"/>
                      <a:pt x="29135" y="2821"/>
                      <a:pt x="28754" y="2571"/>
                    </a:cubicBezTo>
                    <a:cubicBezTo>
                      <a:pt x="28385" y="2333"/>
                      <a:pt x="28016" y="2118"/>
                      <a:pt x="27635" y="1892"/>
                    </a:cubicBezTo>
                    <a:cubicBezTo>
                      <a:pt x="27551" y="1844"/>
                      <a:pt x="27444" y="1832"/>
                      <a:pt x="27349" y="1821"/>
                    </a:cubicBezTo>
                    <a:cubicBezTo>
                      <a:pt x="27254" y="1809"/>
                      <a:pt x="27182" y="1797"/>
                      <a:pt x="27111" y="1713"/>
                    </a:cubicBezTo>
                    <a:cubicBezTo>
                      <a:pt x="27028" y="1606"/>
                      <a:pt x="26920" y="1523"/>
                      <a:pt x="26778" y="1499"/>
                    </a:cubicBezTo>
                    <a:cubicBezTo>
                      <a:pt x="26694" y="1475"/>
                      <a:pt x="26623" y="1428"/>
                      <a:pt x="26539" y="1392"/>
                    </a:cubicBezTo>
                    <a:cubicBezTo>
                      <a:pt x="26492" y="1380"/>
                      <a:pt x="26444" y="1368"/>
                      <a:pt x="26385" y="1344"/>
                    </a:cubicBezTo>
                    <a:cubicBezTo>
                      <a:pt x="26313" y="1332"/>
                      <a:pt x="26242" y="1321"/>
                      <a:pt x="26182" y="1297"/>
                    </a:cubicBezTo>
                    <a:cubicBezTo>
                      <a:pt x="26063" y="1249"/>
                      <a:pt x="25944" y="1178"/>
                      <a:pt x="25825" y="1130"/>
                    </a:cubicBezTo>
                    <a:cubicBezTo>
                      <a:pt x="25611" y="1047"/>
                      <a:pt x="25396" y="963"/>
                      <a:pt x="25170" y="892"/>
                    </a:cubicBezTo>
                    <a:cubicBezTo>
                      <a:pt x="24932" y="809"/>
                      <a:pt x="24694" y="725"/>
                      <a:pt x="24456" y="654"/>
                    </a:cubicBezTo>
                    <a:cubicBezTo>
                      <a:pt x="24384" y="630"/>
                      <a:pt x="24313" y="642"/>
                      <a:pt x="24241" y="630"/>
                    </a:cubicBezTo>
                    <a:cubicBezTo>
                      <a:pt x="24241" y="642"/>
                      <a:pt x="24230" y="654"/>
                      <a:pt x="24230" y="666"/>
                    </a:cubicBezTo>
                    <a:cubicBezTo>
                      <a:pt x="24265" y="689"/>
                      <a:pt x="24301" y="713"/>
                      <a:pt x="24325" y="749"/>
                    </a:cubicBezTo>
                    <a:cubicBezTo>
                      <a:pt x="24349" y="785"/>
                      <a:pt x="24349" y="820"/>
                      <a:pt x="24361" y="856"/>
                    </a:cubicBezTo>
                    <a:cubicBezTo>
                      <a:pt x="24330" y="856"/>
                      <a:pt x="24291" y="882"/>
                      <a:pt x="24257" y="882"/>
                    </a:cubicBezTo>
                    <a:cubicBezTo>
                      <a:pt x="24252" y="882"/>
                      <a:pt x="24247" y="882"/>
                      <a:pt x="24241" y="880"/>
                    </a:cubicBezTo>
                    <a:cubicBezTo>
                      <a:pt x="24170" y="856"/>
                      <a:pt x="24099" y="820"/>
                      <a:pt x="24027" y="785"/>
                    </a:cubicBezTo>
                    <a:cubicBezTo>
                      <a:pt x="23991" y="761"/>
                      <a:pt x="23968" y="713"/>
                      <a:pt x="23932" y="678"/>
                    </a:cubicBezTo>
                    <a:cubicBezTo>
                      <a:pt x="23849" y="606"/>
                      <a:pt x="23777" y="511"/>
                      <a:pt x="23682" y="475"/>
                    </a:cubicBezTo>
                    <a:cubicBezTo>
                      <a:pt x="23563" y="416"/>
                      <a:pt x="23420" y="428"/>
                      <a:pt x="23289" y="380"/>
                    </a:cubicBezTo>
                    <a:cubicBezTo>
                      <a:pt x="23177" y="343"/>
                      <a:pt x="23059" y="313"/>
                      <a:pt x="22938" y="313"/>
                    </a:cubicBezTo>
                    <a:cubicBezTo>
                      <a:pt x="22904" y="313"/>
                      <a:pt x="22870" y="315"/>
                      <a:pt x="22837" y="320"/>
                    </a:cubicBezTo>
                    <a:cubicBezTo>
                      <a:pt x="22825" y="320"/>
                      <a:pt x="22801" y="309"/>
                      <a:pt x="22777" y="309"/>
                    </a:cubicBezTo>
                    <a:cubicBezTo>
                      <a:pt x="22682" y="285"/>
                      <a:pt x="22587" y="261"/>
                      <a:pt x="22479" y="237"/>
                    </a:cubicBezTo>
                    <a:cubicBezTo>
                      <a:pt x="22396" y="225"/>
                      <a:pt x="22313" y="213"/>
                      <a:pt x="22229" y="201"/>
                    </a:cubicBezTo>
                    <a:cubicBezTo>
                      <a:pt x="22003" y="166"/>
                      <a:pt x="21765" y="118"/>
                      <a:pt x="21527" y="106"/>
                    </a:cubicBezTo>
                    <a:cubicBezTo>
                      <a:pt x="21514" y="105"/>
                      <a:pt x="21500" y="105"/>
                      <a:pt x="21487" y="105"/>
                    </a:cubicBezTo>
                    <a:cubicBezTo>
                      <a:pt x="21387" y="105"/>
                      <a:pt x="21286" y="126"/>
                      <a:pt x="21186" y="126"/>
                    </a:cubicBezTo>
                    <a:cubicBezTo>
                      <a:pt x="21109" y="126"/>
                      <a:pt x="21032" y="114"/>
                      <a:pt x="20955" y="70"/>
                    </a:cubicBezTo>
                    <a:cubicBezTo>
                      <a:pt x="20943" y="58"/>
                      <a:pt x="20932" y="58"/>
                      <a:pt x="20920" y="58"/>
                    </a:cubicBezTo>
                    <a:cubicBezTo>
                      <a:pt x="20693" y="47"/>
                      <a:pt x="20467" y="35"/>
                      <a:pt x="20241" y="23"/>
                    </a:cubicBezTo>
                    <a:cubicBezTo>
                      <a:pt x="20054" y="7"/>
                      <a:pt x="19869" y="0"/>
                      <a:pt x="196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33"/>
              <p:cNvSpPr/>
              <p:nvPr/>
            </p:nvSpPr>
            <p:spPr>
              <a:xfrm>
                <a:off x="5848625" y="1847000"/>
                <a:ext cx="55100" cy="55475"/>
              </a:xfrm>
              <a:custGeom>
                <a:rect b="b" l="l" r="r" t="t"/>
                <a:pathLst>
                  <a:path extrusionOk="0" h="2219" w="2204">
                    <a:moveTo>
                      <a:pt x="1215" y="1"/>
                    </a:moveTo>
                    <a:cubicBezTo>
                      <a:pt x="1173" y="1"/>
                      <a:pt x="1129" y="19"/>
                      <a:pt x="1084" y="63"/>
                    </a:cubicBezTo>
                    <a:cubicBezTo>
                      <a:pt x="1061" y="87"/>
                      <a:pt x="1025" y="111"/>
                      <a:pt x="1001" y="111"/>
                    </a:cubicBezTo>
                    <a:cubicBezTo>
                      <a:pt x="967" y="108"/>
                      <a:pt x="933" y="106"/>
                      <a:pt x="901" y="106"/>
                    </a:cubicBezTo>
                    <a:cubicBezTo>
                      <a:pt x="809" y="106"/>
                      <a:pt x="723" y="124"/>
                      <a:pt x="644" y="194"/>
                    </a:cubicBezTo>
                    <a:cubicBezTo>
                      <a:pt x="584" y="254"/>
                      <a:pt x="477" y="206"/>
                      <a:pt x="430" y="301"/>
                    </a:cubicBezTo>
                    <a:cubicBezTo>
                      <a:pt x="407" y="294"/>
                      <a:pt x="389" y="290"/>
                      <a:pt x="374" y="290"/>
                    </a:cubicBezTo>
                    <a:cubicBezTo>
                      <a:pt x="300" y="290"/>
                      <a:pt x="330" y="382"/>
                      <a:pt x="310" y="432"/>
                    </a:cubicBezTo>
                    <a:cubicBezTo>
                      <a:pt x="291" y="551"/>
                      <a:pt x="230" y="620"/>
                      <a:pt x="135" y="620"/>
                    </a:cubicBezTo>
                    <a:cubicBezTo>
                      <a:pt x="116" y="620"/>
                      <a:pt x="95" y="617"/>
                      <a:pt x="72" y="611"/>
                    </a:cubicBezTo>
                    <a:lnTo>
                      <a:pt x="72" y="611"/>
                    </a:lnTo>
                    <a:cubicBezTo>
                      <a:pt x="84" y="682"/>
                      <a:pt x="96" y="742"/>
                      <a:pt x="120" y="802"/>
                    </a:cubicBezTo>
                    <a:cubicBezTo>
                      <a:pt x="144" y="873"/>
                      <a:pt x="180" y="933"/>
                      <a:pt x="108" y="992"/>
                    </a:cubicBezTo>
                    <a:cubicBezTo>
                      <a:pt x="1" y="1099"/>
                      <a:pt x="49" y="1218"/>
                      <a:pt x="49" y="1349"/>
                    </a:cubicBezTo>
                    <a:cubicBezTo>
                      <a:pt x="60" y="1599"/>
                      <a:pt x="168" y="1790"/>
                      <a:pt x="287" y="1980"/>
                    </a:cubicBezTo>
                    <a:cubicBezTo>
                      <a:pt x="337" y="2061"/>
                      <a:pt x="388" y="2116"/>
                      <a:pt x="483" y="2116"/>
                    </a:cubicBezTo>
                    <a:cubicBezTo>
                      <a:pt x="499" y="2116"/>
                      <a:pt x="517" y="2115"/>
                      <a:pt x="537" y="2111"/>
                    </a:cubicBezTo>
                    <a:cubicBezTo>
                      <a:pt x="571" y="2104"/>
                      <a:pt x="607" y="2098"/>
                      <a:pt x="642" y="2098"/>
                    </a:cubicBezTo>
                    <a:cubicBezTo>
                      <a:pt x="718" y="2098"/>
                      <a:pt x="793" y="2122"/>
                      <a:pt x="858" y="2195"/>
                    </a:cubicBezTo>
                    <a:cubicBezTo>
                      <a:pt x="882" y="2218"/>
                      <a:pt x="930" y="2218"/>
                      <a:pt x="977" y="2218"/>
                    </a:cubicBezTo>
                    <a:cubicBezTo>
                      <a:pt x="1049" y="2218"/>
                      <a:pt x="1132" y="2218"/>
                      <a:pt x="1215" y="2206"/>
                    </a:cubicBezTo>
                    <a:cubicBezTo>
                      <a:pt x="1501" y="2159"/>
                      <a:pt x="1799" y="2111"/>
                      <a:pt x="2001" y="1849"/>
                    </a:cubicBezTo>
                    <a:cubicBezTo>
                      <a:pt x="2013" y="1837"/>
                      <a:pt x="2025" y="1814"/>
                      <a:pt x="2049" y="1814"/>
                    </a:cubicBezTo>
                    <a:cubicBezTo>
                      <a:pt x="2156" y="1778"/>
                      <a:pt x="2144" y="1695"/>
                      <a:pt x="2132" y="1611"/>
                    </a:cubicBezTo>
                    <a:cubicBezTo>
                      <a:pt x="2120" y="1575"/>
                      <a:pt x="2096" y="1516"/>
                      <a:pt x="2120" y="1492"/>
                    </a:cubicBezTo>
                    <a:cubicBezTo>
                      <a:pt x="2180" y="1409"/>
                      <a:pt x="2192" y="1361"/>
                      <a:pt x="2073" y="1325"/>
                    </a:cubicBezTo>
                    <a:cubicBezTo>
                      <a:pt x="2037" y="1314"/>
                      <a:pt x="2025" y="1242"/>
                      <a:pt x="2001" y="1194"/>
                    </a:cubicBezTo>
                    <a:cubicBezTo>
                      <a:pt x="2049" y="1183"/>
                      <a:pt x="2085" y="1183"/>
                      <a:pt x="2120" y="1171"/>
                    </a:cubicBezTo>
                    <a:lnTo>
                      <a:pt x="2204" y="1171"/>
                    </a:lnTo>
                    <a:cubicBezTo>
                      <a:pt x="2192" y="944"/>
                      <a:pt x="2180" y="742"/>
                      <a:pt x="2156" y="540"/>
                    </a:cubicBezTo>
                    <a:cubicBezTo>
                      <a:pt x="2168" y="516"/>
                      <a:pt x="2132" y="480"/>
                      <a:pt x="2108" y="480"/>
                    </a:cubicBezTo>
                    <a:cubicBezTo>
                      <a:pt x="1942" y="444"/>
                      <a:pt x="1858" y="325"/>
                      <a:pt x="1775" y="194"/>
                    </a:cubicBezTo>
                    <a:cubicBezTo>
                      <a:pt x="1751" y="159"/>
                      <a:pt x="1692" y="135"/>
                      <a:pt x="1656" y="135"/>
                    </a:cubicBezTo>
                    <a:cubicBezTo>
                      <a:pt x="1623" y="138"/>
                      <a:pt x="1592" y="140"/>
                      <a:pt x="1563" y="140"/>
                    </a:cubicBezTo>
                    <a:cubicBezTo>
                      <a:pt x="1485" y="140"/>
                      <a:pt x="1415" y="124"/>
                      <a:pt x="1346" y="63"/>
                    </a:cubicBezTo>
                    <a:cubicBezTo>
                      <a:pt x="1308" y="25"/>
                      <a:pt x="1263"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6" name="Google Shape;506;p33"/>
              <p:cNvSpPr/>
              <p:nvPr/>
            </p:nvSpPr>
            <p:spPr>
              <a:xfrm>
                <a:off x="6084375" y="2004850"/>
                <a:ext cx="55700" cy="58950"/>
              </a:xfrm>
              <a:custGeom>
                <a:rect b="b" l="l" r="r" t="t"/>
                <a:pathLst>
                  <a:path extrusionOk="0" h="2358" w="2228">
                    <a:moveTo>
                      <a:pt x="882" y="0"/>
                    </a:moveTo>
                    <a:cubicBezTo>
                      <a:pt x="838" y="122"/>
                      <a:pt x="763" y="192"/>
                      <a:pt x="666" y="192"/>
                    </a:cubicBezTo>
                    <a:cubicBezTo>
                      <a:pt x="659" y="192"/>
                      <a:pt x="651" y="191"/>
                      <a:pt x="644" y="191"/>
                    </a:cubicBezTo>
                    <a:cubicBezTo>
                      <a:pt x="608" y="187"/>
                      <a:pt x="575" y="181"/>
                      <a:pt x="546" y="181"/>
                    </a:cubicBezTo>
                    <a:cubicBezTo>
                      <a:pt x="489" y="181"/>
                      <a:pt x="449" y="203"/>
                      <a:pt x="441" y="298"/>
                    </a:cubicBezTo>
                    <a:cubicBezTo>
                      <a:pt x="429" y="322"/>
                      <a:pt x="394" y="345"/>
                      <a:pt x="358" y="357"/>
                    </a:cubicBezTo>
                    <a:cubicBezTo>
                      <a:pt x="286" y="429"/>
                      <a:pt x="215" y="488"/>
                      <a:pt x="179" y="595"/>
                    </a:cubicBezTo>
                    <a:cubicBezTo>
                      <a:pt x="155" y="679"/>
                      <a:pt x="96" y="750"/>
                      <a:pt x="60" y="822"/>
                    </a:cubicBezTo>
                    <a:cubicBezTo>
                      <a:pt x="36" y="893"/>
                      <a:pt x="36" y="965"/>
                      <a:pt x="24" y="1024"/>
                    </a:cubicBezTo>
                    <a:cubicBezTo>
                      <a:pt x="24" y="1060"/>
                      <a:pt x="48" y="1084"/>
                      <a:pt x="48" y="1107"/>
                    </a:cubicBezTo>
                    <a:cubicBezTo>
                      <a:pt x="1" y="1203"/>
                      <a:pt x="60" y="1274"/>
                      <a:pt x="96" y="1346"/>
                    </a:cubicBezTo>
                    <a:cubicBezTo>
                      <a:pt x="108" y="1369"/>
                      <a:pt x="132" y="1393"/>
                      <a:pt x="120" y="1405"/>
                    </a:cubicBezTo>
                    <a:cubicBezTo>
                      <a:pt x="48" y="1476"/>
                      <a:pt x="120" y="1536"/>
                      <a:pt x="132" y="1607"/>
                    </a:cubicBezTo>
                    <a:cubicBezTo>
                      <a:pt x="132" y="1667"/>
                      <a:pt x="150" y="1715"/>
                      <a:pt x="196" y="1715"/>
                    </a:cubicBezTo>
                    <a:cubicBezTo>
                      <a:pt x="214" y="1715"/>
                      <a:pt x="236" y="1708"/>
                      <a:pt x="263" y="1691"/>
                    </a:cubicBezTo>
                    <a:cubicBezTo>
                      <a:pt x="270" y="1683"/>
                      <a:pt x="281" y="1681"/>
                      <a:pt x="293" y="1681"/>
                    </a:cubicBezTo>
                    <a:cubicBezTo>
                      <a:pt x="321" y="1681"/>
                      <a:pt x="357" y="1694"/>
                      <a:pt x="382" y="1703"/>
                    </a:cubicBezTo>
                    <a:cubicBezTo>
                      <a:pt x="394" y="1715"/>
                      <a:pt x="394" y="1762"/>
                      <a:pt x="394" y="1786"/>
                    </a:cubicBezTo>
                    <a:cubicBezTo>
                      <a:pt x="322" y="1929"/>
                      <a:pt x="334" y="1977"/>
                      <a:pt x="489" y="2012"/>
                    </a:cubicBezTo>
                    <a:cubicBezTo>
                      <a:pt x="501" y="2155"/>
                      <a:pt x="536" y="2179"/>
                      <a:pt x="727" y="2215"/>
                    </a:cubicBezTo>
                    <a:cubicBezTo>
                      <a:pt x="739" y="2072"/>
                      <a:pt x="465" y="2024"/>
                      <a:pt x="620" y="1857"/>
                    </a:cubicBezTo>
                    <a:cubicBezTo>
                      <a:pt x="441" y="1715"/>
                      <a:pt x="441" y="1715"/>
                      <a:pt x="560" y="1596"/>
                    </a:cubicBezTo>
                    <a:lnTo>
                      <a:pt x="560" y="1596"/>
                    </a:lnTo>
                    <a:cubicBezTo>
                      <a:pt x="632" y="1631"/>
                      <a:pt x="667" y="1679"/>
                      <a:pt x="667" y="1762"/>
                    </a:cubicBezTo>
                    <a:cubicBezTo>
                      <a:pt x="667" y="1810"/>
                      <a:pt x="691" y="1905"/>
                      <a:pt x="703" y="1905"/>
                    </a:cubicBezTo>
                    <a:cubicBezTo>
                      <a:pt x="834" y="1905"/>
                      <a:pt x="846" y="2048"/>
                      <a:pt x="929" y="2096"/>
                    </a:cubicBezTo>
                    <a:cubicBezTo>
                      <a:pt x="941" y="2108"/>
                      <a:pt x="953" y="2167"/>
                      <a:pt x="941" y="2191"/>
                    </a:cubicBezTo>
                    <a:cubicBezTo>
                      <a:pt x="846" y="2274"/>
                      <a:pt x="858" y="2322"/>
                      <a:pt x="953" y="2358"/>
                    </a:cubicBezTo>
                    <a:cubicBezTo>
                      <a:pt x="1037" y="2310"/>
                      <a:pt x="1108" y="2262"/>
                      <a:pt x="1156" y="2227"/>
                    </a:cubicBezTo>
                    <a:cubicBezTo>
                      <a:pt x="1209" y="2258"/>
                      <a:pt x="1252" y="2300"/>
                      <a:pt x="1287" y="2300"/>
                    </a:cubicBezTo>
                    <a:cubicBezTo>
                      <a:pt x="1291" y="2300"/>
                      <a:pt x="1295" y="2299"/>
                      <a:pt x="1298" y="2298"/>
                    </a:cubicBezTo>
                    <a:cubicBezTo>
                      <a:pt x="1382" y="2286"/>
                      <a:pt x="1465" y="2250"/>
                      <a:pt x="1537" y="2215"/>
                    </a:cubicBezTo>
                    <a:cubicBezTo>
                      <a:pt x="1596" y="2179"/>
                      <a:pt x="1644" y="2096"/>
                      <a:pt x="1703" y="2072"/>
                    </a:cubicBezTo>
                    <a:cubicBezTo>
                      <a:pt x="1858" y="2000"/>
                      <a:pt x="1965" y="1893"/>
                      <a:pt x="2060" y="1750"/>
                    </a:cubicBezTo>
                    <a:cubicBezTo>
                      <a:pt x="2132" y="1655"/>
                      <a:pt x="2168" y="1584"/>
                      <a:pt x="2096" y="1476"/>
                    </a:cubicBezTo>
                    <a:cubicBezTo>
                      <a:pt x="2072" y="1441"/>
                      <a:pt x="2037" y="1405"/>
                      <a:pt x="2013" y="1369"/>
                    </a:cubicBezTo>
                    <a:cubicBezTo>
                      <a:pt x="2156" y="1226"/>
                      <a:pt x="2227" y="1072"/>
                      <a:pt x="2156" y="857"/>
                    </a:cubicBezTo>
                    <a:cubicBezTo>
                      <a:pt x="2108" y="703"/>
                      <a:pt x="2060" y="548"/>
                      <a:pt x="2013" y="393"/>
                    </a:cubicBezTo>
                    <a:cubicBezTo>
                      <a:pt x="2001" y="357"/>
                      <a:pt x="1953" y="333"/>
                      <a:pt x="1918" y="322"/>
                    </a:cubicBezTo>
                    <a:cubicBezTo>
                      <a:pt x="1870" y="310"/>
                      <a:pt x="1799" y="310"/>
                      <a:pt x="1763" y="286"/>
                    </a:cubicBezTo>
                    <a:cubicBezTo>
                      <a:pt x="1656" y="214"/>
                      <a:pt x="1572" y="131"/>
                      <a:pt x="1477" y="48"/>
                    </a:cubicBezTo>
                    <a:cubicBezTo>
                      <a:pt x="1413" y="85"/>
                      <a:pt x="1351" y="99"/>
                      <a:pt x="1289" y="99"/>
                    </a:cubicBezTo>
                    <a:cubicBezTo>
                      <a:pt x="1154" y="99"/>
                      <a:pt x="1021" y="33"/>
                      <a:pt x="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7" name="Google Shape;507;p33"/>
              <p:cNvSpPr/>
              <p:nvPr/>
            </p:nvSpPr>
            <p:spPr>
              <a:xfrm>
                <a:off x="5978425" y="1577050"/>
                <a:ext cx="53900" cy="56100"/>
              </a:xfrm>
              <a:custGeom>
                <a:rect b="b" l="l" r="r" t="t"/>
                <a:pathLst>
                  <a:path extrusionOk="0" h="2244" w="2156">
                    <a:moveTo>
                      <a:pt x="927" y="1"/>
                    </a:moveTo>
                    <a:cubicBezTo>
                      <a:pt x="901" y="1"/>
                      <a:pt x="874" y="5"/>
                      <a:pt x="845" y="15"/>
                    </a:cubicBezTo>
                    <a:cubicBezTo>
                      <a:pt x="833" y="51"/>
                      <a:pt x="822" y="110"/>
                      <a:pt x="786" y="122"/>
                    </a:cubicBezTo>
                    <a:cubicBezTo>
                      <a:pt x="655" y="181"/>
                      <a:pt x="512" y="241"/>
                      <a:pt x="369" y="301"/>
                    </a:cubicBezTo>
                    <a:cubicBezTo>
                      <a:pt x="345" y="312"/>
                      <a:pt x="310" y="348"/>
                      <a:pt x="310" y="372"/>
                    </a:cubicBezTo>
                    <a:cubicBezTo>
                      <a:pt x="322" y="503"/>
                      <a:pt x="238" y="562"/>
                      <a:pt x="143" y="622"/>
                    </a:cubicBezTo>
                    <a:cubicBezTo>
                      <a:pt x="12" y="705"/>
                      <a:pt x="0" y="753"/>
                      <a:pt x="83" y="896"/>
                    </a:cubicBezTo>
                    <a:cubicBezTo>
                      <a:pt x="83" y="920"/>
                      <a:pt x="95" y="932"/>
                      <a:pt x="95" y="955"/>
                    </a:cubicBezTo>
                    <a:cubicBezTo>
                      <a:pt x="83" y="1122"/>
                      <a:pt x="95" y="1289"/>
                      <a:pt x="60" y="1455"/>
                    </a:cubicBezTo>
                    <a:cubicBezTo>
                      <a:pt x="24" y="1634"/>
                      <a:pt x="71" y="1753"/>
                      <a:pt x="191" y="1860"/>
                    </a:cubicBezTo>
                    <a:cubicBezTo>
                      <a:pt x="322" y="1979"/>
                      <a:pt x="452" y="2075"/>
                      <a:pt x="583" y="2182"/>
                    </a:cubicBezTo>
                    <a:cubicBezTo>
                      <a:pt x="610" y="2214"/>
                      <a:pt x="636" y="2233"/>
                      <a:pt x="664" y="2233"/>
                    </a:cubicBezTo>
                    <a:cubicBezTo>
                      <a:pt x="687" y="2233"/>
                      <a:pt x="711" y="2220"/>
                      <a:pt x="738" y="2194"/>
                    </a:cubicBezTo>
                    <a:cubicBezTo>
                      <a:pt x="747" y="2176"/>
                      <a:pt x="775" y="2165"/>
                      <a:pt x="798" y="2165"/>
                    </a:cubicBezTo>
                    <a:cubicBezTo>
                      <a:pt x="807" y="2165"/>
                      <a:pt x="815" y="2167"/>
                      <a:pt x="822" y="2170"/>
                    </a:cubicBezTo>
                    <a:cubicBezTo>
                      <a:pt x="884" y="2211"/>
                      <a:pt x="946" y="2244"/>
                      <a:pt x="1023" y="2244"/>
                    </a:cubicBezTo>
                    <a:cubicBezTo>
                      <a:pt x="1035" y="2244"/>
                      <a:pt x="1047" y="2243"/>
                      <a:pt x="1060" y="2241"/>
                    </a:cubicBezTo>
                    <a:cubicBezTo>
                      <a:pt x="1143" y="2217"/>
                      <a:pt x="1238" y="2217"/>
                      <a:pt x="1334" y="2206"/>
                    </a:cubicBezTo>
                    <a:cubicBezTo>
                      <a:pt x="1441" y="2206"/>
                      <a:pt x="1512" y="2158"/>
                      <a:pt x="1500" y="2075"/>
                    </a:cubicBezTo>
                    <a:cubicBezTo>
                      <a:pt x="1572" y="2063"/>
                      <a:pt x="1643" y="2063"/>
                      <a:pt x="1667" y="2039"/>
                    </a:cubicBezTo>
                    <a:cubicBezTo>
                      <a:pt x="1738" y="1932"/>
                      <a:pt x="1822" y="1860"/>
                      <a:pt x="1917" y="1860"/>
                    </a:cubicBezTo>
                    <a:cubicBezTo>
                      <a:pt x="1976" y="1717"/>
                      <a:pt x="2036" y="1610"/>
                      <a:pt x="2084" y="1491"/>
                    </a:cubicBezTo>
                    <a:cubicBezTo>
                      <a:pt x="2107" y="1432"/>
                      <a:pt x="2155" y="1348"/>
                      <a:pt x="2143" y="1301"/>
                    </a:cubicBezTo>
                    <a:cubicBezTo>
                      <a:pt x="2084" y="1158"/>
                      <a:pt x="2143" y="1027"/>
                      <a:pt x="2143" y="896"/>
                    </a:cubicBezTo>
                    <a:cubicBezTo>
                      <a:pt x="2155" y="860"/>
                      <a:pt x="2131" y="824"/>
                      <a:pt x="2119" y="801"/>
                    </a:cubicBezTo>
                    <a:cubicBezTo>
                      <a:pt x="2000" y="717"/>
                      <a:pt x="1941" y="598"/>
                      <a:pt x="1941" y="455"/>
                    </a:cubicBezTo>
                    <a:cubicBezTo>
                      <a:pt x="1929" y="360"/>
                      <a:pt x="1893" y="324"/>
                      <a:pt x="1798" y="324"/>
                    </a:cubicBezTo>
                    <a:cubicBezTo>
                      <a:pt x="1750" y="324"/>
                      <a:pt x="1691" y="289"/>
                      <a:pt x="1643" y="253"/>
                    </a:cubicBezTo>
                    <a:cubicBezTo>
                      <a:pt x="1595" y="217"/>
                      <a:pt x="1548" y="158"/>
                      <a:pt x="1512" y="98"/>
                    </a:cubicBezTo>
                    <a:cubicBezTo>
                      <a:pt x="1483" y="69"/>
                      <a:pt x="1459" y="54"/>
                      <a:pt x="1431" y="54"/>
                    </a:cubicBezTo>
                    <a:cubicBezTo>
                      <a:pt x="1413" y="54"/>
                      <a:pt x="1393" y="60"/>
                      <a:pt x="1369" y="74"/>
                    </a:cubicBezTo>
                    <a:cubicBezTo>
                      <a:pt x="1332" y="106"/>
                      <a:pt x="1287" y="121"/>
                      <a:pt x="1241" y="121"/>
                    </a:cubicBezTo>
                    <a:cubicBezTo>
                      <a:pt x="1201" y="121"/>
                      <a:pt x="1159" y="109"/>
                      <a:pt x="1119" y="86"/>
                    </a:cubicBezTo>
                    <a:cubicBezTo>
                      <a:pt x="1058" y="34"/>
                      <a:pt x="997" y="1"/>
                      <a:pt x="9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33"/>
              <p:cNvSpPr/>
              <p:nvPr/>
            </p:nvSpPr>
            <p:spPr>
              <a:xfrm>
                <a:off x="6450800" y="1640925"/>
                <a:ext cx="53600" cy="52250"/>
              </a:xfrm>
              <a:custGeom>
                <a:rect b="b" l="l" r="r" t="t"/>
                <a:pathLst>
                  <a:path extrusionOk="0" h="2090" w="2144">
                    <a:moveTo>
                      <a:pt x="893" y="460"/>
                    </a:moveTo>
                    <a:cubicBezTo>
                      <a:pt x="1048" y="508"/>
                      <a:pt x="1060" y="532"/>
                      <a:pt x="977" y="651"/>
                    </a:cubicBezTo>
                    <a:cubicBezTo>
                      <a:pt x="953" y="686"/>
                      <a:pt x="941" y="722"/>
                      <a:pt x="917" y="782"/>
                    </a:cubicBezTo>
                    <a:cubicBezTo>
                      <a:pt x="869" y="746"/>
                      <a:pt x="822" y="710"/>
                      <a:pt x="798" y="663"/>
                    </a:cubicBezTo>
                    <a:cubicBezTo>
                      <a:pt x="786" y="651"/>
                      <a:pt x="822" y="591"/>
                      <a:pt x="834" y="555"/>
                    </a:cubicBezTo>
                    <a:cubicBezTo>
                      <a:pt x="858" y="520"/>
                      <a:pt x="869" y="496"/>
                      <a:pt x="893" y="460"/>
                    </a:cubicBezTo>
                    <a:close/>
                    <a:moveTo>
                      <a:pt x="1385" y="1"/>
                    </a:moveTo>
                    <a:cubicBezTo>
                      <a:pt x="1363" y="1"/>
                      <a:pt x="1339" y="9"/>
                      <a:pt x="1310" y="32"/>
                    </a:cubicBezTo>
                    <a:cubicBezTo>
                      <a:pt x="1310" y="35"/>
                      <a:pt x="1308" y="36"/>
                      <a:pt x="1305" y="36"/>
                    </a:cubicBezTo>
                    <a:cubicBezTo>
                      <a:pt x="1297" y="36"/>
                      <a:pt x="1283" y="28"/>
                      <a:pt x="1274" y="20"/>
                    </a:cubicBezTo>
                    <a:lnTo>
                      <a:pt x="1191" y="20"/>
                    </a:lnTo>
                    <a:cubicBezTo>
                      <a:pt x="1191" y="55"/>
                      <a:pt x="1203" y="91"/>
                      <a:pt x="1215" y="115"/>
                    </a:cubicBezTo>
                    <a:cubicBezTo>
                      <a:pt x="1250" y="162"/>
                      <a:pt x="1274" y="198"/>
                      <a:pt x="1203" y="222"/>
                    </a:cubicBezTo>
                    <a:cubicBezTo>
                      <a:pt x="1155" y="162"/>
                      <a:pt x="1108" y="91"/>
                      <a:pt x="1072" y="43"/>
                    </a:cubicBezTo>
                    <a:cubicBezTo>
                      <a:pt x="1012" y="55"/>
                      <a:pt x="965" y="67"/>
                      <a:pt x="929" y="79"/>
                    </a:cubicBezTo>
                    <a:cubicBezTo>
                      <a:pt x="881" y="91"/>
                      <a:pt x="834" y="91"/>
                      <a:pt x="798" y="91"/>
                    </a:cubicBezTo>
                    <a:cubicBezTo>
                      <a:pt x="822" y="139"/>
                      <a:pt x="834" y="174"/>
                      <a:pt x="869" y="198"/>
                    </a:cubicBezTo>
                    <a:cubicBezTo>
                      <a:pt x="1000" y="305"/>
                      <a:pt x="1000" y="305"/>
                      <a:pt x="881" y="448"/>
                    </a:cubicBezTo>
                    <a:cubicBezTo>
                      <a:pt x="810" y="389"/>
                      <a:pt x="750" y="329"/>
                      <a:pt x="679" y="270"/>
                    </a:cubicBezTo>
                    <a:cubicBezTo>
                      <a:pt x="643" y="329"/>
                      <a:pt x="607" y="389"/>
                      <a:pt x="560" y="448"/>
                    </a:cubicBezTo>
                    <a:cubicBezTo>
                      <a:pt x="536" y="490"/>
                      <a:pt x="512" y="511"/>
                      <a:pt x="487" y="511"/>
                    </a:cubicBezTo>
                    <a:cubicBezTo>
                      <a:pt x="462" y="511"/>
                      <a:pt x="435" y="490"/>
                      <a:pt x="405" y="448"/>
                    </a:cubicBezTo>
                    <a:cubicBezTo>
                      <a:pt x="393" y="424"/>
                      <a:pt x="381" y="401"/>
                      <a:pt x="357" y="389"/>
                    </a:cubicBezTo>
                    <a:cubicBezTo>
                      <a:pt x="346" y="383"/>
                      <a:pt x="328" y="380"/>
                      <a:pt x="311" y="380"/>
                    </a:cubicBezTo>
                    <a:cubicBezTo>
                      <a:pt x="295" y="380"/>
                      <a:pt x="280" y="383"/>
                      <a:pt x="274" y="389"/>
                    </a:cubicBezTo>
                    <a:cubicBezTo>
                      <a:pt x="203" y="496"/>
                      <a:pt x="131" y="615"/>
                      <a:pt x="60" y="722"/>
                    </a:cubicBezTo>
                    <a:cubicBezTo>
                      <a:pt x="36" y="782"/>
                      <a:pt x="0" y="853"/>
                      <a:pt x="0" y="913"/>
                    </a:cubicBezTo>
                    <a:cubicBezTo>
                      <a:pt x="0" y="948"/>
                      <a:pt x="60" y="972"/>
                      <a:pt x="84" y="1008"/>
                    </a:cubicBezTo>
                    <a:cubicBezTo>
                      <a:pt x="107" y="1044"/>
                      <a:pt x="119" y="1079"/>
                      <a:pt x="131" y="1115"/>
                    </a:cubicBezTo>
                    <a:cubicBezTo>
                      <a:pt x="131" y="1198"/>
                      <a:pt x="131" y="1270"/>
                      <a:pt x="131" y="1353"/>
                    </a:cubicBezTo>
                    <a:cubicBezTo>
                      <a:pt x="131" y="1425"/>
                      <a:pt x="155" y="1484"/>
                      <a:pt x="226" y="1544"/>
                    </a:cubicBezTo>
                    <a:cubicBezTo>
                      <a:pt x="298" y="1591"/>
                      <a:pt x="334" y="1686"/>
                      <a:pt x="393" y="1758"/>
                    </a:cubicBezTo>
                    <a:cubicBezTo>
                      <a:pt x="416" y="1803"/>
                      <a:pt x="449" y="1890"/>
                      <a:pt x="472" y="1890"/>
                    </a:cubicBezTo>
                    <a:cubicBezTo>
                      <a:pt x="474" y="1890"/>
                      <a:pt x="475" y="1890"/>
                      <a:pt x="477" y="1889"/>
                    </a:cubicBezTo>
                    <a:cubicBezTo>
                      <a:pt x="491" y="1887"/>
                      <a:pt x="505" y="1886"/>
                      <a:pt x="519" y="1886"/>
                    </a:cubicBezTo>
                    <a:cubicBezTo>
                      <a:pt x="660" y="1886"/>
                      <a:pt x="749" y="1990"/>
                      <a:pt x="858" y="2056"/>
                    </a:cubicBezTo>
                    <a:cubicBezTo>
                      <a:pt x="891" y="2072"/>
                      <a:pt x="943" y="2089"/>
                      <a:pt x="983" y="2089"/>
                    </a:cubicBezTo>
                    <a:cubicBezTo>
                      <a:pt x="999" y="2089"/>
                      <a:pt x="1014" y="2086"/>
                      <a:pt x="1024" y="2079"/>
                    </a:cubicBezTo>
                    <a:cubicBezTo>
                      <a:pt x="1063" y="2041"/>
                      <a:pt x="1103" y="2028"/>
                      <a:pt x="1143" y="2028"/>
                    </a:cubicBezTo>
                    <a:cubicBezTo>
                      <a:pt x="1216" y="2028"/>
                      <a:pt x="1289" y="2067"/>
                      <a:pt x="1358" y="2067"/>
                    </a:cubicBezTo>
                    <a:cubicBezTo>
                      <a:pt x="1372" y="2067"/>
                      <a:pt x="1385" y="2068"/>
                      <a:pt x="1398" y="2068"/>
                    </a:cubicBezTo>
                    <a:cubicBezTo>
                      <a:pt x="1447" y="2068"/>
                      <a:pt x="1481" y="2060"/>
                      <a:pt x="1500" y="1984"/>
                    </a:cubicBezTo>
                    <a:cubicBezTo>
                      <a:pt x="1512" y="1948"/>
                      <a:pt x="1572" y="1925"/>
                      <a:pt x="1608" y="1889"/>
                    </a:cubicBezTo>
                    <a:cubicBezTo>
                      <a:pt x="1655" y="1853"/>
                      <a:pt x="1739" y="1829"/>
                      <a:pt x="1774" y="1782"/>
                    </a:cubicBezTo>
                    <a:cubicBezTo>
                      <a:pt x="1834" y="1698"/>
                      <a:pt x="1870" y="1603"/>
                      <a:pt x="1905" y="1508"/>
                    </a:cubicBezTo>
                    <a:cubicBezTo>
                      <a:pt x="1929" y="1472"/>
                      <a:pt x="1953" y="1448"/>
                      <a:pt x="1965" y="1425"/>
                    </a:cubicBezTo>
                    <a:cubicBezTo>
                      <a:pt x="2001" y="1377"/>
                      <a:pt x="2036" y="1341"/>
                      <a:pt x="2072" y="1294"/>
                    </a:cubicBezTo>
                    <a:cubicBezTo>
                      <a:pt x="2096" y="1222"/>
                      <a:pt x="2120" y="1163"/>
                      <a:pt x="2143" y="1091"/>
                    </a:cubicBezTo>
                    <a:cubicBezTo>
                      <a:pt x="2143" y="1044"/>
                      <a:pt x="2143" y="984"/>
                      <a:pt x="2131" y="936"/>
                    </a:cubicBezTo>
                    <a:cubicBezTo>
                      <a:pt x="2120" y="853"/>
                      <a:pt x="2072" y="782"/>
                      <a:pt x="2072" y="710"/>
                    </a:cubicBezTo>
                    <a:cubicBezTo>
                      <a:pt x="2060" y="532"/>
                      <a:pt x="2024" y="377"/>
                      <a:pt x="1822" y="317"/>
                    </a:cubicBezTo>
                    <a:cubicBezTo>
                      <a:pt x="1786" y="305"/>
                      <a:pt x="1762" y="258"/>
                      <a:pt x="1739" y="222"/>
                    </a:cubicBezTo>
                    <a:cubicBezTo>
                      <a:pt x="1715" y="186"/>
                      <a:pt x="1703" y="139"/>
                      <a:pt x="1691" y="103"/>
                    </a:cubicBezTo>
                    <a:cubicBezTo>
                      <a:pt x="1679" y="115"/>
                      <a:pt x="1679" y="115"/>
                      <a:pt x="1667" y="127"/>
                    </a:cubicBezTo>
                    <a:cubicBezTo>
                      <a:pt x="1631" y="115"/>
                      <a:pt x="1572" y="115"/>
                      <a:pt x="1536" y="91"/>
                    </a:cubicBezTo>
                    <a:cubicBezTo>
                      <a:pt x="1484" y="65"/>
                      <a:pt x="1444" y="1"/>
                      <a:pt x="1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09" name="Google Shape;509;p33"/>
              <p:cNvSpPr/>
              <p:nvPr/>
            </p:nvSpPr>
            <p:spPr>
              <a:xfrm>
                <a:off x="6257025" y="1391625"/>
                <a:ext cx="50625" cy="52150"/>
              </a:xfrm>
              <a:custGeom>
                <a:rect b="b" l="l" r="r" t="t"/>
                <a:pathLst>
                  <a:path extrusionOk="0" h="2086" w="2025">
                    <a:moveTo>
                      <a:pt x="1071" y="1"/>
                    </a:moveTo>
                    <a:cubicBezTo>
                      <a:pt x="1031" y="1"/>
                      <a:pt x="990" y="19"/>
                      <a:pt x="953" y="38"/>
                    </a:cubicBezTo>
                    <a:cubicBezTo>
                      <a:pt x="715" y="157"/>
                      <a:pt x="477" y="288"/>
                      <a:pt x="238" y="407"/>
                    </a:cubicBezTo>
                    <a:cubicBezTo>
                      <a:pt x="155" y="443"/>
                      <a:pt x="84" y="574"/>
                      <a:pt x="107" y="633"/>
                    </a:cubicBezTo>
                    <a:cubicBezTo>
                      <a:pt x="215" y="907"/>
                      <a:pt x="167" y="1169"/>
                      <a:pt x="24" y="1431"/>
                    </a:cubicBezTo>
                    <a:cubicBezTo>
                      <a:pt x="12" y="1455"/>
                      <a:pt x="0" y="1502"/>
                      <a:pt x="12" y="1526"/>
                    </a:cubicBezTo>
                    <a:cubicBezTo>
                      <a:pt x="107" y="1693"/>
                      <a:pt x="215" y="1860"/>
                      <a:pt x="322" y="2014"/>
                    </a:cubicBezTo>
                    <a:cubicBezTo>
                      <a:pt x="344" y="2052"/>
                      <a:pt x="372" y="2076"/>
                      <a:pt x="404" y="2076"/>
                    </a:cubicBezTo>
                    <a:cubicBezTo>
                      <a:pt x="423" y="2076"/>
                      <a:pt x="443" y="2068"/>
                      <a:pt x="465" y="2050"/>
                    </a:cubicBezTo>
                    <a:cubicBezTo>
                      <a:pt x="516" y="2025"/>
                      <a:pt x="563" y="2013"/>
                      <a:pt x="613" y="2013"/>
                    </a:cubicBezTo>
                    <a:cubicBezTo>
                      <a:pt x="656" y="2013"/>
                      <a:pt x="701" y="2022"/>
                      <a:pt x="750" y="2038"/>
                    </a:cubicBezTo>
                    <a:cubicBezTo>
                      <a:pt x="858" y="2074"/>
                      <a:pt x="977" y="2086"/>
                      <a:pt x="1096" y="2086"/>
                    </a:cubicBezTo>
                    <a:cubicBezTo>
                      <a:pt x="1167" y="2086"/>
                      <a:pt x="1250" y="2062"/>
                      <a:pt x="1310" y="2026"/>
                    </a:cubicBezTo>
                    <a:cubicBezTo>
                      <a:pt x="1477" y="1943"/>
                      <a:pt x="1631" y="1848"/>
                      <a:pt x="1786" y="1753"/>
                    </a:cubicBezTo>
                    <a:cubicBezTo>
                      <a:pt x="1810" y="1741"/>
                      <a:pt x="1846" y="1693"/>
                      <a:pt x="1858" y="1657"/>
                    </a:cubicBezTo>
                    <a:cubicBezTo>
                      <a:pt x="1870" y="1574"/>
                      <a:pt x="1870" y="1491"/>
                      <a:pt x="1953" y="1443"/>
                    </a:cubicBezTo>
                    <a:cubicBezTo>
                      <a:pt x="2001" y="1419"/>
                      <a:pt x="2024" y="1348"/>
                      <a:pt x="2012" y="1300"/>
                    </a:cubicBezTo>
                    <a:cubicBezTo>
                      <a:pt x="2001" y="1157"/>
                      <a:pt x="1965" y="1026"/>
                      <a:pt x="1929" y="883"/>
                    </a:cubicBezTo>
                    <a:lnTo>
                      <a:pt x="1965" y="883"/>
                    </a:lnTo>
                    <a:cubicBezTo>
                      <a:pt x="1965" y="800"/>
                      <a:pt x="1965" y="717"/>
                      <a:pt x="1965" y="633"/>
                    </a:cubicBezTo>
                    <a:cubicBezTo>
                      <a:pt x="1965" y="621"/>
                      <a:pt x="1941" y="598"/>
                      <a:pt x="1929" y="586"/>
                    </a:cubicBezTo>
                    <a:cubicBezTo>
                      <a:pt x="1917" y="586"/>
                      <a:pt x="1893" y="598"/>
                      <a:pt x="1893" y="598"/>
                    </a:cubicBezTo>
                    <a:cubicBezTo>
                      <a:pt x="1862" y="656"/>
                      <a:pt x="1837" y="677"/>
                      <a:pt x="1817" y="677"/>
                    </a:cubicBezTo>
                    <a:cubicBezTo>
                      <a:pt x="1783" y="677"/>
                      <a:pt x="1761" y="618"/>
                      <a:pt x="1739" y="574"/>
                    </a:cubicBezTo>
                    <a:cubicBezTo>
                      <a:pt x="1679" y="455"/>
                      <a:pt x="1620" y="348"/>
                      <a:pt x="1465" y="348"/>
                    </a:cubicBezTo>
                    <a:cubicBezTo>
                      <a:pt x="1441" y="348"/>
                      <a:pt x="1405" y="312"/>
                      <a:pt x="1381" y="276"/>
                    </a:cubicBezTo>
                    <a:cubicBezTo>
                      <a:pt x="1310" y="205"/>
                      <a:pt x="1239" y="133"/>
                      <a:pt x="1179" y="62"/>
                    </a:cubicBezTo>
                    <a:cubicBezTo>
                      <a:pt x="1145" y="16"/>
                      <a:pt x="1108" y="1"/>
                      <a:pt x="1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0" name="Google Shape;510;p33"/>
              <p:cNvSpPr/>
              <p:nvPr/>
            </p:nvSpPr>
            <p:spPr>
              <a:xfrm>
                <a:off x="6195400" y="1700000"/>
                <a:ext cx="45575" cy="46800"/>
              </a:xfrm>
              <a:custGeom>
                <a:rect b="b" l="l" r="r" t="t"/>
                <a:pathLst>
                  <a:path extrusionOk="0" h="1872" w="1823">
                    <a:moveTo>
                      <a:pt x="827" y="0"/>
                    </a:moveTo>
                    <a:cubicBezTo>
                      <a:pt x="739" y="0"/>
                      <a:pt x="653" y="21"/>
                      <a:pt x="572" y="85"/>
                    </a:cubicBezTo>
                    <a:cubicBezTo>
                      <a:pt x="525" y="121"/>
                      <a:pt x="465" y="181"/>
                      <a:pt x="417" y="181"/>
                    </a:cubicBezTo>
                    <a:cubicBezTo>
                      <a:pt x="298" y="181"/>
                      <a:pt x="275" y="276"/>
                      <a:pt x="215" y="336"/>
                    </a:cubicBezTo>
                    <a:cubicBezTo>
                      <a:pt x="179" y="359"/>
                      <a:pt x="155" y="383"/>
                      <a:pt x="132" y="407"/>
                    </a:cubicBezTo>
                    <a:cubicBezTo>
                      <a:pt x="48" y="443"/>
                      <a:pt x="48" y="502"/>
                      <a:pt x="60" y="574"/>
                    </a:cubicBezTo>
                    <a:cubicBezTo>
                      <a:pt x="60" y="621"/>
                      <a:pt x="84" y="681"/>
                      <a:pt x="60" y="705"/>
                    </a:cubicBezTo>
                    <a:cubicBezTo>
                      <a:pt x="1" y="800"/>
                      <a:pt x="48" y="859"/>
                      <a:pt x="120" y="907"/>
                    </a:cubicBezTo>
                    <a:cubicBezTo>
                      <a:pt x="179" y="955"/>
                      <a:pt x="215" y="1002"/>
                      <a:pt x="179" y="1086"/>
                    </a:cubicBezTo>
                    <a:cubicBezTo>
                      <a:pt x="167" y="1121"/>
                      <a:pt x="155" y="1181"/>
                      <a:pt x="179" y="1217"/>
                    </a:cubicBezTo>
                    <a:cubicBezTo>
                      <a:pt x="239" y="1288"/>
                      <a:pt x="203" y="1348"/>
                      <a:pt x="167" y="1419"/>
                    </a:cubicBezTo>
                    <a:cubicBezTo>
                      <a:pt x="155" y="1455"/>
                      <a:pt x="155" y="1538"/>
                      <a:pt x="191" y="1586"/>
                    </a:cubicBezTo>
                    <a:cubicBezTo>
                      <a:pt x="251" y="1657"/>
                      <a:pt x="334" y="1717"/>
                      <a:pt x="406" y="1776"/>
                    </a:cubicBezTo>
                    <a:cubicBezTo>
                      <a:pt x="417" y="1782"/>
                      <a:pt x="435" y="1785"/>
                      <a:pt x="452" y="1785"/>
                    </a:cubicBezTo>
                    <a:cubicBezTo>
                      <a:pt x="468" y="1785"/>
                      <a:pt x="483" y="1782"/>
                      <a:pt x="489" y="1776"/>
                    </a:cubicBezTo>
                    <a:cubicBezTo>
                      <a:pt x="513" y="1760"/>
                      <a:pt x="534" y="1754"/>
                      <a:pt x="554" y="1754"/>
                    </a:cubicBezTo>
                    <a:cubicBezTo>
                      <a:pt x="593" y="1754"/>
                      <a:pt x="628" y="1780"/>
                      <a:pt x="667" y="1812"/>
                    </a:cubicBezTo>
                    <a:cubicBezTo>
                      <a:pt x="715" y="1836"/>
                      <a:pt x="775" y="1871"/>
                      <a:pt x="834" y="1871"/>
                    </a:cubicBezTo>
                    <a:cubicBezTo>
                      <a:pt x="953" y="1871"/>
                      <a:pt x="1084" y="1848"/>
                      <a:pt x="1203" y="1824"/>
                    </a:cubicBezTo>
                    <a:cubicBezTo>
                      <a:pt x="1251" y="1812"/>
                      <a:pt x="1310" y="1800"/>
                      <a:pt x="1322" y="1776"/>
                    </a:cubicBezTo>
                    <a:cubicBezTo>
                      <a:pt x="1334" y="1752"/>
                      <a:pt x="1310" y="1693"/>
                      <a:pt x="1287" y="1657"/>
                    </a:cubicBezTo>
                    <a:cubicBezTo>
                      <a:pt x="1203" y="1550"/>
                      <a:pt x="1215" y="1514"/>
                      <a:pt x="1322" y="1431"/>
                    </a:cubicBezTo>
                    <a:cubicBezTo>
                      <a:pt x="1382" y="1526"/>
                      <a:pt x="1572" y="1514"/>
                      <a:pt x="1489" y="1717"/>
                    </a:cubicBezTo>
                    <a:lnTo>
                      <a:pt x="1525" y="1717"/>
                    </a:lnTo>
                    <a:cubicBezTo>
                      <a:pt x="1549" y="1681"/>
                      <a:pt x="1584" y="1645"/>
                      <a:pt x="1584" y="1621"/>
                    </a:cubicBezTo>
                    <a:cubicBezTo>
                      <a:pt x="1584" y="1514"/>
                      <a:pt x="1632" y="1467"/>
                      <a:pt x="1691" y="1407"/>
                    </a:cubicBezTo>
                    <a:cubicBezTo>
                      <a:pt x="1715" y="1383"/>
                      <a:pt x="1739" y="1324"/>
                      <a:pt x="1739" y="1312"/>
                    </a:cubicBezTo>
                    <a:cubicBezTo>
                      <a:pt x="1644" y="1169"/>
                      <a:pt x="1739" y="1062"/>
                      <a:pt x="1787" y="955"/>
                    </a:cubicBezTo>
                    <a:cubicBezTo>
                      <a:pt x="1822" y="871"/>
                      <a:pt x="1810" y="800"/>
                      <a:pt x="1751" y="740"/>
                    </a:cubicBezTo>
                    <a:cubicBezTo>
                      <a:pt x="1715" y="705"/>
                      <a:pt x="1691" y="669"/>
                      <a:pt x="1679" y="633"/>
                    </a:cubicBezTo>
                    <a:cubicBezTo>
                      <a:pt x="1644" y="562"/>
                      <a:pt x="1644" y="478"/>
                      <a:pt x="1596" y="407"/>
                    </a:cubicBezTo>
                    <a:cubicBezTo>
                      <a:pt x="1489" y="240"/>
                      <a:pt x="1370" y="74"/>
                      <a:pt x="1156" y="50"/>
                    </a:cubicBezTo>
                    <a:cubicBezTo>
                      <a:pt x="1045" y="30"/>
                      <a:pt x="934" y="0"/>
                      <a:pt x="8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1" name="Google Shape;511;p33"/>
              <p:cNvSpPr/>
              <p:nvPr/>
            </p:nvSpPr>
            <p:spPr>
              <a:xfrm>
                <a:off x="5809050" y="1776025"/>
                <a:ext cx="27700" cy="25550"/>
              </a:xfrm>
              <a:custGeom>
                <a:rect b="b" l="l" r="r" t="t"/>
                <a:pathLst>
                  <a:path extrusionOk="0" h="1022" w="1108">
                    <a:moveTo>
                      <a:pt x="443" y="0"/>
                    </a:moveTo>
                    <a:cubicBezTo>
                      <a:pt x="301" y="0"/>
                      <a:pt x="196" y="69"/>
                      <a:pt x="108" y="188"/>
                    </a:cubicBezTo>
                    <a:cubicBezTo>
                      <a:pt x="24" y="307"/>
                      <a:pt x="0" y="450"/>
                      <a:pt x="0" y="581"/>
                    </a:cubicBezTo>
                    <a:cubicBezTo>
                      <a:pt x="0" y="735"/>
                      <a:pt x="60" y="783"/>
                      <a:pt x="203" y="783"/>
                    </a:cubicBezTo>
                    <a:cubicBezTo>
                      <a:pt x="217" y="782"/>
                      <a:pt x="231" y="782"/>
                      <a:pt x="244" y="782"/>
                    </a:cubicBezTo>
                    <a:cubicBezTo>
                      <a:pt x="393" y="782"/>
                      <a:pt x="454" y="846"/>
                      <a:pt x="465" y="1021"/>
                    </a:cubicBezTo>
                    <a:cubicBezTo>
                      <a:pt x="536" y="997"/>
                      <a:pt x="608" y="950"/>
                      <a:pt x="679" y="950"/>
                    </a:cubicBezTo>
                    <a:cubicBezTo>
                      <a:pt x="786" y="950"/>
                      <a:pt x="858" y="926"/>
                      <a:pt x="905" y="843"/>
                    </a:cubicBezTo>
                    <a:cubicBezTo>
                      <a:pt x="941" y="783"/>
                      <a:pt x="977" y="712"/>
                      <a:pt x="1012" y="652"/>
                    </a:cubicBezTo>
                    <a:cubicBezTo>
                      <a:pt x="1108" y="462"/>
                      <a:pt x="1001" y="188"/>
                      <a:pt x="834" y="69"/>
                    </a:cubicBezTo>
                    <a:cubicBezTo>
                      <a:pt x="739" y="9"/>
                      <a:pt x="631" y="21"/>
                      <a:pt x="536" y="9"/>
                    </a:cubicBezTo>
                    <a:cubicBezTo>
                      <a:pt x="503" y="3"/>
                      <a:pt x="473" y="0"/>
                      <a:pt x="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2" name="Google Shape;512;p33"/>
              <p:cNvSpPr/>
              <p:nvPr/>
            </p:nvSpPr>
            <p:spPr>
              <a:xfrm>
                <a:off x="6166225" y="1399025"/>
                <a:ext cx="24150" cy="22850"/>
              </a:xfrm>
              <a:custGeom>
                <a:rect b="b" l="l" r="r" t="t"/>
                <a:pathLst>
                  <a:path extrusionOk="0" h="914" w="966">
                    <a:moveTo>
                      <a:pt x="563" y="1"/>
                    </a:moveTo>
                    <a:cubicBezTo>
                      <a:pt x="554" y="1"/>
                      <a:pt x="545" y="2"/>
                      <a:pt x="537" y="4"/>
                    </a:cubicBezTo>
                    <a:cubicBezTo>
                      <a:pt x="453" y="4"/>
                      <a:pt x="382" y="28"/>
                      <a:pt x="299" y="52"/>
                    </a:cubicBezTo>
                    <a:cubicBezTo>
                      <a:pt x="132" y="87"/>
                      <a:pt x="1" y="373"/>
                      <a:pt x="49" y="575"/>
                    </a:cubicBezTo>
                    <a:cubicBezTo>
                      <a:pt x="60" y="647"/>
                      <a:pt x="84" y="706"/>
                      <a:pt x="168" y="730"/>
                    </a:cubicBezTo>
                    <a:cubicBezTo>
                      <a:pt x="191" y="730"/>
                      <a:pt x="203" y="742"/>
                      <a:pt x="227" y="766"/>
                    </a:cubicBezTo>
                    <a:cubicBezTo>
                      <a:pt x="306" y="875"/>
                      <a:pt x="391" y="913"/>
                      <a:pt x="481" y="913"/>
                    </a:cubicBezTo>
                    <a:cubicBezTo>
                      <a:pt x="567" y="913"/>
                      <a:pt x="658" y="878"/>
                      <a:pt x="751" y="837"/>
                    </a:cubicBezTo>
                    <a:cubicBezTo>
                      <a:pt x="834" y="790"/>
                      <a:pt x="894" y="730"/>
                      <a:pt x="882" y="623"/>
                    </a:cubicBezTo>
                    <a:cubicBezTo>
                      <a:pt x="870" y="587"/>
                      <a:pt x="906" y="564"/>
                      <a:pt x="918" y="528"/>
                    </a:cubicBezTo>
                    <a:cubicBezTo>
                      <a:pt x="930" y="492"/>
                      <a:pt x="941" y="468"/>
                      <a:pt x="965" y="433"/>
                    </a:cubicBezTo>
                    <a:cubicBezTo>
                      <a:pt x="941" y="361"/>
                      <a:pt x="930" y="290"/>
                      <a:pt x="894" y="242"/>
                    </a:cubicBezTo>
                    <a:cubicBezTo>
                      <a:pt x="834" y="159"/>
                      <a:pt x="763" y="99"/>
                      <a:pt x="680" y="52"/>
                    </a:cubicBezTo>
                    <a:cubicBezTo>
                      <a:pt x="650" y="22"/>
                      <a:pt x="605" y="1"/>
                      <a:pt x="5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33"/>
              <p:cNvSpPr/>
              <p:nvPr/>
            </p:nvSpPr>
            <p:spPr>
              <a:xfrm>
                <a:off x="6191525" y="2011100"/>
                <a:ext cx="22650" cy="22075"/>
              </a:xfrm>
              <a:custGeom>
                <a:rect b="b" l="l" r="r" t="t"/>
                <a:pathLst>
                  <a:path extrusionOk="0" h="883" w="906">
                    <a:moveTo>
                      <a:pt x="465" y="0"/>
                    </a:moveTo>
                    <a:cubicBezTo>
                      <a:pt x="406" y="12"/>
                      <a:pt x="322" y="36"/>
                      <a:pt x="251" y="60"/>
                    </a:cubicBezTo>
                    <a:cubicBezTo>
                      <a:pt x="108" y="107"/>
                      <a:pt x="49" y="203"/>
                      <a:pt x="84" y="357"/>
                    </a:cubicBezTo>
                    <a:cubicBezTo>
                      <a:pt x="84" y="381"/>
                      <a:pt x="96" y="405"/>
                      <a:pt x="96" y="417"/>
                    </a:cubicBezTo>
                    <a:cubicBezTo>
                      <a:pt x="1" y="536"/>
                      <a:pt x="84" y="607"/>
                      <a:pt x="180" y="667"/>
                    </a:cubicBezTo>
                    <a:cubicBezTo>
                      <a:pt x="203" y="679"/>
                      <a:pt x="215" y="703"/>
                      <a:pt x="239" y="726"/>
                    </a:cubicBezTo>
                    <a:cubicBezTo>
                      <a:pt x="305" y="832"/>
                      <a:pt x="364" y="883"/>
                      <a:pt x="433" y="883"/>
                    </a:cubicBezTo>
                    <a:cubicBezTo>
                      <a:pt x="489" y="883"/>
                      <a:pt x="552" y="850"/>
                      <a:pt x="632" y="786"/>
                    </a:cubicBezTo>
                    <a:cubicBezTo>
                      <a:pt x="668" y="750"/>
                      <a:pt x="715" y="726"/>
                      <a:pt x="763" y="726"/>
                    </a:cubicBezTo>
                    <a:cubicBezTo>
                      <a:pt x="846" y="726"/>
                      <a:pt x="858" y="691"/>
                      <a:pt x="870" y="619"/>
                    </a:cubicBezTo>
                    <a:cubicBezTo>
                      <a:pt x="882" y="548"/>
                      <a:pt x="906" y="464"/>
                      <a:pt x="906" y="393"/>
                    </a:cubicBezTo>
                    <a:cubicBezTo>
                      <a:pt x="906" y="357"/>
                      <a:pt x="906" y="310"/>
                      <a:pt x="882" y="286"/>
                    </a:cubicBezTo>
                    <a:cubicBezTo>
                      <a:pt x="870" y="250"/>
                      <a:pt x="834" y="238"/>
                      <a:pt x="822" y="203"/>
                    </a:cubicBezTo>
                    <a:cubicBezTo>
                      <a:pt x="763" y="48"/>
                      <a:pt x="620" y="12"/>
                      <a:pt x="4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4" name="Google Shape;514;p33"/>
              <p:cNvSpPr/>
              <p:nvPr/>
            </p:nvSpPr>
            <p:spPr>
              <a:xfrm>
                <a:off x="6104325" y="2056625"/>
                <a:ext cx="1800" cy="2700"/>
              </a:xfrm>
              <a:custGeom>
                <a:rect b="b" l="l" r="r" t="t"/>
                <a:pathLst>
                  <a:path extrusionOk="0" h="108" w="72">
                    <a:moveTo>
                      <a:pt x="36" y="1"/>
                    </a:moveTo>
                    <a:cubicBezTo>
                      <a:pt x="24" y="1"/>
                      <a:pt x="12" y="13"/>
                      <a:pt x="0" y="13"/>
                    </a:cubicBezTo>
                    <a:cubicBezTo>
                      <a:pt x="12" y="37"/>
                      <a:pt x="24" y="72"/>
                      <a:pt x="36" y="108"/>
                    </a:cubicBezTo>
                    <a:cubicBezTo>
                      <a:pt x="48" y="96"/>
                      <a:pt x="60" y="96"/>
                      <a:pt x="72" y="84"/>
                    </a:cubicBezTo>
                    <a:cubicBezTo>
                      <a:pt x="60" y="60"/>
                      <a:pt x="48" y="25"/>
                      <a:pt x="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15" name="Google Shape;515;p33"/>
            <p:cNvGrpSpPr/>
            <p:nvPr/>
          </p:nvGrpSpPr>
          <p:grpSpPr>
            <a:xfrm rot="905684">
              <a:off x="-313574" y="-134745"/>
              <a:ext cx="1075854" cy="1689439"/>
              <a:chOff x="4411550" y="3089200"/>
              <a:chExt cx="569450" cy="894175"/>
            </a:xfrm>
          </p:grpSpPr>
          <p:sp>
            <p:nvSpPr>
              <p:cNvPr id="516" name="Google Shape;516;p33"/>
              <p:cNvSpPr/>
              <p:nvPr/>
            </p:nvSpPr>
            <p:spPr>
              <a:xfrm>
                <a:off x="4411550" y="3413575"/>
                <a:ext cx="246475" cy="293200"/>
              </a:xfrm>
              <a:custGeom>
                <a:rect b="b" l="l" r="r" t="t"/>
                <a:pathLst>
                  <a:path extrusionOk="0" h="11728" w="9859">
                    <a:moveTo>
                      <a:pt x="84" y="5194"/>
                    </a:moveTo>
                    <a:cubicBezTo>
                      <a:pt x="132" y="5206"/>
                      <a:pt x="215" y="5218"/>
                      <a:pt x="215" y="5242"/>
                    </a:cubicBezTo>
                    <a:cubicBezTo>
                      <a:pt x="227" y="5313"/>
                      <a:pt x="203" y="5385"/>
                      <a:pt x="191" y="5444"/>
                    </a:cubicBezTo>
                    <a:lnTo>
                      <a:pt x="120" y="5444"/>
                    </a:lnTo>
                    <a:cubicBezTo>
                      <a:pt x="96" y="5373"/>
                      <a:pt x="72" y="5302"/>
                      <a:pt x="48" y="5218"/>
                    </a:cubicBezTo>
                    <a:cubicBezTo>
                      <a:pt x="60" y="5206"/>
                      <a:pt x="72" y="5194"/>
                      <a:pt x="84" y="5194"/>
                    </a:cubicBezTo>
                    <a:close/>
                    <a:moveTo>
                      <a:pt x="4553" y="0"/>
                    </a:moveTo>
                    <a:cubicBezTo>
                      <a:pt x="4517" y="0"/>
                      <a:pt x="4484" y="8"/>
                      <a:pt x="4465" y="27"/>
                    </a:cubicBezTo>
                    <a:cubicBezTo>
                      <a:pt x="4375" y="101"/>
                      <a:pt x="4278" y="113"/>
                      <a:pt x="4180" y="113"/>
                    </a:cubicBezTo>
                    <a:cubicBezTo>
                      <a:pt x="4137" y="113"/>
                      <a:pt x="4093" y="110"/>
                      <a:pt x="4049" y="110"/>
                    </a:cubicBezTo>
                    <a:cubicBezTo>
                      <a:pt x="3930" y="110"/>
                      <a:pt x="3787" y="110"/>
                      <a:pt x="3703" y="182"/>
                    </a:cubicBezTo>
                    <a:cubicBezTo>
                      <a:pt x="3575" y="289"/>
                      <a:pt x="3436" y="338"/>
                      <a:pt x="3279" y="338"/>
                    </a:cubicBezTo>
                    <a:cubicBezTo>
                      <a:pt x="3262" y="338"/>
                      <a:pt x="3245" y="338"/>
                      <a:pt x="3227" y="337"/>
                    </a:cubicBezTo>
                    <a:cubicBezTo>
                      <a:pt x="3132" y="337"/>
                      <a:pt x="3084" y="360"/>
                      <a:pt x="3025" y="444"/>
                    </a:cubicBezTo>
                    <a:cubicBezTo>
                      <a:pt x="2965" y="527"/>
                      <a:pt x="2846" y="599"/>
                      <a:pt x="2739" y="622"/>
                    </a:cubicBezTo>
                    <a:cubicBezTo>
                      <a:pt x="2608" y="634"/>
                      <a:pt x="2537" y="694"/>
                      <a:pt x="2441" y="777"/>
                    </a:cubicBezTo>
                    <a:cubicBezTo>
                      <a:pt x="2275" y="932"/>
                      <a:pt x="2120" y="1146"/>
                      <a:pt x="1846" y="1146"/>
                    </a:cubicBezTo>
                    <a:cubicBezTo>
                      <a:pt x="1751" y="1146"/>
                      <a:pt x="1703" y="1194"/>
                      <a:pt x="1691" y="1301"/>
                    </a:cubicBezTo>
                    <a:cubicBezTo>
                      <a:pt x="1691" y="1492"/>
                      <a:pt x="1572" y="1611"/>
                      <a:pt x="1405" y="1706"/>
                    </a:cubicBezTo>
                    <a:cubicBezTo>
                      <a:pt x="1358" y="1742"/>
                      <a:pt x="1334" y="1813"/>
                      <a:pt x="1298" y="1873"/>
                    </a:cubicBezTo>
                    <a:cubicBezTo>
                      <a:pt x="1275" y="1932"/>
                      <a:pt x="1275" y="2015"/>
                      <a:pt x="1227" y="2051"/>
                    </a:cubicBezTo>
                    <a:cubicBezTo>
                      <a:pt x="1132" y="2123"/>
                      <a:pt x="1013" y="2158"/>
                      <a:pt x="905" y="2218"/>
                    </a:cubicBezTo>
                    <a:cubicBezTo>
                      <a:pt x="870" y="2230"/>
                      <a:pt x="846" y="2277"/>
                      <a:pt x="834" y="2301"/>
                    </a:cubicBezTo>
                    <a:cubicBezTo>
                      <a:pt x="822" y="2492"/>
                      <a:pt x="763" y="2670"/>
                      <a:pt x="632" y="2813"/>
                    </a:cubicBezTo>
                    <a:cubicBezTo>
                      <a:pt x="584" y="2849"/>
                      <a:pt x="584" y="2932"/>
                      <a:pt x="584" y="3004"/>
                    </a:cubicBezTo>
                    <a:cubicBezTo>
                      <a:pt x="596" y="3099"/>
                      <a:pt x="596" y="3182"/>
                      <a:pt x="489" y="3254"/>
                    </a:cubicBezTo>
                    <a:cubicBezTo>
                      <a:pt x="453" y="3266"/>
                      <a:pt x="429" y="3373"/>
                      <a:pt x="453" y="3397"/>
                    </a:cubicBezTo>
                    <a:cubicBezTo>
                      <a:pt x="513" y="3492"/>
                      <a:pt x="477" y="3563"/>
                      <a:pt x="405" y="3611"/>
                    </a:cubicBezTo>
                    <a:cubicBezTo>
                      <a:pt x="251" y="3730"/>
                      <a:pt x="132" y="3849"/>
                      <a:pt x="167" y="4087"/>
                    </a:cubicBezTo>
                    <a:cubicBezTo>
                      <a:pt x="203" y="4254"/>
                      <a:pt x="155" y="4432"/>
                      <a:pt x="132" y="4611"/>
                    </a:cubicBezTo>
                    <a:cubicBezTo>
                      <a:pt x="120" y="4671"/>
                      <a:pt x="84" y="4730"/>
                      <a:pt x="60" y="4790"/>
                    </a:cubicBezTo>
                    <a:cubicBezTo>
                      <a:pt x="48" y="4837"/>
                      <a:pt x="1" y="4885"/>
                      <a:pt x="1" y="4932"/>
                    </a:cubicBezTo>
                    <a:cubicBezTo>
                      <a:pt x="12" y="5135"/>
                      <a:pt x="24" y="5337"/>
                      <a:pt x="24" y="5540"/>
                    </a:cubicBezTo>
                    <a:cubicBezTo>
                      <a:pt x="24" y="5766"/>
                      <a:pt x="1" y="5980"/>
                      <a:pt x="1" y="6195"/>
                    </a:cubicBezTo>
                    <a:cubicBezTo>
                      <a:pt x="1" y="6254"/>
                      <a:pt x="48" y="6325"/>
                      <a:pt x="84" y="6349"/>
                    </a:cubicBezTo>
                    <a:cubicBezTo>
                      <a:pt x="191" y="6385"/>
                      <a:pt x="215" y="6456"/>
                      <a:pt x="203" y="6564"/>
                    </a:cubicBezTo>
                    <a:cubicBezTo>
                      <a:pt x="203" y="6599"/>
                      <a:pt x="191" y="6635"/>
                      <a:pt x="203" y="6671"/>
                    </a:cubicBezTo>
                    <a:cubicBezTo>
                      <a:pt x="239" y="6826"/>
                      <a:pt x="274" y="6992"/>
                      <a:pt x="310" y="7147"/>
                    </a:cubicBezTo>
                    <a:cubicBezTo>
                      <a:pt x="358" y="7349"/>
                      <a:pt x="286" y="7576"/>
                      <a:pt x="441" y="7754"/>
                    </a:cubicBezTo>
                    <a:cubicBezTo>
                      <a:pt x="453" y="7766"/>
                      <a:pt x="453" y="7790"/>
                      <a:pt x="441" y="7814"/>
                    </a:cubicBezTo>
                    <a:cubicBezTo>
                      <a:pt x="358" y="8028"/>
                      <a:pt x="536" y="8183"/>
                      <a:pt x="584" y="8361"/>
                    </a:cubicBezTo>
                    <a:cubicBezTo>
                      <a:pt x="655" y="8623"/>
                      <a:pt x="858" y="8838"/>
                      <a:pt x="965" y="9100"/>
                    </a:cubicBezTo>
                    <a:cubicBezTo>
                      <a:pt x="1060" y="9302"/>
                      <a:pt x="1227" y="9481"/>
                      <a:pt x="1346" y="9671"/>
                    </a:cubicBezTo>
                    <a:cubicBezTo>
                      <a:pt x="1405" y="9802"/>
                      <a:pt x="1489" y="9874"/>
                      <a:pt x="1632" y="9897"/>
                    </a:cubicBezTo>
                    <a:cubicBezTo>
                      <a:pt x="1715" y="9897"/>
                      <a:pt x="1751" y="9945"/>
                      <a:pt x="1751" y="10040"/>
                    </a:cubicBezTo>
                    <a:cubicBezTo>
                      <a:pt x="1763" y="10112"/>
                      <a:pt x="1798" y="10207"/>
                      <a:pt x="1846" y="10266"/>
                    </a:cubicBezTo>
                    <a:cubicBezTo>
                      <a:pt x="2144" y="10576"/>
                      <a:pt x="2465" y="10886"/>
                      <a:pt x="2775" y="11195"/>
                    </a:cubicBezTo>
                    <a:cubicBezTo>
                      <a:pt x="2846" y="11267"/>
                      <a:pt x="2906" y="11374"/>
                      <a:pt x="2989" y="11409"/>
                    </a:cubicBezTo>
                    <a:cubicBezTo>
                      <a:pt x="3120" y="11453"/>
                      <a:pt x="3256" y="11497"/>
                      <a:pt x="3396" y="11497"/>
                    </a:cubicBezTo>
                    <a:cubicBezTo>
                      <a:pt x="3485" y="11497"/>
                      <a:pt x="3575" y="11479"/>
                      <a:pt x="3668" y="11433"/>
                    </a:cubicBezTo>
                    <a:cubicBezTo>
                      <a:pt x="3699" y="11415"/>
                      <a:pt x="3737" y="11409"/>
                      <a:pt x="3779" y="11409"/>
                    </a:cubicBezTo>
                    <a:cubicBezTo>
                      <a:pt x="3848" y="11409"/>
                      <a:pt x="3927" y="11426"/>
                      <a:pt x="4001" y="11433"/>
                    </a:cubicBezTo>
                    <a:cubicBezTo>
                      <a:pt x="4096" y="11445"/>
                      <a:pt x="4192" y="11481"/>
                      <a:pt x="4299" y="11493"/>
                    </a:cubicBezTo>
                    <a:cubicBezTo>
                      <a:pt x="4501" y="11529"/>
                      <a:pt x="4704" y="11564"/>
                      <a:pt x="4894" y="11600"/>
                    </a:cubicBezTo>
                    <a:cubicBezTo>
                      <a:pt x="4930" y="11600"/>
                      <a:pt x="4965" y="11624"/>
                      <a:pt x="4977" y="11648"/>
                    </a:cubicBezTo>
                    <a:cubicBezTo>
                      <a:pt x="5019" y="11707"/>
                      <a:pt x="5058" y="11728"/>
                      <a:pt x="5101" y="11728"/>
                    </a:cubicBezTo>
                    <a:cubicBezTo>
                      <a:pt x="5144" y="11728"/>
                      <a:pt x="5192" y="11707"/>
                      <a:pt x="5251" y="11683"/>
                    </a:cubicBezTo>
                    <a:cubicBezTo>
                      <a:pt x="5314" y="11660"/>
                      <a:pt x="5391" y="11637"/>
                      <a:pt x="5461" y="11637"/>
                    </a:cubicBezTo>
                    <a:cubicBezTo>
                      <a:pt x="5498" y="11637"/>
                      <a:pt x="5532" y="11643"/>
                      <a:pt x="5561" y="11659"/>
                    </a:cubicBezTo>
                    <a:cubicBezTo>
                      <a:pt x="5623" y="11691"/>
                      <a:pt x="5682" y="11704"/>
                      <a:pt x="5737" y="11704"/>
                    </a:cubicBezTo>
                    <a:cubicBezTo>
                      <a:pt x="5850" y="11704"/>
                      <a:pt x="5949" y="11648"/>
                      <a:pt x="6037" y="11576"/>
                    </a:cubicBezTo>
                    <a:cubicBezTo>
                      <a:pt x="6120" y="11517"/>
                      <a:pt x="6180" y="11505"/>
                      <a:pt x="6275" y="11505"/>
                    </a:cubicBezTo>
                    <a:cubicBezTo>
                      <a:pt x="6288" y="11503"/>
                      <a:pt x="6303" y="11502"/>
                      <a:pt x="6317" y="11502"/>
                    </a:cubicBezTo>
                    <a:cubicBezTo>
                      <a:pt x="6355" y="11502"/>
                      <a:pt x="6395" y="11507"/>
                      <a:pt x="6430" y="11507"/>
                    </a:cubicBezTo>
                    <a:cubicBezTo>
                      <a:pt x="6467" y="11507"/>
                      <a:pt x="6498" y="11502"/>
                      <a:pt x="6513" y="11481"/>
                    </a:cubicBezTo>
                    <a:cubicBezTo>
                      <a:pt x="6607" y="11381"/>
                      <a:pt x="6707" y="11352"/>
                      <a:pt x="6809" y="11352"/>
                    </a:cubicBezTo>
                    <a:cubicBezTo>
                      <a:pt x="6889" y="11352"/>
                      <a:pt x="6970" y="11370"/>
                      <a:pt x="7049" y="11386"/>
                    </a:cubicBezTo>
                    <a:cubicBezTo>
                      <a:pt x="7071" y="11387"/>
                      <a:pt x="7091" y="11388"/>
                      <a:pt x="7109" y="11388"/>
                    </a:cubicBezTo>
                    <a:cubicBezTo>
                      <a:pt x="7220" y="11388"/>
                      <a:pt x="7265" y="11352"/>
                      <a:pt x="7275" y="11219"/>
                    </a:cubicBezTo>
                    <a:cubicBezTo>
                      <a:pt x="7287" y="11100"/>
                      <a:pt x="7359" y="11028"/>
                      <a:pt x="7466" y="10981"/>
                    </a:cubicBezTo>
                    <a:cubicBezTo>
                      <a:pt x="7597" y="10921"/>
                      <a:pt x="7740" y="10874"/>
                      <a:pt x="7859" y="10790"/>
                    </a:cubicBezTo>
                    <a:cubicBezTo>
                      <a:pt x="7966" y="10719"/>
                      <a:pt x="8073" y="10624"/>
                      <a:pt x="8085" y="10469"/>
                    </a:cubicBezTo>
                    <a:cubicBezTo>
                      <a:pt x="8085" y="10433"/>
                      <a:pt x="8156" y="10386"/>
                      <a:pt x="8204" y="10386"/>
                    </a:cubicBezTo>
                    <a:cubicBezTo>
                      <a:pt x="8359" y="10374"/>
                      <a:pt x="8549" y="10231"/>
                      <a:pt x="8585" y="10076"/>
                    </a:cubicBezTo>
                    <a:cubicBezTo>
                      <a:pt x="8609" y="9874"/>
                      <a:pt x="8775" y="9778"/>
                      <a:pt x="8918" y="9707"/>
                    </a:cubicBezTo>
                    <a:cubicBezTo>
                      <a:pt x="9025" y="9647"/>
                      <a:pt x="9085" y="9588"/>
                      <a:pt x="9073" y="9469"/>
                    </a:cubicBezTo>
                    <a:cubicBezTo>
                      <a:pt x="9037" y="9290"/>
                      <a:pt x="9133" y="9159"/>
                      <a:pt x="9240" y="9028"/>
                    </a:cubicBezTo>
                    <a:cubicBezTo>
                      <a:pt x="9311" y="8957"/>
                      <a:pt x="9347" y="8838"/>
                      <a:pt x="9359" y="8731"/>
                    </a:cubicBezTo>
                    <a:cubicBezTo>
                      <a:pt x="9383" y="8600"/>
                      <a:pt x="9371" y="8457"/>
                      <a:pt x="9371" y="8302"/>
                    </a:cubicBezTo>
                    <a:lnTo>
                      <a:pt x="9371" y="8302"/>
                    </a:lnTo>
                    <a:cubicBezTo>
                      <a:pt x="9442" y="8373"/>
                      <a:pt x="9490" y="8409"/>
                      <a:pt x="9537" y="8457"/>
                    </a:cubicBezTo>
                    <a:cubicBezTo>
                      <a:pt x="9561" y="8445"/>
                      <a:pt x="9585" y="8433"/>
                      <a:pt x="9597" y="8433"/>
                    </a:cubicBezTo>
                    <a:cubicBezTo>
                      <a:pt x="9573" y="8314"/>
                      <a:pt x="9537" y="8195"/>
                      <a:pt x="9526" y="8076"/>
                    </a:cubicBezTo>
                    <a:cubicBezTo>
                      <a:pt x="9514" y="8040"/>
                      <a:pt x="9537" y="7969"/>
                      <a:pt x="9561" y="7957"/>
                    </a:cubicBezTo>
                    <a:cubicBezTo>
                      <a:pt x="9704" y="7861"/>
                      <a:pt x="9740" y="7730"/>
                      <a:pt x="9716" y="7576"/>
                    </a:cubicBezTo>
                    <a:cubicBezTo>
                      <a:pt x="9692" y="7504"/>
                      <a:pt x="9645" y="7433"/>
                      <a:pt x="9597" y="7361"/>
                    </a:cubicBezTo>
                    <a:cubicBezTo>
                      <a:pt x="9609" y="7361"/>
                      <a:pt x="9621" y="7338"/>
                      <a:pt x="9633" y="7338"/>
                    </a:cubicBezTo>
                    <a:cubicBezTo>
                      <a:pt x="9787" y="7326"/>
                      <a:pt x="9847" y="7266"/>
                      <a:pt x="9764" y="7087"/>
                    </a:cubicBezTo>
                    <a:cubicBezTo>
                      <a:pt x="9728" y="7004"/>
                      <a:pt x="9692" y="6861"/>
                      <a:pt x="9835" y="6778"/>
                    </a:cubicBezTo>
                    <a:cubicBezTo>
                      <a:pt x="9859" y="6766"/>
                      <a:pt x="9847" y="6683"/>
                      <a:pt x="9835" y="6635"/>
                    </a:cubicBezTo>
                    <a:cubicBezTo>
                      <a:pt x="9823" y="6564"/>
                      <a:pt x="9776" y="6504"/>
                      <a:pt x="9764" y="6433"/>
                    </a:cubicBezTo>
                    <a:cubicBezTo>
                      <a:pt x="9740" y="5944"/>
                      <a:pt x="9764" y="5456"/>
                      <a:pt x="9704" y="4968"/>
                    </a:cubicBezTo>
                    <a:cubicBezTo>
                      <a:pt x="9657" y="4611"/>
                      <a:pt x="9514" y="4266"/>
                      <a:pt x="9395" y="3920"/>
                    </a:cubicBezTo>
                    <a:cubicBezTo>
                      <a:pt x="9359" y="3789"/>
                      <a:pt x="9240" y="3682"/>
                      <a:pt x="9216" y="3551"/>
                    </a:cubicBezTo>
                    <a:cubicBezTo>
                      <a:pt x="9156" y="3289"/>
                      <a:pt x="9049" y="3051"/>
                      <a:pt x="8871" y="2897"/>
                    </a:cubicBezTo>
                    <a:cubicBezTo>
                      <a:pt x="8895" y="2801"/>
                      <a:pt x="8930" y="2718"/>
                      <a:pt x="8918" y="2682"/>
                    </a:cubicBezTo>
                    <a:cubicBezTo>
                      <a:pt x="8811" y="2504"/>
                      <a:pt x="8704" y="2337"/>
                      <a:pt x="8585" y="2182"/>
                    </a:cubicBezTo>
                    <a:cubicBezTo>
                      <a:pt x="8490" y="2039"/>
                      <a:pt x="8394" y="1908"/>
                      <a:pt x="8275" y="1789"/>
                    </a:cubicBezTo>
                    <a:cubicBezTo>
                      <a:pt x="8144" y="1646"/>
                      <a:pt x="8037" y="1468"/>
                      <a:pt x="7835" y="1396"/>
                    </a:cubicBezTo>
                    <a:cubicBezTo>
                      <a:pt x="7775" y="1373"/>
                      <a:pt x="7740" y="1265"/>
                      <a:pt x="7692" y="1206"/>
                    </a:cubicBezTo>
                    <a:cubicBezTo>
                      <a:pt x="7656" y="1146"/>
                      <a:pt x="7621" y="1075"/>
                      <a:pt x="7573" y="1039"/>
                    </a:cubicBezTo>
                    <a:cubicBezTo>
                      <a:pt x="7359" y="884"/>
                      <a:pt x="7156" y="741"/>
                      <a:pt x="6942" y="611"/>
                    </a:cubicBezTo>
                    <a:cubicBezTo>
                      <a:pt x="6882" y="575"/>
                      <a:pt x="6823" y="539"/>
                      <a:pt x="6763" y="539"/>
                    </a:cubicBezTo>
                    <a:cubicBezTo>
                      <a:pt x="6632" y="539"/>
                      <a:pt x="6513" y="539"/>
                      <a:pt x="6454" y="384"/>
                    </a:cubicBezTo>
                    <a:cubicBezTo>
                      <a:pt x="6442" y="360"/>
                      <a:pt x="6382" y="337"/>
                      <a:pt x="6335" y="325"/>
                    </a:cubicBezTo>
                    <a:cubicBezTo>
                      <a:pt x="6216" y="277"/>
                      <a:pt x="6073" y="265"/>
                      <a:pt x="5966" y="206"/>
                    </a:cubicBezTo>
                    <a:cubicBezTo>
                      <a:pt x="5887" y="163"/>
                      <a:pt x="5817" y="154"/>
                      <a:pt x="5745" y="154"/>
                    </a:cubicBezTo>
                    <a:cubicBezTo>
                      <a:pt x="5697" y="154"/>
                      <a:pt x="5649" y="158"/>
                      <a:pt x="5596" y="158"/>
                    </a:cubicBezTo>
                    <a:cubicBezTo>
                      <a:pt x="5587" y="159"/>
                      <a:pt x="5577" y="160"/>
                      <a:pt x="5568" y="160"/>
                    </a:cubicBezTo>
                    <a:cubicBezTo>
                      <a:pt x="5468" y="160"/>
                      <a:pt x="5360" y="107"/>
                      <a:pt x="5251" y="75"/>
                    </a:cubicBezTo>
                    <a:cubicBezTo>
                      <a:pt x="5213" y="65"/>
                      <a:pt x="5166" y="48"/>
                      <a:pt x="5125" y="48"/>
                    </a:cubicBezTo>
                    <a:cubicBezTo>
                      <a:pt x="5115" y="48"/>
                      <a:pt x="5106" y="49"/>
                      <a:pt x="5096" y="51"/>
                    </a:cubicBezTo>
                    <a:cubicBezTo>
                      <a:pt x="5031" y="69"/>
                      <a:pt x="4968" y="81"/>
                      <a:pt x="4906" y="81"/>
                    </a:cubicBezTo>
                    <a:cubicBezTo>
                      <a:pt x="4843" y="81"/>
                      <a:pt x="4781" y="69"/>
                      <a:pt x="4715" y="39"/>
                    </a:cubicBezTo>
                    <a:cubicBezTo>
                      <a:pt x="4673" y="18"/>
                      <a:pt x="4608" y="0"/>
                      <a:pt x="455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3"/>
              <p:cNvSpPr/>
              <p:nvPr/>
            </p:nvSpPr>
            <p:spPr>
              <a:xfrm>
                <a:off x="4744625" y="3356500"/>
                <a:ext cx="236375" cy="272200"/>
              </a:xfrm>
              <a:custGeom>
                <a:rect b="b" l="l" r="r" t="t"/>
                <a:pathLst>
                  <a:path extrusionOk="0" h="10888" w="9455">
                    <a:moveTo>
                      <a:pt x="5501" y="1"/>
                    </a:moveTo>
                    <a:cubicBezTo>
                      <a:pt x="5474" y="1"/>
                      <a:pt x="5447" y="11"/>
                      <a:pt x="5418" y="36"/>
                    </a:cubicBezTo>
                    <a:cubicBezTo>
                      <a:pt x="5299" y="155"/>
                      <a:pt x="5168" y="215"/>
                      <a:pt x="5001" y="238"/>
                    </a:cubicBezTo>
                    <a:cubicBezTo>
                      <a:pt x="4966" y="238"/>
                      <a:pt x="4942" y="274"/>
                      <a:pt x="4918" y="286"/>
                    </a:cubicBezTo>
                    <a:lnTo>
                      <a:pt x="4918" y="441"/>
                    </a:lnTo>
                    <a:cubicBezTo>
                      <a:pt x="4825" y="449"/>
                      <a:pt x="4739" y="458"/>
                      <a:pt x="4654" y="458"/>
                    </a:cubicBezTo>
                    <a:cubicBezTo>
                      <a:pt x="4619" y="458"/>
                      <a:pt x="4584" y="456"/>
                      <a:pt x="4549" y="453"/>
                    </a:cubicBezTo>
                    <a:cubicBezTo>
                      <a:pt x="4513" y="453"/>
                      <a:pt x="4477" y="393"/>
                      <a:pt x="4454" y="357"/>
                    </a:cubicBezTo>
                    <a:cubicBezTo>
                      <a:pt x="4477" y="334"/>
                      <a:pt x="4513" y="286"/>
                      <a:pt x="4549" y="274"/>
                    </a:cubicBezTo>
                    <a:cubicBezTo>
                      <a:pt x="4556" y="272"/>
                      <a:pt x="4563" y="272"/>
                      <a:pt x="4570" y="272"/>
                    </a:cubicBezTo>
                    <a:cubicBezTo>
                      <a:pt x="4613" y="272"/>
                      <a:pt x="4663" y="298"/>
                      <a:pt x="4704" y="298"/>
                    </a:cubicBezTo>
                    <a:cubicBezTo>
                      <a:pt x="4719" y="302"/>
                      <a:pt x="4735" y="303"/>
                      <a:pt x="4753" y="303"/>
                    </a:cubicBezTo>
                    <a:cubicBezTo>
                      <a:pt x="4787" y="303"/>
                      <a:pt x="4827" y="298"/>
                      <a:pt x="4882" y="298"/>
                    </a:cubicBezTo>
                    <a:cubicBezTo>
                      <a:pt x="4775" y="107"/>
                      <a:pt x="4620" y="119"/>
                      <a:pt x="4489" y="84"/>
                    </a:cubicBezTo>
                    <a:cubicBezTo>
                      <a:pt x="4454" y="84"/>
                      <a:pt x="4394" y="119"/>
                      <a:pt x="4394" y="143"/>
                    </a:cubicBezTo>
                    <a:cubicBezTo>
                      <a:pt x="4357" y="290"/>
                      <a:pt x="4236" y="331"/>
                      <a:pt x="4138" y="331"/>
                    </a:cubicBezTo>
                    <a:cubicBezTo>
                      <a:pt x="4109" y="331"/>
                      <a:pt x="4082" y="327"/>
                      <a:pt x="4061" y="322"/>
                    </a:cubicBezTo>
                    <a:cubicBezTo>
                      <a:pt x="4017" y="313"/>
                      <a:pt x="3974" y="309"/>
                      <a:pt x="3933" y="309"/>
                    </a:cubicBezTo>
                    <a:cubicBezTo>
                      <a:pt x="3705" y="309"/>
                      <a:pt x="3510" y="432"/>
                      <a:pt x="3299" y="512"/>
                    </a:cubicBezTo>
                    <a:cubicBezTo>
                      <a:pt x="3287" y="524"/>
                      <a:pt x="3263" y="548"/>
                      <a:pt x="3251" y="572"/>
                    </a:cubicBezTo>
                    <a:cubicBezTo>
                      <a:pt x="3194" y="679"/>
                      <a:pt x="3125" y="746"/>
                      <a:pt x="3029" y="746"/>
                    </a:cubicBezTo>
                    <a:cubicBezTo>
                      <a:pt x="2986" y="746"/>
                      <a:pt x="2937" y="732"/>
                      <a:pt x="2882" y="703"/>
                    </a:cubicBezTo>
                    <a:cubicBezTo>
                      <a:pt x="2875" y="700"/>
                      <a:pt x="2867" y="700"/>
                      <a:pt x="2858" y="700"/>
                    </a:cubicBezTo>
                    <a:cubicBezTo>
                      <a:pt x="2819" y="700"/>
                      <a:pt x="2759" y="717"/>
                      <a:pt x="2691" y="727"/>
                    </a:cubicBezTo>
                    <a:cubicBezTo>
                      <a:pt x="2763" y="774"/>
                      <a:pt x="2787" y="798"/>
                      <a:pt x="2822" y="834"/>
                    </a:cubicBezTo>
                    <a:cubicBezTo>
                      <a:pt x="2799" y="858"/>
                      <a:pt x="2787" y="869"/>
                      <a:pt x="2787" y="869"/>
                    </a:cubicBezTo>
                    <a:cubicBezTo>
                      <a:pt x="2745" y="859"/>
                      <a:pt x="2707" y="853"/>
                      <a:pt x="2673" y="853"/>
                    </a:cubicBezTo>
                    <a:cubicBezTo>
                      <a:pt x="2484" y="853"/>
                      <a:pt x="2405" y="1009"/>
                      <a:pt x="2334" y="1191"/>
                    </a:cubicBezTo>
                    <a:cubicBezTo>
                      <a:pt x="2322" y="1227"/>
                      <a:pt x="2275" y="1239"/>
                      <a:pt x="2239" y="1262"/>
                    </a:cubicBezTo>
                    <a:cubicBezTo>
                      <a:pt x="2156" y="1346"/>
                      <a:pt x="2060" y="1417"/>
                      <a:pt x="1965" y="1500"/>
                    </a:cubicBezTo>
                    <a:cubicBezTo>
                      <a:pt x="1929" y="1536"/>
                      <a:pt x="1929" y="1608"/>
                      <a:pt x="1882" y="1631"/>
                    </a:cubicBezTo>
                    <a:cubicBezTo>
                      <a:pt x="1787" y="1691"/>
                      <a:pt x="1763" y="1774"/>
                      <a:pt x="1763" y="1870"/>
                    </a:cubicBezTo>
                    <a:cubicBezTo>
                      <a:pt x="1763" y="2036"/>
                      <a:pt x="1679" y="2060"/>
                      <a:pt x="1537" y="2072"/>
                    </a:cubicBezTo>
                    <a:cubicBezTo>
                      <a:pt x="1417" y="2084"/>
                      <a:pt x="1298" y="2132"/>
                      <a:pt x="1167" y="2179"/>
                    </a:cubicBezTo>
                    <a:cubicBezTo>
                      <a:pt x="1156" y="2179"/>
                      <a:pt x="1144" y="2251"/>
                      <a:pt x="1156" y="2286"/>
                    </a:cubicBezTo>
                    <a:cubicBezTo>
                      <a:pt x="1203" y="2465"/>
                      <a:pt x="1132" y="2632"/>
                      <a:pt x="941" y="2727"/>
                    </a:cubicBezTo>
                    <a:cubicBezTo>
                      <a:pt x="894" y="2751"/>
                      <a:pt x="858" y="2786"/>
                      <a:pt x="834" y="2834"/>
                    </a:cubicBezTo>
                    <a:cubicBezTo>
                      <a:pt x="751" y="2953"/>
                      <a:pt x="679" y="3084"/>
                      <a:pt x="608" y="3227"/>
                    </a:cubicBezTo>
                    <a:cubicBezTo>
                      <a:pt x="513" y="3417"/>
                      <a:pt x="417" y="3608"/>
                      <a:pt x="298" y="3846"/>
                    </a:cubicBezTo>
                    <a:cubicBezTo>
                      <a:pt x="453" y="3882"/>
                      <a:pt x="608" y="3929"/>
                      <a:pt x="763" y="3977"/>
                    </a:cubicBezTo>
                    <a:cubicBezTo>
                      <a:pt x="703" y="4013"/>
                      <a:pt x="667" y="4025"/>
                      <a:pt x="620" y="4025"/>
                    </a:cubicBezTo>
                    <a:cubicBezTo>
                      <a:pt x="382" y="4025"/>
                      <a:pt x="251" y="4144"/>
                      <a:pt x="215" y="4370"/>
                    </a:cubicBezTo>
                    <a:cubicBezTo>
                      <a:pt x="155" y="4691"/>
                      <a:pt x="84" y="5001"/>
                      <a:pt x="48" y="5310"/>
                    </a:cubicBezTo>
                    <a:cubicBezTo>
                      <a:pt x="13" y="5561"/>
                      <a:pt x="13" y="5822"/>
                      <a:pt x="13" y="6072"/>
                    </a:cubicBezTo>
                    <a:cubicBezTo>
                      <a:pt x="13" y="6239"/>
                      <a:pt x="84" y="6418"/>
                      <a:pt x="36" y="6561"/>
                    </a:cubicBezTo>
                    <a:cubicBezTo>
                      <a:pt x="1" y="6680"/>
                      <a:pt x="13" y="6751"/>
                      <a:pt x="36" y="6846"/>
                    </a:cubicBezTo>
                    <a:cubicBezTo>
                      <a:pt x="60" y="6954"/>
                      <a:pt x="108" y="7049"/>
                      <a:pt x="132" y="7144"/>
                    </a:cubicBezTo>
                    <a:cubicBezTo>
                      <a:pt x="286" y="7775"/>
                      <a:pt x="465" y="8394"/>
                      <a:pt x="882" y="8906"/>
                    </a:cubicBezTo>
                    <a:cubicBezTo>
                      <a:pt x="906" y="8942"/>
                      <a:pt x="917" y="8989"/>
                      <a:pt x="941" y="9025"/>
                    </a:cubicBezTo>
                    <a:cubicBezTo>
                      <a:pt x="1001" y="9132"/>
                      <a:pt x="1072" y="9240"/>
                      <a:pt x="1144" y="9347"/>
                    </a:cubicBezTo>
                    <a:cubicBezTo>
                      <a:pt x="1322" y="9609"/>
                      <a:pt x="1525" y="9871"/>
                      <a:pt x="1691" y="10144"/>
                    </a:cubicBezTo>
                    <a:cubicBezTo>
                      <a:pt x="1756" y="10252"/>
                      <a:pt x="1820" y="10301"/>
                      <a:pt x="1937" y="10301"/>
                    </a:cubicBezTo>
                    <a:cubicBezTo>
                      <a:pt x="1949" y="10301"/>
                      <a:pt x="1963" y="10300"/>
                      <a:pt x="1977" y="10299"/>
                    </a:cubicBezTo>
                    <a:cubicBezTo>
                      <a:pt x="2005" y="10295"/>
                      <a:pt x="2035" y="10293"/>
                      <a:pt x="2065" y="10293"/>
                    </a:cubicBezTo>
                    <a:cubicBezTo>
                      <a:pt x="2124" y="10293"/>
                      <a:pt x="2179" y="10303"/>
                      <a:pt x="2203" y="10335"/>
                    </a:cubicBezTo>
                    <a:cubicBezTo>
                      <a:pt x="2300" y="10451"/>
                      <a:pt x="2405" y="10496"/>
                      <a:pt x="2530" y="10496"/>
                    </a:cubicBezTo>
                    <a:cubicBezTo>
                      <a:pt x="2559" y="10496"/>
                      <a:pt x="2589" y="10494"/>
                      <a:pt x="2620" y="10490"/>
                    </a:cubicBezTo>
                    <a:cubicBezTo>
                      <a:pt x="2634" y="10488"/>
                      <a:pt x="2648" y="10488"/>
                      <a:pt x="2661" y="10488"/>
                    </a:cubicBezTo>
                    <a:cubicBezTo>
                      <a:pt x="2761" y="10488"/>
                      <a:pt x="2840" y="10529"/>
                      <a:pt x="2882" y="10644"/>
                    </a:cubicBezTo>
                    <a:cubicBezTo>
                      <a:pt x="2912" y="10705"/>
                      <a:pt x="2947" y="10736"/>
                      <a:pt x="2996" y="10736"/>
                    </a:cubicBezTo>
                    <a:cubicBezTo>
                      <a:pt x="3024" y="10736"/>
                      <a:pt x="3057" y="10726"/>
                      <a:pt x="3096" y="10704"/>
                    </a:cubicBezTo>
                    <a:cubicBezTo>
                      <a:pt x="3142" y="10676"/>
                      <a:pt x="3203" y="10649"/>
                      <a:pt x="3255" y="10649"/>
                    </a:cubicBezTo>
                    <a:cubicBezTo>
                      <a:pt x="3271" y="10649"/>
                      <a:pt x="3285" y="10651"/>
                      <a:pt x="3299" y="10656"/>
                    </a:cubicBezTo>
                    <a:cubicBezTo>
                      <a:pt x="3537" y="10716"/>
                      <a:pt x="3763" y="10799"/>
                      <a:pt x="3942" y="10859"/>
                    </a:cubicBezTo>
                    <a:cubicBezTo>
                      <a:pt x="4042" y="10803"/>
                      <a:pt x="4100" y="10727"/>
                      <a:pt x="4166" y="10727"/>
                    </a:cubicBezTo>
                    <a:cubicBezTo>
                      <a:pt x="4170" y="10727"/>
                      <a:pt x="4175" y="10727"/>
                      <a:pt x="4180" y="10728"/>
                    </a:cubicBezTo>
                    <a:cubicBezTo>
                      <a:pt x="4287" y="10728"/>
                      <a:pt x="4394" y="10764"/>
                      <a:pt x="4477" y="10823"/>
                    </a:cubicBezTo>
                    <a:cubicBezTo>
                      <a:pt x="4545" y="10866"/>
                      <a:pt x="4617" y="10887"/>
                      <a:pt x="4689" y="10887"/>
                    </a:cubicBezTo>
                    <a:cubicBezTo>
                      <a:pt x="4757" y="10887"/>
                      <a:pt x="4825" y="10869"/>
                      <a:pt x="4894" y="10835"/>
                    </a:cubicBezTo>
                    <a:cubicBezTo>
                      <a:pt x="5073" y="10740"/>
                      <a:pt x="5275" y="10644"/>
                      <a:pt x="5466" y="10609"/>
                    </a:cubicBezTo>
                    <a:cubicBezTo>
                      <a:pt x="5775" y="10561"/>
                      <a:pt x="6085" y="10573"/>
                      <a:pt x="6430" y="10549"/>
                    </a:cubicBezTo>
                    <a:cubicBezTo>
                      <a:pt x="6382" y="10502"/>
                      <a:pt x="6347" y="10466"/>
                      <a:pt x="6299" y="10406"/>
                    </a:cubicBezTo>
                    <a:cubicBezTo>
                      <a:pt x="6490" y="10371"/>
                      <a:pt x="6680" y="10335"/>
                      <a:pt x="6835" y="10311"/>
                    </a:cubicBezTo>
                    <a:cubicBezTo>
                      <a:pt x="6906" y="10216"/>
                      <a:pt x="6942" y="10132"/>
                      <a:pt x="7013" y="10097"/>
                    </a:cubicBezTo>
                    <a:cubicBezTo>
                      <a:pt x="7121" y="10025"/>
                      <a:pt x="7240" y="10002"/>
                      <a:pt x="7347" y="9942"/>
                    </a:cubicBezTo>
                    <a:cubicBezTo>
                      <a:pt x="7454" y="9882"/>
                      <a:pt x="7597" y="9811"/>
                      <a:pt x="7633" y="9704"/>
                    </a:cubicBezTo>
                    <a:cubicBezTo>
                      <a:pt x="7704" y="9561"/>
                      <a:pt x="7764" y="9454"/>
                      <a:pt x="7906" y="9370"/>
                    </a:cubicBezTo>
                    <a:cubicBezTo>
                      <a:pt x="7954" y="9347"/>
                      <a:pt x="7978" y="9263"/>
                      <a:pt x="8014" y="9204"/>
                    </a:cubicBezTo>
                    <a:cubicBezTo>
                      <a:pt x="8085" y="9097"/>
                      <a:pt x="8145" y="8989"/>
                      <a:pt x="8204" y="8882"/>
                    </a:cubicBezTo>
                    <a:cubicBezTo>
                      <a:pt x="8240" y="8823"/>
                      <a:pt x="8299" y="8775"/>
                      <a:pt x="8299" y="8716"/>
                    </a:cubicBezTo>
                    <a:cubicBezTo>
                      <a:pt x="8299" y="8608"/>
                      <a:pt x="8323" y="8549"/>
                      <a:pt x="8418" y="8513"/>
                    </a:cubicBezTo>
                    <a:cubicBezTo>
                      <a:pt x="8478" y="8489"/>
                      <a:pt x="8526" y="8466"/>
                      <a:pt x="8573" y="8430"/>
                    </a:cubicBezTo>
                    <a:cubicBezTo>
                      <a:pt x="8776" y="8323"/>
                      <a:pt x="8799" y="8251"/>
                      <a:pt x="8752" y="8025"/>
                    </a:cubicBezTo>
                    <a:cubicBezTo>
                      <a:pt x="8752" y="7966"/>
                      <a:pt x="8764" y="7882"/>
                      <a:pt x="8799" y="7835"/>
                    </a:cubicBezTo>
                    <a:cubicBezTo>
                      <a:pt x="8859" y="7739"/>
                      <a:pt x="8942" y="7656"/>
                      <a:pt x="9026" y="7573"/>
                    </a:cubicBezTo>
                    <a:lnTo>
                      <a:pt x="8978" y="7573"/>
                    </a:lnTo>
                    <a:cubicBezTo>
                      <a:pt x="8978" y="7394"/>
                      <a:pt x="8978" y="7204"/>
                      <a:pt x="8978" y="7025"/>
                    </a:cubicBezTo>
                    <a:cubicBezTo>
                      <a:pt x="8966" y="6799"/>
                      <a:pt x="8942" y="6584"/>
                      <a:pt x="9192" y="6537"/>
                    </a:cubicBezTo>
                    <a:cubicBezTo>
                      <a:pt x="9252" y="6192"/>
                      <a:pt x="9299" y="5882"/>
                      <a:pt x="9359" y="5572"/>
                    </a:cubicBezTo>
                    <a:lnTo>
                      <a:pt x="9359" y="5572"/>
                    </a:lnTo>
                    <a:cubicBezTo>
                      <a:pt x="9321" y="5621"/>
                      <a:pt x="9272" y="5645"/>
                      <a:pt x="9217" y="5645"/>
                    </a:cubicBezTo>
                    <a:cubicBezTo>
                      <a:pt x="9149" y="5645"/>
                      <a:pt x="9074" y="5609"/>
                      <a:pt x="9002" y="5537"/>
                    </a:cubicBezTo>
                    <a:cubicBezTo>
                      <a:pt x="9204" y="5489"/>
                      <a:pt x="9192" y="5489"/>
                      <a:pt x="9240" y="5263"/>
                    </a:cubicBezTo>
                    <a:cubicBezTo>
                      <a:pt x="9252" y="5251"/>
                      <a:pt x="9252" y="5227"/>
                      <a:pt x="9264" y="5203"/>
                    </a:cubicBezTo>
                    <a:cubicBezTo>
                      <a:pt x="9454" y="4953"/>
                      <a:pt x="9359" y="4668"/>
                      <a:pt x="9335" y="4406"/>
                    </a:cubicBezTo>
                    <a:cubicBezTo>
                      <a:pt x="9311" y="4120"/>
                      <a:pt x="9264" y="3846"/>
                      <a:pt x="9192" y="3572"/>
                    </a:cubicBezTo>
                    <a:cubicBezTo>
                      <a:pt x="9157" y="3429"/>
                      <a:pt x="9228" y="3227"/>
                      <a:pt x="9014" y="3155"/>
                    </a:cubicBezTo>
                    <a:cubicBezTo>
                      <a:pt x="9002" y="3155"/>
                      <a:pt x="8990" y="3072"/>
                      <a:pt x="9002" y="3036"/>
                    </a:cubicBezTo>
                    <a:cubicBezTo>
                      <a:pt x="9061" y="2941"/>
                      <a:pt x="9037" y="2870"/>
                      <a:pt x="8954" y="2810"/>
                    </a:cubicBezTo>
                    <a:cubicBezTo>
                      <a:pt x="8930" y="2786"/>
                      <a:pt x="8895" y="2739"/>
                      <a:pt x="8907" y="2715"/>
                    </a:cubicBezTo>
                    <a:cubicBezTo>
                      <a:pt x="8954" y="2429"/>
                      <a:pt x="8597" y="2322"/>
                      <a:pt x="8621" y="2060"/>
                    </a:cubicBezTo>
                    <a:cubicBezTo>
                      <a:pt x="8621" y="2036"/>
                      <a:pt x="8573" y="2012"/>
                      <a:pt x="8537" y="1977"/>
                    </a:cubicBezTo>
                    <a:cubicBezTo>
                      <a:pt x="8466" y="1905"/>
                      <a:pt x="8371" y="1834"/>
                      <a:pt x="8395" y="1703"/>
                    </a:cubicBezTo>
                    <a:cubicBezTo>
                      <a:pt x="8395" y="1667"/>
                      <a:pt x="8359" y="1608"/>
                      <a:pt x="8323" y="1596"/>
                    </a:cubicBezTo>
                    <a:cubicBezTo>
                      <a:pt x="8049" y="1512"/>
                      <a:pt x="8014" y="1155"/>
                      <a:pt x="7752" y="1060"/>
                    </a:cubicBezTo>
                    <a:cubicBezTo>
                      <a:pt x="7704" y="1048"/>
                      <a:pt x="7692" y="977"/>
                      <a:pt x="7656" y="929"/>
                    </a:cubicBezTo>
                    <a:cubicBezTo>
                      <a:pt x="7633" y="893"/>
                      <a:pt x="7585" y="834"/>
                      <a:pt x="7549" y="822"/>
                    </a:cubicBezTo>
                    <a:cubicBezTo>
                      <a:pt x="7347" y="798"/>
                      <a:pt x="7216" y="691"/>
                      <a:pt x="7121" y="512"/>
                    </a:cubicBezTo>
                    <a:cubicBezTo>
                      <a:pt x="7097" y="465"/>
                      <a:pt x="7025" y="417"/>
                      <a:pt x="6978" y="417"/>
                    </a:cubicBezTo>
                    <a:cubicBezTo>
                      <a:pt x="6939" y="424"/>
                      <a:pt x="6902" y="427"/>
                      <a:pt x="6866" y="427"/>
                    </a:cubicBezTo>
                    <a:cubicBezTo>
                      <a:pt x="6660" y="427"/>
                      <a:pt x="6501" y="314"/>
                      <a:pt x="6359" y="131"/>
                    </a:cubicBezTo>
                    <a:cubicBezTo>
                      <a:pt x="6299" y="155"/>
                      <a:pt x="6228" y="179"/>
                      <a:pt x="6144" y="203"/>
                    </a:cubicBezTo>
                    <a:cubicBezTo>
                      <a:pt x="6096" y="219"/>
                      <a:pt x="6050" y="226"/>
                      <a:pt x="6006" y="226"/>
                    </a:cubicBezTo>
                    <a:cubicBezTo>
                      <a:pt x="5888" y="226"/>
                      <a:pt x="5784" y="174"/>
                      <a:pt x="5680" y="96"/>
                    </a:cubicBezTo>
                    <a:cubicBezTo>
                      <a:pt x="5622" y="54"/>
                      <a:pt x="5564" y="1"/>
                      <a:pt x="550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3"/>
              <p:cNvSpPr/>
              <p:nvPr/>
            </p:nvSpPr>
            <p:spPr>
              <a:xfrm>
                <a:off x="4640450" y="3707800"/>
                <a:ext cx="238450" cy="275575"/>
              </a:xfrm>
              <a:custGeom>
                <a:rect b="b" l="l" r="r" t="t"/>
                <a:pathLst>
                  <a:path extrusionOk="0" h="11023" w="9538">
                    <a:moveTo>
                      <a:pt x="4963" y="0"/>
                    </a:moveTo>
                    <a:cubicBezTo>
                      <a:pt x="4902" y="0"/>
                      <a:pt x="4851" y="29"/>
                      <a:pt x="4799" y="81"/>
                    </a:cubicBezTo>
                    <a:cubicBezTo>
                      <a:pt x="4727" y="129"/>
                      <a:pt x="4644" y="176"/>
                      <a:pt x="4561" y="188"/>
                    </a:cubicBezTo>
                    <a:cubicBezTo>
                      <a:pt x="4382" y="188"/>
                      <a:pt x="4203" y="164"/>
                      <a:pt x="4037" y="164"/>
                    </a:cubicBezTo>
                    <a:cubicBezTo>
                      <a:pt x="3977" y="164"/>
                      <a:pt x="3894" y="200"/>
                      <a:pt x="3870" y="248"/>
                    </a:cubicBezTo>
                    <a:cubicBezTo>
                      <a:pt x="3810" y="391"/>
                      <a:pt x="3679" y="462"/>
                      <a:pt x="3560" y="462"/>
                    </a:cubicBezTo>
                    <a:cubicBezTo>
                      <a:pt x="3553" y="462"/>
                      <a:pt x="3545" y="461"/>
                      <a:pt x="3538" y="461"/>
                    </a:cubicBezTo>
                    <a:cubicBezTo>
                      <a:pt x="3302" y="461"/>
                      <a:pt x="3162" y="643"/>
                      <a:pt x="2977" y="724"/>
                    </a:cubicBezTo>
                    <a:cubicBezTo>
                      <a:pt x="2787" y="795"/>
                      <a:pt x="2608" y="891"/>
                      <a:pt x="2417" y="962"/>
                    </a:cubicBezTo>
                    <a:cubicBezTo>
                      <a:pt x="2310" y="998"/>
                      <a:pt x="2203" y="998"/>
                      <a:pt x="2191" y="1153"/>
                    </a:cubicBezTo>
                    <a:cubicBezTo>
                      <a:pt x="2191" y="1236"/>
                      <a:pt x="2108" y="1319"/>
                      <a:pt x="2036" y="1379"/>
                    </a:cubicBezTo>
                    <a:cubicBezTo>
                      <a:pt x="1929" y="1450"/>
                      <a:pt x="1798" y="1510"/>
                      <a:pt x="1679" y="1569"/>
                    </a:cubicBezTo>
                    <a:cubicBezTo>
                      <a:pt x="1608" y="1605"/>
                      <a:pt x="1584" y="1653"/>
                      <a:pt x="1584" y="1736"/>
                    </a:cubicBezTo>
                    <a:cubicBezTo>
                      <a:pt x="1584" y="1819"/>
                      <a:pt x="1536" y="1926"/>
                      <a:pt x="1477" y="1974"/>
                    </a:cubicBezTo>
                    <a:cubicBezTo>
                      <a:pt x="1370" y="2081"/>
                      <a:pt x="1239" y="2165"/>
                      <a:pt x="1096" y="2272"/>
                    </a:cubicBezTo>
                    <a:cubicBezTo>
                      <a:pt x="1286" y="2367"/>
                      <a:pt x="1191" y="2462"/>
                      <a:pt x="1120" y="2569"/>
                    </a:cubicBezTo>
                    <a:cubicBezTo>
                      <a:pt x="1012" y="2748"/>
                      <a:pt x="905" y="2927"/>
                      <a:pt x="822" y="3105"/>
                    </a:cubicBezTo>
                    <a:cubicBezTo>
                      <a:pt x="762" y="3236"/>
                      <a:pt x="715" y="3355"/>
                      <a:pt x="584" y="3427"/>
                    </a:cubicBezTo>
                    <a:cubicBezTo>
                      <a:pt x="548" y="3450"/>
                      <a:pt x="524" y="3498"/>
                      <a:pt x="512" y="3546"/>
                    </a:cubicBezTo>
                    <a:cubicBezTo>
                      <a:pt x="477" y="3629"/>
                      <a:pt x="453" y="3712"/>
                      <a:pt x="429" y="3796"/>
                    </a:cubicBezTo>
                    <a:cubicBezTo>
                      <a:pt x="381" y="3962"/>
                      <a:pt x="358" y="4129"/>
                      <a:pt x="298" y="4296"/>
                    </a:cubicBezTo>
                    <a:cubicBezTo>
                      <a:pt x="262" y="4403"/>
                      <a:pt x="286" y="4534"/>
                      <a:pt x="167" y="4617"/>
                    </a:cubicBezTo>
                    <a:cubicBezTo>
                      <a:pt x="84" y="4677"/>
                      <a:pt x="0" y="4808"/>
                      <a:pt x="96" y="4867"/>
                    </a:cubicBezTo>
                    <a:cubicBezTo>
                      <a:pt x="250" y="4963"/>
                      <a:pt x="191" y="5058"/>
                      <a:pt x="191" y="5177"/>
                    </a:cubicBezTo>
                    <a:cubicBezTo>
                      <a:pt x="179" y="5415"/>
                      <a:pt x="191" y="5641"/>
                      <a:pt x="191" y="5867"/>
                    </a:cubicBezTo>
                    <a:cubicBezTo>
                      <a:pt x="179" y="6117"/>
                      <a:pt x="167" y="6367"/>
                      <a:pt x="298" y="6594"/>
                    </a:cubicBezTo>
                    <a:cubicBezTo>
                      <a:pt x="310" y="6617"/>
                      <a:pt x="298" y="6653"/>
                      <a:pt x="310" y="6677"/>
                    </a:cubicBezTo>
                    <a:cubicBezTo>
                      <a:pt x="346" y="6903"/>
                      <a:pt x="370" y="7129"/>
                      <a:pt x="441" y="7344"/>
                    </a:cubicBezTo>
                    <a:cubicBezTo>
                      <a:pt x="512" y="7558"/>
                      <a:pt x="631" y="7749"/>
                      <a:pt x="727" y="7951"/>
                    </a:cubicBezTo>
                    <a:cubicBezTo>
                      <a:pt x="739" y="7987"/>
                      <a:pt x="739" y="8034"/>
                      <a:pt x="739" y="8070"/>
                    </a:cubicBezTo>
                    <a:cubicBezTo>
                      <a:pt x="762" y="8130"/>
                      <a:pt x="762" y="8201"/>
                      <a:pt x="798" y="8237"/>
                    </a:cubicBezTo>
                    <a:cubicBezTo>
                      <a:pt x="882" y="8332"/>
                      <a:pt x="965" y="8403"/>
                      <a:pt x="953" y="8546"/>
                    </a:cubicBezTo>
                    <a:cubicBezTo>
                      <a:pt x="953" y="8570"/>
                      <a:pt x="989" y="8618"/>
                      <a:pt x="1024" y="8630"/>
                    </a:cubicBezTo>
                    <a:cubicBezTo>
                      <a:pt x="1227" y="8653"/>
                      <a:pt x="1227" y="8642"/>
                      <a:pt x="1143" y="8844"/>
                    </a:cubicBezTo>
                    <a:cubicBezTo>
                      <a:pt x="1405" y="8963"/>
                      <a:pt x="1393" y="9332"/>
                      <a:pt x="1691" y="9427"/>
                    </a:cubicBezTo>
                    <a:cubicBezTo>
                      <a:pt x="1727" y="9427"/>
                      <a:pt x="1751" y="9499"/>
                      <a:pt x="1751" y="9535"/>
                    </a:cubicBezTo>
                    <a:cubicBezTo>
                      <a:pt x="1739" y="9642"/>
                      <a:pt x="1822" y="9665"/>
                      <a:pt x="1905" y="9701"/>
                    </a:cubicBezTo>
                    <a:cubicBezTo>
                      <a:pt x="1989" y="9749"/>
                      <a:pt x="2072" y="9808"/>
                      <a:pt x="2155" y="9880"/>
                    </a:cubicBezTo>
                    <a:cubicBezTo>
                      <a:pt x="2215" y="9916"/>
                      <a:pt x="2263" y="9975"/>
                      <a:pt x="2322" y="10023"/>
                    </a:cubicBezTo>
                    <a:cubicBezTo>
                      <a:pt x="2406" y="10070"/>
                      <a:pt x="2525" y="10070"/>
                      <a:pt x="2536" y="10189"/>
                    </a:cubicBezTo>
                    <a:cubicBezTo>
                      <a:pt x="2560" y="10297"/>
                      <a:pt x="2608" y="10308"/>
                      <a:pt x="2703" y="10308"/>
                    </a:cubicBezTo>
                    <a:cubicBezTo>
                      <a:pt x="2751" y="10308"/>
                      <a:pt x="2858" y="10344"/>
                      <a:pt x="2858" y="10368"/>
                    </a:cubicBezTo>
                    <a:cubicBezTo>
                      <a:pt x="2870" y="10558"/>
                      <a:pt x="3013" y="10558"/>
                      <a:pt x="3132" y="10558"/>
                    </a:cubicBezTo>
                    <a:cubicBezTo>
                      <a:pt x="3310" y="10558"/>
                      <a:pt x="3465" y="10558"/>
                      <a:pt x="3596" y="10713"/>
                    </a:cubicBezTo>
                    <a:cubicBezTo>
                      <a:pt x="3608" y="10737"/>
                      <a:pt x="3656" y="10749"/>
                      <a:pt x="3691" y="10749"/>
                    </a:cubicBezTo>
                    <a:cubicBezTo>
                      <a:pt x="3858" y="10797"/>
                      <a:pt x="4037" y="10832"/>
                      <a:pt x="4215" y="10880"/>
                    </a:cubicBezTo>
                    <a:cubicBezTo>
                      <a:pt x="4236" y="10722"/>
                      <a:pt x="4341" y="10713"/>
                      <a:pt x="4496" y="10713"/>
                    </a:cubicBezTo>
                    <a:cubicBezTo>
                      <a:pt x="4517" y="10713"/>
                      <a:pt x="4538" y="10713"/>
                      <a:pt x="4561" y="10713"/>
                    </a:cubicBezTo>
                    <a:cubicBezTo>
                      <a:pt x="4787" y="10713"/>
                      <a:pt x="4787" y="10916"/>
                      <a:pt x="4906" y="11023"/>
                    </a:cubicBezTo>
                    <a:cubicBezTo>
                      <a:pt x="5015" y="10939"/>
                      <a:pt x="5128" y="10908"/>
                      <a:pt x="5244" y="10908"/>
                    </a:cubicBezTo>
                    <a:cubicBezTo>
                      <a:pt x="5343" y="10908"/>
                      <a:pt x="5445" y="10930"/>
                      <a:pt x="5549" y="10963"/>
                    </a:cubicBezTo>
                    <a:cubicBezTo>
                      <a:pt x="5611" y="10981"/>
                      <a:pt x="5659" y="10990"/>
                      <a:pt x="5698" y="10990"/>
                    </a:cubicBezTo>
                    <a:cubicBezTo>
                      <a:pt x="5791" y="10990"/>
                      <a:pt x="5825" y="10935"/>
                      <a:pt x="5858" y="10808"/>
                    </a:cubicBezTo>
                    <a:cubicBezTo>
                      <a:pt x="6096" y="10761"/>
                      <a:pt x="6323" y="10713"/>
                      <a:pt x="6537" y="10654"/>
                    </a:cubicBezTo>
                    <a:cubicBezTo>
                      <a:pt x="6585" y="10642"/>
                      <a:pt x="6656" y="10594"/>
                      <a:pt x="6680" y="10547"/>
                    </a:cubicBezTo>
                    <a:cubicBezTo>
                      <a:pt x="6767" y="10333"/>
                      <a:pt x="6934" y="10277"/>
                      <a:pt x="7122" y="10277"/>
                    </a:cubicBezTo>
                    <a:cubicBezTo>
                      <a:pt x="7165" y="10277"/>
                      <a:pt x="7208" y="10280"/>
                      <a:pt x="7251" y="10285"/>
                    </a:cubicBezTo>
                    <a:cubicBezTo>
                      <a:pt x="7271" y="10288"/>
                      <a:pt x="7289" y="10289"/>
                      <a:pt x="7306" y="10289"/>
                    </a:cubicBezTo>
                    <a:cubicBezTo>
                      <a:pt x="7418" y="10289"/>
                      <a:pt x="7454" y="10220"/>
                      <a:pt x="7454" y="10106"/>
                    </a:cubicBezTo>
                    <a:cubicBezTo>
                      <a:pt x="7454" y="9975"/>
                      <a:pt x="7501" y="9904"/>
                      <a:pt x="7632" y="9868"/>
                    </a:cubicBezTo>
                    <a:cubicBezTo>
                      <a:pt x="7870" y="9785"/>
                      <a:pt x="8049" y="9642"/>
                      <a:pt x="8109" y="9380"/>
                    </a:cubicBezTo>
                    <a:cubicBezTo>
                      <a:pt x="8109" y="9344"/>
                      <a:pt x="8156" y="9296"/>
                      <a:pt x="8192" y="9284"/>
                    </a:cubicBezTo>
                    <a:cubicBezTo>
                      <a:pt x="8326" y="9262"/>
                      <a:pt x="8377" y="9092"/>
                      <a:pt x="8521" y="9092"/>
                    </a:cubicBezTo>
                    <a:cubicBezTo>
                      <a:pt x="8530" y="9092"/>
                      <a:pt x="8539" y="9093"/>
                      <a:pt x="8549" y="9094"/>
                    </a:cubicBezTo>
                    <a:cubicBezTo>
                      <a:pt x="8549" y="9058"/>
                      <a:pt x="8561" y="9023"/>
                      <a:pt x="8561" y="8975"/>
                    </a:cubicBezTo>
                    <a:cubicBezTo>
                      <a:pt x="8537" y="8808"/>
                      <a:pt x="8525" y="8653"/>
                      <a:pt x="8716" y="8534"/>
                    </a:cubicBezTo>
                    <a:cubicBezTo>
                      <a:pt x="8859" y="8451"/>
                      <a:pt x="8906" y="8284"/>
                      <a:pt x="8930" y="8106"/>
                    </a:cubicBezTo>
                    <a:cubicBezTo>
                      <a:pt x="8954" y="7999"/>
                      <a:pt x="8954" y="7891"/>
                      <a:pt x="9085" y="7832"/>
                    </a:cubicBezTo>
                    <a:cubicBezTo>
                      <a:pt x="9109" y="7832"/>
                      <a:pt x="9133" y="7772"/>
                      <a:pt x="9133" y="7749"/>
                    </a:cubicBezTo>
                    <a:cubicBezTo>
                      <a:pt x="9097" y="7558"/>
                      <a:pt x="9144" y="7427"/>
                      <a:pt x="9323" y="7332"/>
                    </a:cubicBezTo>
                    <a:cubicBezTo>
                      <a:pt x="9347" y="7308"/>
                      <a:pt x="9371" y="7237"/>
                      <a:pt x="9359" y="7189"/>
                    </a:cubicBezTo>
                    <a:cubicBezTo>
                      <a:pt x="9335" y="7046"/>
                      <a:pt x="9264" y="6915"/>
                      <a:pt x="9418" y="6796"/>
                    </a:cubicBezTo>
                    <a:cubicBezTo>
                      <a:pt x="9430" y="6784"/>
                      <a:pt x="9418" y="6737"/>
                      <a:pt x="9418" y="6701"/>
                    </a:cubicBezTo>
                    <a:cubicBezTo>
                      <a:pt x="9430" y="6522"/>
                      <a:pt x="9430" y="6344"/>
                      <a:pt x="9454" y="6153"/>
                    </a:cubicBezTo>
                    <a:cubicBezTo>
                      <a:pt x="9466" y="5986"/>
                      <a:pt x="9514" y="5820"/>
                      <a:pt x="9502" y="5653"/>
                    </a:cubicBezTo>
                    <a:cubicBezTo>
                      <a:pt x="9502" y="5546"/>
                      <a:pt x="9406" y="5427"/>
                      <a:pt x="9514" y="5320"/>
                    </a:cubicBezTo>
                    <a:cubicBezTo>
                      <a:pt x="9537" y="5296"/>
                      <a:pt x="9514" y="5248"/>
                      <a:pt x="9502" y="5213"/>
                    </a:cubicBezTo>
                    <a:cubicBezTo>
                      <a:pt x="9490" y="5141"/>
                      <a:pt x="9466" y="5070"/>
                      <a:pt x="9454" y="4998"/>
                    </a:cubicBezTo>
                    <a:cubicBezTo>
                      <a:pt x="9418" y="4736"/>
                      <a:pt x="9490" y="4462"/>
                      <a:pt x="9359" y="4201"/>
                    </a:cubicBezTo>
                    <a:cubicBezTo>
                      <a:pt x="9264" y="4022"/>
                      <a:pt x="9275" y="3796"/>
                      <a:pt x="9216" y="3593"/>
                    </a:cubicBezTo>
                    <a:cubicBezTo>
                      <a:pt x="9133" y="3308"/>
                      <a:pt x="9037" y="3022"/>
                      <a:pt x="8906" y="2748"/>
                    </a:cubicBezTo>
                    <a:cubicBezTo>
                      <a:pt x="8823" y="2569"/>
                      <a:pt x="8668" y="2427"/>
                      <a:pt x="8561" y="2260"/>
                    </a:cubicBezTo>
                    <a:cubicBezTo>
                      <a:pt x="8502" y="2165"/>
                      <a:pt x="8502" y="2046"/>
                      <a:pt x="8430" y="1962"/>
                    </a:cubicBezTo>
                    <a:cubicBezTo>
                      <a:pt x="8287" y="1772"/>
                      <a:pt x="8132" y="1605"/>
                      <a:pt x="7978" y="1426"/>
                    </a:cubicBezTo>
                    <a:cubicBezTo>
                      <a:pt x="7966" y="1403"/>
                      <a:pt x="7954" y="1379"/>
                      <a:pt x="7930" y="1355"/>
                    </a:cubicBezTo>
                    <a:cubicBezTo>
                      <a:pt x="7787" y="1212"/>
                      <a:pt x="7644" y="1057"/>
                      <a:pt x="7489" y="914"/>
                    </a:cubicBezTo>
                    <a:cubicBezTo>
                      <a:pt x="7478" y="903"/>
                      <a:pt x="7454" y="903"/>
                      <a:pt x="7430" y="891"/>
                    </a:cubicBezTo>
                    <a:cubicBezTo>
                      <a:pt x="7287" y="831"/>
                      <a:pt x="7132" y="795"/>
                      <a:pt x="7073" y="617"/>
                    </a:cubicBezTo>
                    <a:cubicBezTo>
                      <a:pt x="7061" y="593"/>
                      <a:pt x="7013" y="569"/>
                      <a:pt x="6989" y="569"/>
                    </a:cubicBezTo>
                    <a:cubicBezTo>
                      <a:pt x="6946" y="585"/>
                      <a:pt x="6907" y="592"/>
                      <a:pt x="6871" y="592"/>
                    </a:cubicBezTo>
                    <a:cubicBezTo>
                      <a:pt x="6717" y="592"/>
                      <a:pt x="6617" y="468"/>
                      <a:pt x="6501" y="391"/>
                    </a:cubicBezTo>
                    <a:cubicBezTo>
                      <a:pt x="6430" y="343"/>
                      <a:pt x="6335" y="331"/>
                      <a:pt x="6251" y="319"/>
                    </a:cubicBezTo>
                    <a:cubicBezTo>
                      <a:pt x="6156" y="295"/>
                      <a:pt x="6061" y="295"/>
                      <a:pt x="5965" y="260"/>
                    </a:cubicBezTo>
                    <a:cubicBezTo>
                      <a:pt x="5880" y="217"/>
                      <a:pt x="5801" y="125"/>
                      <a:pt x="5701" y="125"/>
                    </a:cubicBezTo>
                    <a:cubicBezTo>
                      <a:pt x="5662" y="125"/>
                      <a:pt x="5620" y="139"/>
                      <a:pt x="5573" y="176"/>
                    </a:cubicBezTo>
                    <a:cubicBezTo>
                      <a:pt x="5561" y="184"/>
                      <a:pt x="5547" y="186"/>
                      <a:pt x="5531" y="186"/>
                    </a:cubicBezTo>
                    <a:cubicBezTo>
                      <a:pt x="5495" y="186"/>
                      <a:pt x="5451" y="173"/>
                      <a:pt x="5418" y="164"/>
                    </a:cubicBezTo>
                    <a:cubicBezTo>
                      <a:pt x="5299" y="129"/>
                      <a:pt x="5192" y="93"/>
                      <a:pt x="5084" y="33"/>
                    </a:cubicBezTo>
                    <a:cubicBezTo>
                      <a:pt x="5039" y="11"/>
                      <a:pt x="5000" y="0"/>
                      <a:pt x="4963"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3"/>
              <p:cNvSpPr/>
              <p:nvPr/>
            </p:nvSpPr>
            <p:spPr>
              <a:xfrm>
                <a:off x="4563050" y="3089200"/>
                <a:ext cx="226250" cy="275525"/>
              </a:xfrm>
              <a:custGeom>
                <a:rect b="b" l="l" r="r" t="t"/>
                <a:pathLst>
                  <a:path extrusionOk="0" h="11021" w="9050">
                    <a:moveTo>
                      <a:pt x="6597" y="7142"/>
                    </a:moveTo>
                    <a:cubicBezTo>
                      <a:pt x="6631" y="7142"/>
                      <a:pt x="6677" y="7185"/>
                      <a:pt x="6752" y="7228"/>
                    </a:cubicBezTo>
                    <a:cubicBezTo>
                      <a:pt x="6686" y="7293"/>
                      <a:pt x="6631" y="7348"/>
                      <a:pt x="6604" y="7348"/>
                    </a:cubicBezTo>
                    <a:cubicBezTo>
                      <a:pt x="6601" y="7348"/>
                      <a:pt x="6599" y="7348"/>
                      <a:pt x="6597" y="7347"/>
                    </a:cubicBezTo>
                    <a:cubicBezTo>
                      <a:pt x="6537" y="7335"/>
                      <a:pt x="6502" y="7275"/>
                      <a:pt x="6454" y="7228"/>
                    </a:cubicBezTo>
                    <a:cubicBezTo>
                      <a:pt x="6502" y="7204"/>
                      <a:pt x="6537" y="7144"/>
                      <a:pt x="6585" y="7144"/>
                    </a:cubicBezTo>
                    <a:cubicBezTo>
                      <a:pt x="6589" y="7143"/>
                      <a:pt x="6593" y="7142"/>
                      <a:pt x="6597" y="7142"/>
                    </a:cubicBezTo>
                    <a:close/>
                    <a:moveTo>
                      <a:pt x="4387" y="0"/>
                    </a:moveTo>
                    <a:cubicBezTo>
                      <a:pt x="4344" y="0"/>
                      <a:pt x="4302" y="22"/>
                      <a:pt x="4263" y="72"/>
                    </a:cubicBezTo>
                    <a:cubicBezTo>
                      <a:pt x="4182" y="171"/>
                      <a:pt x="4101" y="256"/>
                      <a:pt x="3985" y="256"/>
                    </a:cubicBezTo>
                    <a:cubicBezTo>
                      <a:pt x="3947" y="256"/>
                      <a:pt x="3905" y="247"/>
                      <a:pt x="3858" y="227"/>
                    </a:cubicBezTo>
                    <a:cubicBezTo>
                      <a:pt x="3836" y="302"/>
                      <a:pt x="3818" y="354"/>
                      <a:pt x="3774" y="354"/>
                    </a:cubicBezTo>
                    <a:cubicBezTo>
                      <a:pt x="3749" y="354"/>
                      <a:pt x="3716" y="337"/>
                      <a:pt x="3668" y="298"/>
                    </a:cubicBezTo>
                    <a:cubicBezTo>
                      <a:pt x="3618" y="255"/>
                      <a:pt x="3542" y="247"/>
                      <a:pt x="3464" y="247"/>
                    </a:cubicBezTo>
                    <a:cubicBezTo>
                      <a:pt x="3412" y="247"/>
                      <a:pt x="3358" y="251"/>
                      <a:pt x="3311" y="251"/>
                    </a:cubicBezTo>
                    <a:cubicBezTo>
                      <a:pt x="3287" y="251"/>
                      <a:pt x="3263" y="358"/>
                      <a:pt x="3263" y="405"/>
                    </a:cubicBezTo>
                    <a:cubicBezTo>
                      <a:pt x="3263" y="465"/>
                      <a:pt x="3311" y="512"/>
                      <a:pt x="3335" y="560"/>
                    </a:cubicBezTo>
                    <a:cubicBezTo>
                      <a:pt x="3275" y="584"/>
                      <a:pt x="3216" y="632"/>
                      <a:pt x="3156" y="632"/>
                    </a:cubicBezTo>
                    <a:cubicBezTo>
                      <a:pt x="3085" y="632"/>
                      <a:pt x="3025" y="596"/>
                      <a:pt x="2954" y="584"/>
                    </a:cubicBezTo>
                    <a:cubicBezTo>
                      <a:pt x="2905" y="574"/>
                      <a:pt x="2865" y="557"/>
                      <a:pt x="2820" y="557"/>
                    </a:cubicBezTo>
                    <a:cubicBezTo>
                      <a:pt x="2809" y="557"/>
                      <a:pt x="2798" y="558"/>
                      <a:pt x="2787" y="560"/>
                    </a:cubicBezTo>
                    <a:cubicBezTo>
                      <a:pt x="2692" y="572"/>
                      <a:pt x="2596" y="596"/>
                      <a:pt x="2501" y="620"/>
                    </a:cubicBezTo>
                    <a:cubicBezTo>
                      <a:pt x="2382" y="643"/>
                      <a:pt x="2311" y="667"/>
                      <a:pt x="2299" y="822"/>
                    </a:cubicBezTo>
                    <a:cubicBezTo>
                      <a:pt x="2287" y="905"/>
                      <a:pt x="2203" y="1013"/>
                      <a:pt x="2120" y="1060"/>
                    </a:cubicBezTo>
                    <a:cubicBezTo>
                      <a:pt x="1977" y="1143"/>
                      <a:pt x="1822" y="1191"/>
                      <a:pt x="1668" y="1263"/>
                    </a:cubicBezTo>
                    <a:cubicBezTo>
                      <a:pt x="1584" y="1286"/>
                      <a:pt x="1525" y="1310"/>
                      <a:pt x="1561" y="1429"/>
                    </a:cubicBezTo>
                    <a:cubicBezTo>
                      <a:pt x="1620" y="1679"/>
                      <a:pt x="1489" y="1870"/>
                      <a:pt x="1251" y="1965"/>
                    </a:cubicBezTo>
                    <a:cubicBezTo>
                      <a:pt x="1191" y="1989"/>
                      <a:pt x="1144" y="2036"/>
                      <a:pt x="1120" y="2084"/>
                    </a:cubicBezTo>
                    <a:cubicBezTo>
                      <a:pt x="1072" y="2203"/>
                      <a:pt x="1060" y="2334"/>
                      <a:pt x="1001" y="2429"/>
                    </a:cubicBezTo>
                    <a:cubicBezTo>
                      <a:pt x="882" y="2632"/>
                      <a:pt x="691" y="2798"/>
                      <a:pt x="656" y="3060"/>
                    </a:cubicBezTo>
                    <a:cubicBezTo>
                      <a:pt x="644" y="3096"/>
                      <a:pt x="584" y="3132"/>
                      <a:pt x="549" y="3168"/>
                    </a:cubicBezTo>
                    <a:cubicBezTo>
                      <a:pt x="501" y="3203"/>
                      <a:pt x="429" y="3227"/>
                      <a:pt x="429" y="3263"/>
                    </a:cubicBezTo>
                    <a:cubicBezTo>
                      <a:pt x="394" y="3418"/>
                      <a:pt x="322" y="3608"/>
                      <a:pt x="382" y="3727"/>
                    </a:cubicBezTo>
                    <a:cubicBezTo>
                      <a:pt x="453" y="3870"/>
                      <a:pt x="406" y="3906"/>
                      <a:pt x="310" y="3953"/>
                    </a:cubicBezTo>
                    <a:cubicBezTo>
                      <a:pt x="418" y="4180"/>
                      <a:pt x="406" y="4203"/>
                      <a:pt x="215" y="4370"/>
                    </a:cubicBezTo>
                    <a:cubicBezTo>
                      <a:pt x="191" y="4394"/>
                      <a:pt x="156" y="4430"/>
                      <a:pt x="156" y="4453"/>
                    </a:cubicBezTo>
                    <a:cubicBezTo>
                      <a:pt x="179" y="4620"/>
                      <a:pt x="168" y="4787"/>
                      <a:pt x="132" y="4953"/>
                    </a:cubicBezTo>
                    <a:cubicBezTo>
                      <a:pt x="84" y="5239"/>
                      <a:pt x="96" y="5549"/>
                      <a:pt x="108" y="5846"/>
                    </a:cubicBezTo>
                    <a:cubicBezTo>
                      <a:pt x="132" y="6132"/>
                      <a:pt x="1" y="6418"/>
                      <a:pt x="108" y="6704"/>
                    </a:cubicBezTo>
                    <a:cubicBezTo>
                      <a:pt x="120" y="6739"/>
                      <a:pt x="84" y="6787"/>
                      <a:pt x="72" y="6823"/>
                    </a:cubicBezTo>
                    <a:cubicBezTo>
                      <a:pt x="72" y="6858"/>
                      <a:pt x="48" y="6894"/>
                      <a:pt x="48" y="6930"/>
                    </a:cubicBezTo>
                    <a:cubicBezTo>
                      <a:pt x="60" y="7109"/>
                      <a:pt x="72" y="7275"/>
                      <a:pt x="84" y="7442"/>
                    </a:cubicBezTo>
                    <a:cubicBezTo>
                      <a:pt x="96" y="7490"/>
                      <a:pt x="84" y="7549"/>
                      <a:pt x="108" y="7561"/>
                    </a:cubicBezTo>
                    <a:cubicBezTo>
                      <a:pt x="263" y="7668"/>
                      <a:pt x="239" y="7835"/>
                      <a:pt x="287" y="7978"/>
                    </a:cubicBezTo>
                    <a:cubicBezTo>
                      <a:pt x="358" y="8180"/>
                      <a:pt x="501" y="8347"/>
                      <a:pt x="537" y="8561"/>
                    </a:cubicBezTo>
                    <a:cubicBezTo>
                      <a:pt x="560" y="8668"/>
                      <a:pt x="644" y="8775"/>
                      <a:pt x="703" y="8883"/>
                    </a:cubicBezTo>
                    <a:cubicBezTo>
                      <a:pt x="775" y="8966"/>
                      <a:pt x="858" y="9037"/>
                      <a:pt x="930" y="9121"/>
                    </a:cubicBezTo>
                    <a:cubicBezTo>
                      <a:pt x="965" y="9168"/>
                      <a:pt x="1013" y="9216"/>
                      <a:pt x="1013" y="9264"/>
                    </a:cubicBezTo>
                    <a:cubicBezTo>
                      <a:pt x="1001" y="9371"/>
                      <a:pt x="1025" y="9454"/>
                      <a:pt x="1156" y="9490"/>
                    </a:cubicBezTo>
                    <a:cubicBezTo>
                      <a:pt x="1215" y="9514"/>
                      <a:pt x="1275" y="9561"/>
                      <a:pt x="1311" y="9609"/>
                    </a:cubicBezTo>
                    <a:cubicBezTo>
                      <a:pt x="1394" y="9728"/>
                      <a:pt x="1465" y="9859"/>
                      <a:pt x="1620" y="9918"/>
                    </a:cubicBezTo>
                    <a:cubicBezTo>
                      <a:pt x="1680" y="9942"/>
                      <a:pt x="1751" y="10037"/>
                      <a:pt x="1763" y="10109"/>
                    </a:cubicBezTo>
                    <a:cubicBezTo>
                      <a:pt x="1775" y="10228"/>
                      <a:pt x="1834" y="10252"/>
                      <a:pt x="1942" y="10287"/>
                    </a:cubicBezTo>
                    <a:cubicBezTo>
                      <a:pt x="2049" y="10323"/>
                      <a:pt x="2192" y="10371"/>
                      <a:pt x="2263" y="10454"/>
                    </a:cubicBezTo>
                    <a:cubicBezTo>
                      <a:pt x="2323" y="10538"/>
                      <a:pt x="2382" y="10573"/>
                      <a:pt x="2477" y="10585"/>
                    </a:cubicBezTo>
                    <a:cubicBezTo>
                      <a:pt x="2632" y="10621"/>
                      <a:pt x="2823" y="10585"/>
                      <a:pt x="2942" y="10776"/>
                    </a:cubicBezTo>
                    <a:cubicBezTo>
                      <a:pt x="2965" y="10823"/>
                      <a:pt x="3049" y="10859"/>
                      <a:pt x="3108" y="10871"/>
                    </a:cubicBezTo>
                    <a:cubicBezTo>
                      <a:pt x="3311" y="10871"/>
                      <a:pt x="3513" y="10847"/>
                      <a:pt x="3716" y="10847"/>
                    </a:cubicBezTo>
                    <a:cubicBezTo>
                      <a:pt x="3818" y="10847"/>
                      <a:pt x="3928" y="10873"/>
                      <a:pt x="4040" y="10873"/>
                    </a:cubicBezTo>
                    <a:cubicBezTo>
                      <a:pt x="4059" y="10873"/>
                      <a:pt x="4078" y="10873"/>
                      <a:pt x="4097" y="10871"/>
                    </a:cubicBezTo>
                    <a:cubicBezTo>
                      <a:pt x="4155" y="10864"/>
                      <a:pt x="4210" y="10857"/>
                      <a:pt x="4263" y="10857"/>
                    </a:cubicBezTo>
                    <a:cubicBezTo>
                      <a:pt x="4383" y="10857"/>
                      <a:pt x="4486" y="10890"/>
                      <a:pt x="4561" y="11014"/>
                    </a:cubicBezTo>
                    <a:cubicBezTo>
                      <a:pt x="4668" y="10990"/>
                      <a:pt x="4763" y="10966"/>
                      <a:pt x="4847" y="10966"/>
                    </a:cubicBezTo>
                    <a:cubicBezTo>
                      <a:pt x="4978" y="10966"/>
                      <a:pt x="5109" y="11002"/>
                      <a:pt x="5240" y="11014"/>
                    </a:cubicBezTo>
                    <a:cubicBezTo>
                      <a:pt x="5268" y="11017"/>
                      <a:pt x="5297" y="11020"/>
                      <a:pt x="5323" y="11020"/>
                    </a:cubicBezTo>
                    <a:cubicBezTo>
                      <a:pt x="5396" y="11020"/>
                      <a:pt x="5454" y="10996"/>
                      <a:pt x="5454" y="10883"/>
                    </a:cubicBezTo>
                    <a:cubicBezTo>
                      <a:pt x="5466" y="10847"/>
                      <a:pt x="5513" y="10799"/>
                      <a:pt x="5549" y="10788"/>
                    </a:cubicBezTo>
                    <a:cubicBezTo>
                      <a:pt x="5728" y="10740"/>
                      <a:pt x="5894" y="10680"/>
                      <a:pt x="6073" y="10657"/>
                    </a:cubicBezTo>
                    <a:cubicBezTo>
                      <a:pt x="6216" y="10633"/>
                      <a:pt x="6394" y="10502"/>
                      <a:pt x="6418" y="10371"/>
                    </a:cubicBezTo>
                    <a:cubicBezTo>
                      <a:pt x="6435" y="10244"/>
                      <a:pt x="6476" y="10189"/>
                      <a:pt x="6558" y="10189"/>
                    </a:cubicBezTo>
                    <a:cubicBezTo>
                      <a:pt x="6591" y="10189"/>
                      <a:pt x="6632" y="10199"/>
                      <a:pt x="6680" y="10216"/>
                    </a:cubicBezTo>
                    <a:cubicBezTo>
                      <a:pt x="6764" y="10240"/>
                      <a:pt x="6847" y="10252"/>
                      <a:pt x="6918" y="10276"/>
                    </a:cubicBezTo>
                    <a:cubicBezTo>
                      <a:pt x="6978" y="10157"/>
                      <a:pt x="7037" y="10073"/>
                      <a:pt x="7061" y="9978"/>
                    </a:cubicBezTo>
                    <a:cubicBezTo>
                      <a:pt x="7092" y="9834"/>
                      <a:pt x="7176" y="9797"/>
                      <a:pt x="7282" y="9797"/>
                    </a:cubicBezTo>
                    <a:cubicBezTo>
                      <a:pt x="7299" y="9797"/>
                      <a:pt x="7317" y="9798"/>
                      <a:pt x="7335" y="9799"/>
                    </a:cubicBezTo>
                    <a:cubicBezTo>
                      <a:pt x="7344" y="9800"/>
                      <a:pt x="7354" y="9800"/>
                      <a:pt x="7363" y="9800"/>
                    </a:cubicBezTo>
                    <a:cubicBezTo>
                      <a:pt x="7516" y="9800"/>
                      <a:pt x="7633" y="9707"/>
                      <a:pt x="7633" y="9549"/>
                    </a:cubicBezTo>
                    <a:cubicBezTo>
                      <a:pt x="7633" y="9490"/>
                      <a:pt x="7633" y="9406"/>
                      <a:pt x="7668" y="9383"/>
                    </a:cubicBezTo>
                    <a:cubicBezTo>
                      <a:pt x="7764" y="9311"/>
                      <a:pt x="7871" y="9228"/>
                      <a:pt x="7990" y="9204"/>
                    </a:cubicBezTo>
                    <a:cubicBezTo>
                      <a:pt x="8121" y="9168"/>
                      <a:pt x="8169" y="9085"/>
                      <a:pt x="8133" y="8990"/>
                    </a:cubicBezTo>
                    <a:cubicBezTo>
                      <a:pt x="8061" y="8752"/>
                      <a:pt x="8240" y="8609"/>
                      <a:pt x="8347" y="8442"/>
                    </a:cubicBezTo>
                    <a:cubicBezTo>
                      <a:pt x="8407" y="8359"/>
                      <a:pt x="8430" y="8275"/>
                      <a:pt x="8442" y="8180"/>
                    </a:cubicBezTo>
                    <a:cubicBezTo>
                      <a:pt x="8466" y="8061"/>
                      <a:pt x="8538" y="7966"/>
                      <a:pt x="8573" y="7847"/>
                    </a:cubicBezTo>
                    <a:cubicBezTo>
                      <a:pt x="8597" y="7787"/>
                      <a:pt x="8633" y="7716"/>
                      <a:pt x="8621" y="7668"/>
                    </a:cubicBezTo>
                    <a:cubicBezTo>
                      <a:pt x="8597" y="7513"/>
                      <a:pt x="8621" y="7406"/>
                      <a:pt x="8752" y="7323"/>
                    </a:cubicBezTo>
                    <a:cubicBezTo>
                      <a:pt x="8835" y="7263"/>
                      <a:pt x="8859" y="7204"/>
                      <a:pt x="8776" y="7120"/>
                    </a:cubicBezTo>
                    <a:cubicBezTo>
                      <a:pt x="8704" y="7049"/>
                      <a:pt x="8680" y="6966"/>
                      <a:pt x="8752" y="6894"/>
                    </a:cubicBezTo>
                    <a:cubicBezTo>
                      <a:pt x="8871" y="6787"/>
                      <a:pt x="8871" y="6644"/>
                      <a:pt x="8871" y="6501"/>
                    </a:cubicBezTo>
                    <a:cubicBezTo>
                      <a:pt x="8859" y="6418"/>
                      <a:pt x="8871" y="6335"/>
                      <a:pt x="8871" y="6251"/>
                    </a:cubicBezTo>
                    <a:cubicBezTo>
                      <a:pt x="8931" y="6239"/>
                      <a:pt x="8978" y="6227"/>
                      <a:pt x="9050" y="6216"/>
                    </a:cubicBezTo>
                    <a:cubicBezTo>
                      <a:pt x="9002" y="6108"/>
                      <a:pt x="8954" y="6025"/>
                      <a:pt x="8919" y="5918"/>
                    </a:cubicBezTo>
                    <a:cubicBezTo>
                      <a:pt x="8907" y="5870"/>
                      <a:pt x="8919" y="5775"/>
                      <a:pt x="8954" y="5751"/>
                    </a:cubicBezTo>
                    <a:cubicBezTo>
                      <a:pt x="9050" y="5704"/>
                      <a:pt x="9014" y="5656"/>
                      <a:pt x="8966" y="5596"/>
                    </a:cubicBezTo>
                    <a:cubicBezTo>
                      <a:pt x="8931" y="5537"/>
                      <a:pt x="8871" y="5442"/>
                      <a:pt x="8883" y="5418"/>
                    </a:cubicBezTo>
                    <a:cubicBezTo>
                      <a:pt x="8990" y="5251"/>
                      <a:pt x="8907" y="5084"/>
                      <a:pt x="8907" y="4930"/>
                    </a:cubicBezTo>
                    <a:cubicBezTo>
                      <a:pt x="8895" y="4692"/>
                      <a:pt x="8847" y="4442"/>
                      <a:pt x="8800" y="4203"/>
                    </a:cubicBezTo>
                    <a:cubicBezTo>
                      <a:pt x="8740" y="3918"/>
                      <a:pt x="8657" y="3632"/>
                      <a:pt x="8585" y="3334"/>
                    </a:cubicBezTo>
                    <a:cubicBezTo>
                      <a:pt x="8502" y="2965"/>
                      <a:pt x="8383" y="2608"/>
                      <a:pt x="8133" y="2298"/>
                    </a:cubicBezTo>
                    <a:cubicBezTo>
                      <a:pt x="8026" y="2144"/>
                      <a:pt x="7907" y="1989"/>
                      <a:pt x="7823" y="1822"/>
                    </a:cubicBezTo>
                    <a:cubicBezTo>
                      <a:pt x="7764" y="1739"/>
                      <a:pt x="7728" y="1655"/>
                      <a:pt x="7609" y="1620"/>
                    </a:cubicBezTo>
                    <a:cubicBezTo>
                      <a:pt x="7526" y="1596"/>
                      <a:pt x="7395" y="1536"/>
                      <a:pt x="7395" y="1501"/>
                    </a:cubicBezTo>
                    <a:cubicBezTo>
                      <a:pt x="7407" y="1298"/>
                      <a:pt x="7252" y="1215"/>
                      <a:pt x="7156" y="1084"/>
                    </a:cubicBezTo>
                    <a:cubicBezTo>
                      <a:pt x="7097" y="1001"/>
                      <a:pt x="7037" y="965"/>
                      <a:pt x="6942" y="953"/>
                    </a:cubicBezTo>
                    <a:cubicBezTo>
                      <a:pt x="6823" y="929"/>
                      <a:pt x="6692" y="893"/>
                      <a:pt x="6692" y="727"/>
                    </a:cubicBezTo>
                    <a:cubicBezTo>
                      <a:pt x="6692" y="691"/>
                      <a:pt x="6633" y="643"/>
                      <a:pt x="6597" y="643"/>
                    </a:cubicBezTo>
                    <a:cubicBezTo>
                      <a:pt x="6394" y="643"/>
                      <a:pt x="6228" y="536"/>
                      <a:pt x="6097" y="381"/>
                    </a:cubicBezTo>
                    <a:cubicBezTo>
                      <a:pt x="6077" y="362"/>
                      <a:pt x="6042" y="343"/>
                      <a:pt x="6017" y="343"/>
                    </a:cubicBezTo>
                    <a:cubicBezTo>
                      <a:pt x="6011" y="343"/>
                      <a:pt x="6006" y="344"/>
                      <a:pt x="6002" y="346"/>
                    </a:cubicBezTo>
                    <a:cubicBezTo>
                      <a:pt x="5968" y="351"/>
                      <a:pt x="5936" y="353"/>
                      <a:pt x="5904" y="353"/>
                    </a:cubicBezTo>
                    <a:cubicBezTo>
                      <a:pt x="5714" y="353"/>
                      <a:pt x="5565" y="263"/>
                      <a:pt x="5442" y="120"/>
                    </a:cubicBezTo>
                    <a:cubicBezTo>
                      <a:pt x="5419" y="96"/>
                      <a:pt x="5376" y="83"/>
                      <a:pt x="5339" y="83"/>
                    </a:cubicBezTo>
                    <a:cubicBezTo>
                      <a:pt x="5318" y="83"/>
                      <a:pt x="5300" y="87"/>
                      <a:pt x="5287" y="96"/>
                    </a:cubicBezTo>
                    <a:cubicBezTo>
                      <a:pt x="5132" y="143"/>
                      <a:pt x="4978" y="215"/>
                      <a:pt x="4847" y="274"/>
                    </a:cubicBezTo>
                    <a:cubicBezTo>
                      <a:pt x="4728" y="203"/>
                      <a:pt x="4620" y="155"/>
                      <a:pt x="4537" y="72"/>
                    </a:cubicBezTo>
                    <a:cubicBezTo>
                      <a:pt x="4487" y="28"/>
                      <a:pt x="4436" y="0"/>
                      <a:pt x="4387"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BLANK_1_1">
    <p:spTree>
      <p:nvGrpSpPr>
        <p:cNvPr id="520" name="Shape 520"/>
        <p:cNvGrpSpPr/>
        <p:nvPr/>
      </p:nvGrpSpPr>
      <p:grpSpPr>
        <a:xfrm>
          <a:off x="0" y="0"/>
          <a:ext cx="0" cy="0"/>
          <a:chOff x="0" y="0"/>
          <a:chExt cx="0" cy="0"/>
        </a:xfrm>
      </p:grpSpPr>
      <p:sp>
        <p:nvSpPr>
          <p:cNvPr id="521" name="Google Shape;521;p34"/>
          <p:cNvSpPr txBox="1"/>
          <p:nvPr>
            <p:ph type="title"/>
          </p:nvPr>
        </p:nvSpPr>
        <p:spPr>
          <a:xfrm>
            <a:off x="5005375" y="3524133"/>
            <a:ext cx="3314700" cy="772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sz="2200"/>
            </a:lvl1pPr>
            <a:lvl2pPr lvl="1" rtl="0" algn="ctr">
              <a:spcBef>
                <a:spcPts val="0"/>
              </a:spcBef>
              <a:spcAft>
                <a:spcPts val="0"/>
              </a:spcAft>
              <a:buSzPts val="3000"/>
              <a:buNone/>
              <a:defRPr sz="3000"/>
            </a:lvl2pPr>
            <a:lvl3pPr lvl="2" rtl="0" algn="ctr">
              <a:spcBef>
                <a:spcPts val="0"/>
              </a:spcBef>
              <a:spcAft>
                <a:spcPts val="0"/>
              </a:spcAft>
              <a:buSzPts val="3000"/>
              <a:buNone/>
              <a:defRPr sz="3000"/>
            </a:lvl3pPr>
            <a:lvl4pPr lvl="3" rtl="0" algn="ctr">
              <a:spcBef>
                <a:spcPts val="0"/>
              </a:spcBef>
              <a:spcAft>
                <a:spcPts val="0"/>
              </a:spcAft>
              <a:buSzPts val="3000"/>
              <a:buNone/>
              <a:defRPr sz="3000"/>
            </a:lvl4pPr>
            <a:lvl5pPr lvl="4" rtl="0" algn="ctr">
              <a:spcBef>
                <a:spcPts val="0"/>
              </a:spcBef>
              <a:spcAft>
                <a:spcPts val="0"/>
              </a:spcAft>
              <a:buSzPts val="3000"/>
              <a:buNone/>
              <a:defRPr sz="3000"/>
            </a:lvl5pPr>
            <a:lvl6pPr lvl="5" rtl="0" algn="ctr">
              <a:spcBef>
                <a:spcPts val="0"/>
              </a:spcBef>
              <a:spcAft>
                <a:spcPts val="0"/>
              </a:spcAft>
              <a:buSzPts val="3000"/>
              <a:buNone/>
              <a:defRPr sz="3000"/>
            </a:lvl6pPr>
            <a:lvl7pPr lvl="6" rtl="0" algn="ctr">
              <a:spcBef>
                <a:spcPts val="0"/>
              </a:spcBef>
              <a:spcAft>
                <a:spcPts val="0"/>
              </a:spcAft>
              <a:buSzPts val="3000"/>
              <a:buNone/>
              <a:defRPr sz="3000"/>
            </a:lvl7pPr>
            <a:lvl8pPr lvl="7" rtl="0" algn="ctr">
              <a:spcBef>
                <a:spcPts val="0"/>
              </a:spcBef>
              <a:spcAft>
                <a:spcPts val="0"/>
              </a:spcAft>
              <a:buSzPts val="3000"/>
              <a:buNone/>
              <a:defRPr sz="3000"/>
            </a:lvl8pPr>
            <a:lvl9pPr lvl="8" rtl="0" algn="ctr">
              <a:spcBef>
                <a:spcPts val="0"/>
              </a:spcBef>
              <a:spcAft>
                <a:spcPts val="0"/>
              </a:spcAft>
              <a:buSzPts val="3000"/>
              <a:buNone/>
              <a:defRPr sz="3000"/>
            </a:lvl9pPr>
          </a:lstStyle>
          <a:p/>
        </p:txBody>
      </p:sp>
      <p:sp>
        <p:nvSpPr>
          <p:cNvPr id="522" name="Google Shape;522;p34"/>
          <p:cNvSpPr txBox="1"/>
          <p:nvPr>
            <p:ph idx="1" type="subTitle"/>
          </p:nvPr>
        </p:nvSpPr>
        <p:spPr>
          <a:xfrm>
            <a:off x="823914" y="892300"/>
            <a:ext cx="7496100" cy="2484300"/>
          </a:xfrm>
          <a:prstGeom prst="rect">
            <a:avLst/>
          </a:prstGeom>
        </p:spPr>
        <p:txBody>
          <a:bodyPr anchorCtr="0" anchor="b" bIns="91425" lIns="91425" spcFirstLastPara="1" rIns="91425" wrap="square" tIns="91425">
            <a:noAutofit/>
          </a:bodyPr>
          <a:lstStyle>
            <a:lvl1pPr lvl="0" rtl="0" algn="r">
              <a:spcBef>
                <a:spcPts val="0"/>
              </a:spcBef>
              <a:spcAft>
                <a:spcPts val="0"/>
              </a:spcAft>
              <a:buSzPts val="3000"/>
              <a:buNone/>
              <a:defRPr sz="3000"/>
            </a:lvl1pPr>
            <a:lvl2pPr lvl="1" rtl="0" algn="ctr">
              <a:lnSpc>
                <a:spcPct val="100000"/>
              </a:lnSpc>
              <a:spcBef>
                <a:spcPts val="0"/>
              </a:spcBef>
              <a:spcAft>
                <a:spcPts val="0"/>
              </a:spcAft>
              <a:buSzPts val="3000"/>
              <a:buNone/>
              <a:defRPr sz="3000"/>
            </a:lvl2pPr>
            <a:lvl3pPr lvl="2" rtl="0" algn="ctr">
              <a:lnSpc>
                <a:spcPct val="100000"/>
              </a:lnSpc>
              <a:spcBef>
                <a:spcPts val="0"/>
              </a:spcBef>
              <a:spcAft>
                <a:spcPts val="0"/>
              </a:spcAft>
              <a:buSzPts val="3000"/>
              <a:buNone/>
              <a:defRPr sz="3000"/>
            </a:lvl3pPr>
            <a:lvl4pPr lvl="3" rtl="0" algn="ctr">
              <a:lnSpc>
                <a:spcPct val="100000"/>
              </a:lnSpc>
              <a:spcBef>
                <a:spcPts val="0"/>
              </a:spcBef>
              <a:spcAft>
                <a:spcPts val="0"/>
              </a:spcAft>
              <a:buSzPts val="3000"/>
              <a:buNone/>
              <a:defRPr sz="3000"/>
            </a:lvl4pPr>
            <a:lvl5pPr lvl="4" rtl="0" algn="ctr">
              <a:lnSpc>
                <a:spcPct val="100000"/>
              </a:lnSpc>
              <a:spcBef>
                <a:spcPts val="0"/>
              </a:spcBef>
              <a:spcAft>
                <a:spcPts val="0"/>
              </a:spcAft>
              <a:buSzPts val="3000"/>
              <a:buNone/>
              <a:defRPr sz="3000"/>
            </a:lvl5pPr>
            <a:lvl6pPr lvl="5" rtl="0" algn="ctr">
              <a:lnSpc>
                <a:spcPct val="100000"/>
              </a:lnSpc>
              <a:spcBef>
                <a:spcPts val="0"/>
              </a:spcBef>
              <a:spcAft>
                <a:spcPts val="0"/>
              </a:spcAft>
              <a:buSzPts val="3000"/>
              <a:buNone/>
              <a:defRPr sz="3000"/>
            </a:lvl6pPr>
            <a:lvl7pPr lvl="6" rtl="0" algn="ctr">
              <a:lnSpc>
                <a:spcPct val="100000"/>
              </a:lnSpc>
              <a:spcBef>
                <a:spcPts val="0"/>
              </a:spcBef>
              <a:spcAft>
                <a:spcPts val="0"/>
              </a:spcAft>
              <a:buSzPts val="3000"/>
              <a:buNone/>
              <a:defRPr sz="3000"/>
            </a:lvl7pPr>
            <a:lvl8pPr lvl="7" rtl="0" algn="ctr">
              <a:lnSpc>
                <a:spcPct val="100000"/>
              </a:lnSpc>
              <a:spcBef>
                <a:spcPts val="0"/>
              </a:spcBef>
              <a:spcAft>
                <a:spcPts val="0"/>
              </a:spcAft>
              <a:buSzPts val="3000"/>
              <a:buNone/>
              <a:defRPr sz="3000"/>
            </a:lvl8pPr>
            <a:lvl9pPr lvl="8" rtl="0" algn="ctr">
              <a:lnSpc>
                <a:spcPct val="100000"/>
              </a:lnSpc>
              <a:spcBef>
                <a:spcPts val="0"/>
              </a:spcBef>
              <a:spcAft>
                <a:spcPts val="0"/>
              </a:spcAft>
              <a:buSzPts val="3000"/>
              <a:buNone/>
              <a:defRPr sz="3000"/>
            </a:lvl9pPr>
          </a:lstStyle>
          <a:p/>
        </p:txBody>
      </p:sp>
      <p:grpSp>
        <p:nvGrpSpPr>
          <p:cNvPr id="523" name="Google Shape;523;p34"/>
          <p:cNvGrpSpPr/>
          <p:nvPr/>
        </p:nvGrpSpPr>
        <p:grpSpPr>
          <a:xfrm flipH="1">
            <a:off x="302087" y="-1672343"/>
            <a:ext cx="1675919" cy="2564627"/>
            <a:chOff x="2159475" y="1637325"/>
            <a:chExt cx="935275" cy="1073425"/>
          </a:xfrm>
        </p:grpSpPr>
        <p:sp>
          <p:nvSpPr>
            <p:cNvPr id="524" name="Google Shape;524;p34"/>
            <p:cNvSpPr/>
            <p:nvPr/>
          </p:nvSpPr>
          <p:spPr>
            <a:xfrm>
              <a:off x="2378550" y="2057450"/>
              <a:ext cx="581350" cy="653300"/>
            </a:xfrm>
            <a:custGeom>
              <a:rect b="b" l="l" r="r" t="t"/>
              <a:pathLst>
                <a:path extrusionOk="0" h="26132" w="23254">
                  <a:moveTo>
                    <a:pt x="1953" y="1385"/>
                  </a:moveTo>
                  <a:cubicBezTo>
                    <a:pt x="1989" y="1468"/>
                    <a:pt x="2037" y="1539"/>
                    <a:pt x="2049" y="1611"/>
                  </a:cubicBezTo>
                  <a:cubicBezTo>
                    <a:pt x="2049" y="1647"/>
                    <a:pt x="1989" y="1718"/>
                    <a:pt x="1953" y="1730"/>
                  </a:cubicBezTo>
                  <a:cubicBezTo>
                    <a:pt x="1946" y="1731"/>
                    <a:pt x="1938" y="1731"/>
                    <a:pt x="1931" y="1731"/>
                  </a:cubicBezTo>
                  <a:cubicBezTo>
                    <a:pt x="1843" y="1731"/>
                    <a:pt x="1821" y="1662"/>
                    <a:pt x="1799" y="1551"/>
                  </a:cubicBezTo>
                  <a:cubicBezTo>
                    <a:pt x="1846" y="1492"/>
                    <a:pt x="1894" y="1444"/>
                    <a:pt x="1953" y="1385"/>
                  </a:cubicBezTo>
                  <a:close/>
                  <a:moveTo>
                    <a:pt x="1998" y="2026"/>
                  </a:moveTo>
                  <a:cubicBezTo>
                    <a:pt x="2034" y="2026"/>
                    <a:pt x="2086" y="2088"/>
                    <a:pt x="2108" y="2099"/>
                  </a:cubicBezTo>
                  <a:cubicBezTo>
                    <a:pt x="2119" y="2250"/>
                    <a:pt x="2052" y="2303"/>
                    <a:pt x="1977" y="2303"/>
                  </a:cubicBezTo>
                  <a:cubicBezTo>
                    <a:pt x="1969" y="2303"/>
                    <a:pt x="1961" y="2303"/>
                    <a:pt x="1953" y="2301"/>
                  </a:cubicBezTo>
                  <a:cubicBezTo>
                    <a:pt x="1870" y="2278"/>
                    <a:pt x="1787" y="2206"/>
                    <a:pt x="1715" y="2147"/>
                  </a:cubicBezTo>
                  <a:cubicBezTo>
                    <a:pt x="1799" y="2111"/>
                    <a:pt x="1894" y="2051"/>
                    <a:pt x="1989" y="2028"/>
                  </a:cubicBezTo>
                  <a:cubicBezTo>
                    <a:pt x="1992" y="2027"/>
                    <a:pt x="1995" y="2026"/>
                    <a:pt x="1998" y="2026"/>
                  </a:cubicBezTo>
                  <a:close/>
                  <a:moveTo>
                    <a:pt x="1215" y="3409"/>
                  </a:moveTo>
                  <a:cubicBezTo>
                    <a:pt x="1215" y="3504"/>
                    <a:pt x="1227" y="3599"/>
                    <a:pt x="1227" y="3683"/>
                  </a:cubicBezTo>
                  <a:cubicBezTo>
                    <a:pt x="1203" y="3694"/>
                    <a:pt x="1180" y="3694"/>
                    <a:pt x="1156" y="3694"/>
                  </a:cubicBezTo>
                  <a:cubicBezTo>
                    <a:pt x="1072" y="3635"/>
                    <a:pt x="1001" y="3563"/>
                    <a:pt x="1049" y="3456"/>
                  </a:cubicBezTo>
                  <a:cubicBezTo>
                    <a:pt x="1061" y="3421"/>
                    <a:pt x="1156" y="3421"/>
                    <a:pt x="1215" y="3409"/>
                  </a:cubicBezTo>
                  <a:close/>
                  <a:moveTo>
                    <a:pt x="12050" y="13993"/>
                  </a:moveTo>
                  <a:cubicBezTo>
                    <a:pt x="12157" y="14017"/>
                    <a:pt x="12252" y="14029"/>
                    <a:pt x="12395" y="14053"/>
                  </a:cubicBezTo>
                  <a:cubicBezTo>
                    <a:pt x="12395" y="14100"/>
                    <a:pt x="12407" y="14196"/>
                    <a:pt x="12419" y="14291"/>
                  </a:cubicBezTo>
                  <a:cubicBezTo>
                    <a:pt x="12288" y="14291"/>
                    <a:pt x="12193" y="14291"/>
                    <a:pt x="12121" y="14303"/>
                  </a:cubicBezTo>
                  <a:cubicBezTo>
                    <a:pt x="12098" y="14184"/>
                    <a:pt x="12074" y="14089"/>
                    <a:pt x="12050" y="13993"/>
                  </a:cubicBezTo>
                  <a:close/>
                  <a:moveTo>
                    <a:pt x="774" y="0"/>
                  </a:moveTo>
                  <a:cubicBezTo>
                    <a:pt x="769" y="0"/>
                    <a:pt x="765" y="1"/>
                    <a:pt x="763" y="4"/>
                  </a:cubicBezTo>
                  <a:cubicBezTo>
                    <a:pt x="656" y="87"/>
                    <a:pt x="489" y="146"/>
                    <a:pt x="441" y="254"/>
                  </a:cubicBezTo>
                  <a:cubicBezTo>
                    <a:pt x="382" y="385"/>
                    <a:pt x="310" y="432"/>
                    <a:pt x="179" y="444"/>
                  </a:cubicBezTo>
                  <a:cubicBezTo>
                    <a:pt x="215" y="801"/>
                    <a:pt x="48" y="1206"/>
                    <a:pt x="465" y="1456"/>
                  </a:cubicBezTo>
                  <a:cubicBezTo>
                    <a:pt x="489" y="1432"/>
                    <a:pt x="489" y="1397"/>
                    <a:pt x="501" y="1397"/>
                  </a:cubicBezTo>
                  <a:cubicBezTo>
                    <a:pt x="560" y="1361"/>
                    <a:pt x="620" y="1325"/>
                    <a:pt x="680" y="1289"/>
                  </a:cubicBezTo>
                  <a:cubicBezTo>
                    <a:pt x="703" y="1349"/>
                    <a:pt x="739" y="1397"/>
                    <a:pt x="751" y="1456"/>
                  </a:cubicBezTo>
                  <a:cubicBezTo>
                    <a:pt x="775" y="1551"/>
                    <a:pt x="751" y="1670"/>
                    <a:pt x="799" y="1754"/>
                  </a:cubicBezTo>
                  <a:cubicBezTo>
                    <a:pt x="882" y="1920"/>
                    <a:pt x="822" y="1992"/>
                    <a:pt x="656" y="2004"/>
                  </a:cubicBezTo>
                  <a:cubicBezTo>
                    <a:pt x="644" y="2004"/>
                    <a:pt x="644" y="2016"/>
                    <a:pt x="620" y="2063"/>
                  </a:cubicBezTo>
                  <a:cubicBezTo>
                    <a:pt x="751" y="2087"/>
                    <a:pt x="870" y="2087"/>
                    <a:pt x="977" y="2135"/>
                  </a:cubicBezTo>
                  <a:cubicBezTo>
                    <a:pt x="1061" y="2182"/>
                    <a:pt x="1120" y="2278"/>
                    <a:pt x="1191" y="2349"/>
                  </a:cubicBezTo>
                  <a:cubicBezTo>
                    <a:pt x="1144" y="2385"/>
                    <a:pt x="1096" y="2444"/>
                    <a:pt x="1049" y="2456"/>
                  </a:cubicBezTo>
                  <a:cubicBezTo>
                    <a:pt x="930" y="2480"/>
                    <a:pt x="882" y="2540"/>
                    <a:pt x="882" y="2659"/>
                  </a:cubicBezTo>
                  <a:cubicBezTo>
                    <a:pt x="882" y="2718"/>
                    <a:pt x="810" y="2754"/>
                    <a:pt x="763" y="2813"/>
                  </a:cubicBezTo>
                  <a:cubicBezTo>
                    <a:pt x="739" y="2766"/>
                    <a:pt x="703" y="2718"/>
                    <a:pt x="691" y="2671"/>
                  </a:cubicBezTo>
                  <a:cubicBezTo>
                    <a:pt x="656" y="2516"/>
                    <a:pt x="620" y="2361"/>
                    <a:pt x="584" y="2206"/>
                  </a:cubicBezTo>
                  <a:cubicBezTo>
                    <a:pt x="560" y="2206"/>
                    <a:pt x="542" y="2201"/>
                    <a:pt x="529" y="2201"/>
                  </a:cubicBezTo>
                  <a:cubicBezTo>
                    <a:pt x="522" y="2201"/>
                    <a:pt x="517" y="2202"/>
                    <a:pt x="513" y="2206"/>
                  </a:cubicBezTo>
                  <a:cubicBezTo>
                    <a:pt x="450" y="2226"/>
                    <a:pt x="396" y="2239"/>
                    <a:pt x="351" y="2239"/>
                  </a:cubicBezTo>
                  <a:cubicBezTo>
                    <a:pt x="258" y="2239"/>
                    <a:pt x="207" y="2184"/>
                    <a:pt x="215" y="2016"/>
                  </a:cubicBezTo>
                  <a:cubicBezTo>
                    <a:pt x="215" y="1992"/>
                    <a:pt x="156" y="1932"/>
                    <a:pt x="132" y="1932"/>
                  </a:cubicBezTo>
                  <a:cubicBezTo>
                    <a:pt x="72" y="1944"/>
                    <a:pt x="1" y="1992"/>
                    <a:pt x="1" y="2028"/>
                  </a:cubicBezTo>
                  <a:cubicBezTo>
                    <a:pt x="1" y="2230"/>
                    <a:pt x="13" y="2432"/>
                    <a:pt x="25" y="2635"/>
                  </a:cubicBezTo>
                  <a:cubicBezTo>
                    <a:pt x="89" y="2623"/>
                    <a:pt x="140" y="2616"/>
                    <a:pt x="180" y="2616"/>
                  </a:cubicBezTo>
                  <a:cubicBezTo>
                    <a:pt x="301" y="2616"/>
                    <a:pt x="316" y="2679"/>
                    <a:pt x="299" y="2849"/>
                  </a:cubicBezTo>
                  <a:cubicBezTo>
                    <a:pt x="310" y="2861"/>
                    <a:pt x="322" y="2861"/>
                    <a:pt x="334" y="2873"/>
                  </a:cubicBezTo>
                  <a:lnTo>
                    <a:pt x="441" y="2873"/>
                  </a:lnTo>
                  <a:cubicBezTo>
                    <a:pt x="517" y="2857"/>
                    <a:pt x="567" y="2845"/>
                    <a:pt x="601" y="2845"/>
                  </a:cubicBezTo>
                  <a:cubicBezTo>
                    <a:pt x="668" y="2845"/>
                    <a:pt x="668" y="2893"/>
                    <a:pt x="668" y="3052"/>
                  </a:cubicBezTo>
                  <a:cubicBezTo>
                    <a:pt x="681" y="3055"/>
                    <a:pt x="696" y="3056"/>
                    <a:pt x="711" y="3056"/>
                  </a:cubicBezTo>
                  <a:cubicBezTo>
                    <a:pt x="745" y="3056"/>
                    <a:pt x="781" y="3050"/>
                    <a:pt x="815" y="3050"/>
                  </a:cubicBezTo>
                  <a:cubicBezTo>
                    <a:pt x="869" y="3050"/>
                    <a:pt x="916" y="3066"/>
                    <a:pt x="941" y="3147"/>
                  </a:cubicBezTo>
                  <a:cubicBezTo>
                    <a:pt x="1025" y="3325"/>
                    <a:pt x="989" y="3421"/>
                    <a:pt x="834" y="3433"/>
                  </a:cubicBezTo>
                  <a:cubicBezTo>
                    <a:pt x="739" y="3433"/>
                    <a:pt x="668" y="3397"/>
                    <a:pt x="703" y="3278"/>
                  </a:cubicBezTo>
                  <a:cubicBezTo>
                    <a:pt x="691" y="3266"/>
                    <a:pt x="680" y="3254"/>
                    <a:pt x="668" y="3242"/>
                  </a:cubicBezTo>
                  <a:cubicBezTo>
                    <a:pt x="608" y="3230"/>
                    <a:pt x="549" y="3218"/>
                    <a:pt x="489" y="3206"/>
                  </a:cubicBezTo>
                  <a:cubicBezTo>
                    <a:pt x="477" y="3218"/>
                    <a:pt x="477" y="3230"/>
                    <a:pt x="477" y="3242"/>
                  </a:cubicBezTo>
                  <a:cubicBezTo>
                    <a:pt x="727" y="3492"/>
                    <a:pt x="989" y="3742"/>
                    <a:pt x="1239" y="3992"/>
                  </a:cubicBezTo>
                  <a:cubicBezTo>
                    <a:pt x="1465" y="3968"/>
                    <a:pt x="1680" y="3944"/>
                    <a:pt x="1918" y="3921"/>
                  </a:cubicBezTo>
                  <a:cubicBezTo>
                    <a:pt x="1918" y="3944"/>
                    <a:pt x="1930" y="3968"/>
                    <a:pt x="1930" y="3992"/>
                  </a:cubicBezTo>
                  <a:cubicBezTo>
                    <a:pt x="1950" y="4102"/>
                    <a:pt x="1987" y="4179"/>
                    <a:pt x="2090" y="4179"/>
                  </a:cubicBezTo>
                  <a:cubicBezTo>
                    <a:pt x="2110" y="4179"/>
                    <a:pt x="2132" y="4176"/>
                    <a:pt x="2156" y="4171"/>
                  </a:cubicBezTo>
                  <a:cubicBezTo>
                    <a:pt x="2192" y="4171"/>
                    <a:pt x="2275" y="4242"/>
                    <a:pt x="2263" y="4266"/>
                  </a:cubicBezTo>
                  <a:cubicBezTo>
                    <a:pt x="2251" y="4325"/>
                    <a:pt x="2215" y="4409"/>
                    <a:pt x="2168" y="4421"/>
                  </a:cubicBezTo>
                  <a:cubicBezTo>
                    <a:pt x="2037" y="4445"/>
                    <a:pt x="1894" y="4433"/>
                    <a:pt x="1751" y="4445"/>
                  </a:cubicBezTo>
                  <a:cubicBezTo>
                    <a:pt x="1751" y="4480"/>
                    <a:pt x="1739" y="4552"/>
                    <a:pt x="1763" y="4576"/>
                  </a:cubicBezTo>
                  <a:cubicBezTo>
                    <a:pt x="1894" y="4706"/>
                    <a:pt x="2049" y="4837"/>
                    <a:pt x="2168" y="4968"/>
                  </a:cubicBezTo>
                  <a:cubicBezTo>
                    <a:pt x="2501" y="5338"/>
                    <a:pt x="2823" y="5719"/>
                    <a:pt x="3168" y="6088"/>
                  </a:cubicBezTo>
                  <a:cubicBezTo>
                    <a:pt x="3382" y="6326"/>
                    <a:pt x="3620" y="6540"/>
                    <a:pt x="3847" y="6766"/>
                  </a:cubicBezTo>
                  <a:cubicBezTo>
                    <a:pt x="4168" y="7100"/>
                    <a:pt x="4478" y="7445"/>
                    <a:pt x="4799" y="7778"/>
                  </a:cubicBezTo>
                  <a:cubicBezTo>
                    <a:pt x="5097" y="8088"/>
                    <a:pt x="5394" y="8386"/>
                    <a:pt x="5704" y="8695"/>
                  </a:cubicBezTo>
                  <a:cubicBezTo>
                    <a:pt x="6037" y="9040"/>
                    <a:pt x="6371" y="9374"/>
                    <a:pt x="6704" y="9719"/>
                  </a:cubicBezTo>
                  <a:cubicBezTo>
                    <a:pt x="6811" y="9838"/>
                    <a:pt x="6942" y="9933"/>
                    <a:pt x="7049" y="10052"/>
                  </a:cubicBezTo>
                  <a:cubicBezTo>
                    <a:pt x="7502" y="10541"/>
                    <a:pt x="7942" y="11029"/>
                    <a:pt x="8395" y="11517"/>
                  </a:cubicBezTo>
                  <a:cubicBezTo>
                    <a:pt x="8776" y="11934"/>
                    <a:pt x="9169" y="12350"/>
                    <a:pt x="9550" y="12779"/>
                  </a:cubicBezTo>
                  <a:cubicBezTo>
                    <a:pt x="9978" y="13231"/>
                    <a:pt x="10383" y="13696"/>
                    <a:pt x="10812" y="14148"/>
                  </a:cubicBezTo>
                  <a:cubicBezTo>
                    <a:pt x="10883" y="14231"/>
                    <a:pt x="10990" y="14291"/>
                    <a:pt x="11038" y="14327"/>
                  </a:cubicBezTo>
                  <a:cubicBezTo>
                    <a:pt x="11121" y="14458"/>
                    <a:pt x="11169" y="14553"/>
                    <a:pt x="11228" y="14624"/>
                  </a:cubicBezTo>
                  <a:cubicBezTo>
                    <a:pt x="11300" y="14696"/>
                    <a:pt x="11383" y="14743"/>
                    <a:pt x="11455" y="14815"/>
                  </a:cubicBezTo>
                  <a:cubicBezTo>
                    <a:pt x="11645" y="15029"/>
                    <a:pt x="11824" y="15267"/>
                    <a:pt x="12026" y="15494"/>
                  </a:cubicBezTo>
                  <a:cubicBezTo>
                    <a:pt x="12324" y="15839"/>
                    <a:pt x="12633" y="16184"/>
                    <a:pt x="12943" y="16541"/>
                  </a:cubicBezTo>
                  <a:cubicBezTo>
                    <a:pt x="13324" y="16970"/>
                    <a:pt x="13717" y="17399"/>
                    <a:pt x="14086" y="17851"/>
                  </a:cubicBezTo>
                  <a:cubicBezTo>
                    <a:pt x="14372" y="18196"/>
                    <a:pt x="14729" y="18482"/>
                    <a:pt x="15003" y="18827"/>
                  </a:cubicBezTo>
                  <a:cubicBezTo>
                    <a:pt x="15527" y="19482"/>
                    <a:pt x="16074" y="20113"/>
                    <a:pt x="16622" y="20744"/>
                  </a:cubicBezTo>
                  <a:cubicBezTo>
                    <a:pt x="16955" y="21137"/>
                    <a:pt x="17301" y="21518"/>
                    <a:pt x="17646" y="21899"/>
                  </a:cubicBezTo>
                  <a:cubicBezTo>
                    <a:pt x="18015" y="22316"/>
                    <a:pt x="18384" y="22721"/>
                    <a:pt x="18753" y="23137"/>
                  </a:cubicBezTo>
                  <a:cubicBezTo>
                    <a:pt x="18777" y="23161"/>
                    <a:pt x="18837" y="23173"/>
                    <a:pt x="18872" y="23185"/>
                  </a:cubicBezTo>
                  <a:cubicBezTo>
                    <a:pt x="18892" y="23189"/>
                    <a:pt x="18912" y="23190"/>
                    <a:pt x="18932" y="23190"/>
                  </a:cubicBezTo>
                  <a:cubicBezTo>
                    <a:pt x="18971" y="23190"/>
                    <a:pt x="19011" y="23185"/>
                    <a:pt x="19051" y="23185"/>
                  </a:cubicBezTo>
                  <a:cubicBezTo>
                    <a:pt x="19051" y="23197"/>
                    <a:pt x="19063" y="23209"/>
                    <a:pt x="19063" y="23221"/>
                  </a:cubicBezTo>
                  <a:cubicBezTo>
                    <a:pt x="19015" y="23256"/>
                    <a:pt x="18979" y="23280"/>
                    <a:pt x="18920" y="23316"/>
                  </a:cubicBezTo>
                  <a:cubicBezTo>
                    <a:pt x="18956" y="23364"/>
                    <a:pt x="18968" y="23399"/>
                    <a:pt x="19003" y="23435"/>
                  </a:cubicBezTo>
                  <a:cubicBezTo>
                    <a:pt x="19646" y="24173"/>
                    <a:pt x="20301" y="24923"/>
                    <a:pt x="20956" y="25673"/>
                  </a:cubicBezTo>
                  <a:cubicBezTo>
                    <a:pt x="21087" y="25816"/>
                    <a:pt x="21242" y="25935"/>
                    <a:pt x="21384" y="26078"/>
                  </a:cubicBezTo>
                  <a:cubicBezTo>
                    <a:pt x="21444" y="26088"/>
                    <a:pt x="21512" y="26131"/>
                    <a:pt x="21554" y="26131"/>
                  </a:cubicBezTo>
                  <a:cubicBezTo>
                    <a:pt x="21562" y="26131"/>
                    <a:pt x="21569" y="26130"/>
                    <a:pt x="21575" y="26126"/>
                  </a:cubicBezTo>
                  <a:cubicBezTo>
                    <a:pt x="21730" y="26031"/>
                    <a:pt x="21861" y="25900"/>
                    <a:pt x="21992" y="25781"/>
                  </a:cubicBezTo>
                  <a:cubicBezTo>
                    <a:pt x="22111" y="25673"/>
                    <a:pt x="22242" y="25566"/>
                    <a:pt x="22349" y="25459"/>
                  </a:cubicBezTo>
                  <a:cubicBezTo>
                    <a:pt x="22516" y="25292"/>
                    <a:pt x="22682" y="25126"/>
                    <a:pt x="22837" y="24947"/>
                  </a:cubicBezTo>
                  <a:cubicBezTo>
                    <a:pt x="22956" y="24852"/>
                    <a:pt x="23063" y="24757"/>
                    <a:pt x="23170" y="24661"/>
                  </a:cubicBezTo>
                  <a:cubicBezTo>
                    <a:pt x="23242" y="24590"/>
                    <a:pt x="23254" y="24507"/>
                    <a:pt x="23194" y="24411"/>
                  </a:cubicBezTo>
                  <a:cubicBezTo>
                    <a:pt x="23123" y="24304"/>
                    <a:pt x="23028" y="24197"/>
                    <a:pt x="22956" y="24078"/>
                  </a:cubicBezTo>
                  <a:cubicBezTo>
                    <a:pt x="22670" y="23625"/>
                    <a:pt x="22242" y="23292"/>
                    <a:pt x="21944" y="22840"/>
                  </a:cubicBezTo>
                  <a:cubicBezTo>
                    <a:pt x="21825" y="22637"/>
                    <a:pt x="21646" y="22482"/>
                    <a:pt x="21492" y="22304"/>
                  </a:cubicBezTo>
                  <a:cubicBezTo>
                    <a:pt x="21373" y="22161"/>
                    <a:pt x="21242" y="22018"/>
                    <a:pt x="21111" y="21887"/>
                  </a:cubicBezTo>
                  <a:cubicBezTo>
                    <a:pt x="21075" y="21828"/>
                    <a:pt x="21051" y="21768"/>
                    <a:pt x="21003" y="21709"/>
                  </a:cubicBezTo>
                  <a:cubicBezTo>
                    <a:pt x="20896" y="21590"/>
                    <a:pt x="20789" y="21459"/>
                    <a:pt x="20670" y="21339"/>
                  </a:cubicBezTo>
                  <a:cubicBezTo>
                    <a:pt x="20634" y="21316"/>
                    <a:pt x="20587" y="21292"/>
                    <a:pt x="20563" y="21256"/>
                  </a:cubicBezTo>
                  <a:cubicBezTo>
                    <a:pt x="20337" y="21006"/>
                    <a:pt x="20158" y="20708"/>
                    <a:pt x="19908" y="20494"/>
                  </a:cubicBezTo>
                  <a:cubicBezTo>
                    <a:pt x="19622" y="20256"/>
                    <a:pt x="19432" y="19958"/>
                    <a:pt x="19218" y="19673"/>
                  </a:cubicBezTo>
                  <a:cubicBezTo>
                    <a:pt x="19087" y="19518"/>
                    <a:pt x="18968" y="19363"/>
                    <a:pt x="18837" y="19208"/>
                  </a:cubicBezTo>
                  <a:cubicBezTo>
                    <a:pt x="18408" y="18732"/>
                    <a:pt x="17967" y="18256"/>
                    <a:pt x="17539" y="17768"/>
                  </a:cubicBezTo>
                  <a:cubicBezTo>
                    <a:pt x="17074" y="17232"/>
                    <a:pt x="16622" y="16672"/>
                    <a:pt x="16158" y="16136"/>
                  </a:cubicBezTo>
                  <a:cubicBezTo>
                    <a:pt x="15920" y="15863"/>
                    <a:pt x="15681" y="15613"/>
                    <a:pt x="15443" y="15351"/>
                  </a:cubicBezTo>
                  <a:cubicBezTo>
                    <a:pt x="15146" y="15017"/>
                    <a:pt x="14860" y="14696"/>
                    <a:pt x="14574" y="14374"/>
                  </a:cubicBezTo>
                  <a:cubicBezTo>
                    <a:pt x="14384" y="14160"/>
                    <a:pt x="14193" y="13946"/>
                    <a:pt x="14003" y="13743"/>
                  </a:cubicBezTo>
                  <a:cubicBezTo>
                    <a:pt x="13860" y="13589"/>
                    <a:pt x="13717" y="13458"/>
                    <a:pt x="13574" y="13303"/>
                  </a:cubicBezTo>
                  <a:cubicBezTo>
                    <a:pt x="13503" y="13231"/>
                    <a:pt x="13467" y="13136"/>
                    <a:pt x="13395" y="13065"/>
                  </a:cubicBezTo>
                  <a:cubicBezTo>
                    <a:pt x="13205" y="12862"/>
                    <a:pt x="13014" y="12684"/>
                    <a:pt x="12824" y="12481"/>
                  </a:cubicBezTo>
                  <a:cubicBezTo>
                    <a:pt x="12729" y="12386"/>
                    <a:pt x="12657" y="12267"/>
                    <a:pt x="12562" y="12160"/>
                  </a:cubicBezTo>
                  <a:cubicBezTo>
                    <a:pt x="12145" y="11707"/>
                    <a:pt x="11729" y="11243"/>
                    <a:pt x="11312" y="10791"/>
                  </a:cubicBezTo>
                  <a:cubicBezTo>
                    <a:pt x="10919" y="10362"/>
                    <a:pt x="10514" y="9945"/>
                    <a:pt x="10121" y="9529"/>
                  </a:cubicBezTo>
                  <a:cubicBezTo>
                    <a:pt x="9645" y="9005"/>
                    <a:pt x="9169" y="8481"/>
                    <a:pt x="8681" y="7957"/>
                  </a:cubicBezTo>
                  <a:cubicBezTo>
                    <a:pt x="8169" y="7421"/>
                    <a:pt x="7633" y="6897"/>
                    <a:pt x="7109" y="6361"/>
                  </a:cubicBezTo>
                  <a:cubicBezTo>
                    <a:pt x="6573" y="5814"/>
                    <a:pt x="6037" y="5254"/>
                    <a:pt x="5502" y="4695"/>
                  </a:cubicBezTo>
                  <a:cubicBezTo>
                    <a:pt x="5382" y="4576"/>
                    <a:pt x="5228" y="4492"/>
                    <a:pt x="5109" y="4373"/>
                  </a:cubicBezTo>
                  <a:cubicBezTo>
                    <a:pt x="4942" y="4195"/>
                    <a:pt x="4787" y="3980"/>
                    <a:pt x="4609" y="3802"/>
                  </a:cubicBezTo>
                  <a:cubicBezTo>
                    <a:pt x="4168" y="3337"/>
                    <a:pt x="3728" y="2873"/>
                    <a:pt x="3287" y="2420"/>
                  </a:cubicBezTo>
                  <a:cubicBezTo>
                    <a:pt x="3025" y="2159"/>
                    <a:pt x="2787" y="1885"/>
                    <a:pt x="2525" y="1647"/>
                  </a:cubicBezTo>
                  <a:cubicBezTo>
                    <a:pt x="2204" y="1361"/>
                    <a:pt x="1870" y="1111"/>
                    <a:pt x="1608" y="777"/>
                  </a:cubicBezTo>
                  <a:cubicBezTo>
                    <a:pt x="1513" y="646"/>
                    <a:pt x="1346" y="575"/>
                    <a:pt x="1215" y="492"/>
                  </a:cubicBezTo>
                  <a:cubicBezTo>
                    <a:pt x="1168" y="456"/>
                    <a:pt x="1108" y="432"/>
                    <a:pt x="1084" y="385"/>
                  </a:cubicBezTo>
                  <a:cubicBezTo>
                    <a:pt x="1001" y="277"/>
                    <a:pt x="930" y="146"/>
                    <a:pt x="846" y="27"/>
                  </a:cubicBezTo>
                  <a:cubicBezTo>
                    <a:pt x="837" y="18"/>
                    <a:pt x="796"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5" name="Google Shape;525;p34"/>
            <p:cNvSpPr/>
            <p:nvPr/>
          </p:nvSpPr>
          <p:spPr>
            <a:xfrm>
              <a:off x="2159475" y="1637325"/>
              <a:ext cx="935275" cy="953325"/>
            </a:xfrm>
            <a:custGeom>
              <a:rect b="b" l="l" r="r" t="t"/>
              <a:pathLst>
                <a:path extrusionOk="0" h="38133" w="37411">
                  <a:moveTo>
                    <a:pt x="7716" y="1104"/>
                  </a:moveTo>
                  <a:cubicBezTo>
                    <a:pt x="7740" y="1140"/>
                    <a:pt x="7788" y="1176"/>
                    <a:pt x="7776" y="1199"/>
                  </a:cubicBezTo>
                  <a:cubicBezTo>
                    <a:pt x="7764" y="1259"/>
                    <a:pt x="7728" y="1295"/>
                    <a:pt x="7668" y="1390"/>
                  </a:cubicBezTo>
                  <a:cubicBezTo>
                    <a:pt x="7633" y="1295"/>
                    <a:pt x="7585" y="1247"/>
                    <a:pt x="7597" y="1211"/>
                  </a:cubicBezTo>
                  <a:cubicBezTo>
                    <a:pt x="7609" y="1176"/>
                    <a:pt x="7668" y="1140"/>
                    <a:pt x="7716" y="1104"/>
                  </a:cubicBezTo>
                  <a:close/>
                  <a:moveTo>
                    <a:pt x="5711" y="2181"/>
                  </a:moveTo>
                  <a:cubicBezTo>
                    <a:pt x="5758" y="2181"/>
                    <a:pt x="5802" y="2191"/>
                    <a:pt x="5823" y="2211"/>
                  </a:cubicBezTo>
                  <a:cubicBezTo>
                    <a:pt x="5883" y="2271"/>
                    <a:pt x="5883" y="2402"/>
                    <a:pt x="5906" y="2497"/>
                  </a:cubicBezTo>
                  <a:cubicBezTo>
                    <a:pt x="5894" y="2509"/>
                    <a:pt x="5871" y="2521"/>
                    <a:pt x="5859" y="2533"/>
                  </a:cubicBezTo>
                  <a:cubicBezTo>
                    <a:pt x="5842" y="2524"/>
                    <a:pt x="5825" y="2520"/>
                    <a:pt x="5808" y="2520"/>
                  </a:cubicBezTo>
                  <a:cubicBezTo>
                    <a:pt x="5751" y="2520"/>
                    <a:pt x="5691" y="2559"/>
                    <a:pt x="5639" y="2559"/>
                  </a:cubicBezTo>
                  <a:cubicBezTo>
                    <a:pt x="5604" y="2559"/>
                    <a:pt x="5573" y="2542"/>
                    <a:pt x="5549" y="2485"/>
                  </a:cubicBezTo>
                  <a:cubicBezTo>
                    <a:pt x="5513" y="2414"/>
                    <a:pt x="5502" y="2271"/>
                    <a:pt x="5549" y="2223"/>
                  </a:cubicBezTo>
                  <a:cubicBezTo>
                    <a:pt x="5583" y="2197"/>
                    <a:pt x="5650" y="2181"/>
                    <a:pt x="5711" y="2181"/>
                  </a:cubicBezTo>
                  <a:close/>
                  <a:moveTo>
                    <a:pt x="6168" y="4914"/>
                  </a:moveTo>
                  <a:cubicBezTo>
                    <a:pt x="6192" y="4998"/>
                    <a:pt x="6216" y="5069"/>
                    <a:pt x="6240" y="5140"/>
                  </a:cubicBezTo>
                  <a:cubicBezTo>
                    <a:pt x="6140" y="5197"/>
                    <a:pt x="6063" y="5226"/>
                    <a:pt x="6005" y="5226"/>
                  </a:cubicBezTo>
                  <a:cubicBezTo>
                    <a:pt x="5902" y="5226"/>
                    <a:pt x="5859" y="5135"/>
                    <a:pt x="5859" y="4938"/>
                  </a:cubicBezTo>
                  <a:cubicBezTo>
                    <a:pt x="5954" y="4926"/>
                    <a:pt x="6061" y="4926"/>
                    <a:pt x="6168" y="4914"/>
                  </a:cubicBezTo>
                  <a:close/>
                  <a:moveTo>
                    <a:pt x="4564" y="5421"/>
                  </a:moveTo>
                  <a:cubicBezTo>
                    <a:pt x="4631" y="5421"/>
                    <a:pt x="4700" y="5426"/>
                    <a:pt x="4763" y="5426"/>
                  </a:cubicBezTo>
                  <a:cubicBezTo>
                    <a:pt x="4754" y="5560"/>
                    <a:pt x="4645" y="5647"/>
                    <a:pt x="4536" y="5647"/>
                  </a:cubicBezTo>
                  <a:cubicBezTo>
                    <a:pt x="4499" y="5647"/>
                    <a:pt x="4463" y="5638"/>
                    <a:pt x="4430" y="5617"/>
                  </a:cubicBezTo>
                  <a:cubicBezTo>
                    <a:pt x="4406" y="5605"/>
                    <a:pt x="4382" y="5557"/>
                    <a:pt x="4394" y="5533"/>
                  </a:cubicBezTo>
                  <a:cubicBezTo>
                    <a:pt x="4406" y="5486"/>
                    <a:pt x="4442" y="5426"/>
                    <a:pt x="4466" y="5426"/>
                  </a:cubicBezTo>
                  <a:cubicBezTo>
                    <a:pt x="4497" y="5422"/>
                    <a:pt x="4531" y="5421"/>
                    <a:pt x="4564" y="5421"/>
                  </a:cubicBezTo>
                  <a:close/>
                  <a:moveTo>
                    <a:pt x="9752" y="5700"/>
                  </a:moveTo>
                  <a:cubicBezTo>
                    <a:pt x="9788" y="5748"/>
                    <a:pt x="9847" y="5783"/>
                    <a:pt x="9847" y="5831"/>
                  </a:cubicBezTo>
                  <a:cubicBezTo>
                    <a:pt x="9859" y="5855"/>
                    <a:pt x="9800" y="5902"/>
                    <a:pt x="9752" y="5974"/>
                  </a:cubicBezTo>
                  <a:cubicBezTo>
                    <a:pt x="9693" y="5902"/>
                    <a:pt x="9621" y="5843"/>
                    <a:pt x="9633" y="5831"/>
                  </a:cubicBezTo>
                  <a:cubicBezTo>
                    <a:pt x="9657" y="5783"/>
                    <a:pt x="9716" y="5748"/>
                    <a:pt x="9752" y="5700"/>
                  </a:cubicBezTo>
                  <a:close/>
                  <a:moveTo>
                    <a:pt x="1942" y="6307"/>
                  </a:moveTo>
                  <a:cubicBezTo>
                    <a:pt x="2001" y="6379"/>
                    <a:pt x="2084" y="6438"/>
                    <a:pt x="2073" y="6462"/>
                  </a:cubicBezTo>
                  <a:cubicBezTo>
                    <a:pt x="2049" y="6510"/>
                    <a:pt x="1989" y="6557"/>
                    <a:pt x="1942" y="6605"/>
                  </a:cubicBezTo>
                  <a:cubicBezTo>
                    <a:pt x="1894" y="6557"/>
                    <a:pt x="1834" y="6522"/>
                    <a:pt x="1823" y="6462"/>
                  </a:cubicBezTo>
                  <a:cubicBezTo>
                    <a:pt x="1823" y="6438"/>
                    <a:pt x="1882" y="6379"/>
                    <a:pt x="1942" y="6307"/>
                  </a:cubicBezTo>
                  <a:close/>
                  <a:moveTo>
                    <a:pt x="9466" y="6391"/>
                  </a:moveTo>
                  <a:cubicBezTo>
                    <a:pt x="9502" y="6391"/>
                    <a:pt x="9550" y="6450"/>
                    <a:pt x="9585" y="6486"/>
                  </a:cubicBezTo>
                  <a:cubicBezTo>
                    <a:pt x="9550" y="6522"/>
                    <a:pt x="9514" y="6569"/>
                    <a:pt x="9454" y="6629"/>
                  </a:cubicBezTo>
                  <a:cubicBezTo>
                    <a:pt x="9383" y="6557"/>
                    <a:pt x="9347" y="6522"/>
                    <a:pt x="9300" y="6474"/>
                  </a:cubicBezTo>
                  <a:cubicBezTo>
                    <a:pt x="9359" y="6438"/>
                    <a:pt x="9407" y="6391"/>
                    <a:pt x="9466" y="6391"/>
                  </a:cubicBezTo>
                  <a:close/>
                  <a:moveTo>
                    <a:pt x="10490" y="7403"/>
                  </a:moveTo>
                  <a:cubicBezTo>
                    <a:pt x="10586" y="7415"/>
                    <a:pt x="10633" y="7462"/>
                    <a:pt x="10574" y="7545"/>
                  </a:cubicBezTo>
                  <a:cubicBezTo>
                    <a:pt x="10502" y="7653"/>
                    <a:pt x="10466" y="7736"/>
                    <a:pt x="10657" y="7796"/>
                  </a:cubicBezTo>
                  <a:cubicBezTo>
                    <a:pt x="10645" y="7807"/>
                    <a:pt x="10633" y="7819"/>
                    <a:pt x="10621" y="7831"/>
                  </a:cubicBezTo>
                  <a:cubicBezTo>
                    <a:pt x="10550" y="7843"/>
                    <a:pt x="10478" y="7843"/>
                    <a:pt x="10395" y="7855"/>
                  </a:cubicBezTo>
                  <a:cubicBezTo>
                    <a:pt x="10383" y="7700"/>
                    <a:pt x="10359" y="7569"/>
                    <a:pt x="10347" y="7415"/>
                  </a:cubicBezTo>
                  <a:cubicBezTo>
                    <a:pt x="10407" y="7415"/>
                    <a:pt x="10455" y="7403"/>
                    <a:pt x="10490" y="7403"/>
                  </a:cubicBezTo>
                  <a:close/>
                  <a:moveTo>
                    <a:pt x="3775" y="7510"/>
                  </a:moveTo>
                  <a:cubicBezTo>
                    <a:pt x="3882" y="7534"/>
                    <a:pt x="4013" y="7522"/>
                    <a:pt x="4097" y="7581"/>
                  </a:cubicBezTo>
                  <a:cubicBezTo>
                    <a:pt x="4144" y="7617"/>
                    <a:pt x="4144" y="7819"/>
                    <a:pt x="4109" y="7831"/>
                  </a:cubicBezTo>
                  <a:cubicBezTo>
                    <a:pt x="4053" y="7863"/>
                    <a:pt x="3960" y="7889"/>
                    <a:pt x="3887" y="7889"/>
                  </a:cubicBezTo>
                  <a:cubicBezTo>
                    <a:pt x="3851" y="7889"/>
                    <a:pt x="3819" y="7883"/>
                    <a:pt x="3799" y="7867"/>
                  </a:cubicBezTo>
                  <a:cubicBezTo>
                    <a:pt x="3739" y="7819"/>
                    <a:pt x="3751" y="7665"/>
                    <a:pt x="3728" y="7557"/>
                  </a:cubicBezTo>
                  <a:cubicBezTo>
                    <a:pt x="3739" y="7545"/>
                    <a:pt x="3751" y="7522"/>
                    <a:pt x="3775" y="7510"/>
                  </a:cubicBezTo>
                  <a:close/>
                  <a:moveTo>
                    <a:pt x="13419" y="7974"/>
                  </a:moveTo>
                  <a:cubicBezTo>
                    <a:pt x="13463" y="8127"/>
                    <a:pt x="13416" y="8190"/>
                    <a:pt x="13298" y="8190"/>
                  </a:cubicBezTo>
                  <a:cubicBezTo>
                    <a:pt x="13287" y="8190"/>
                    <a:pt x="13276" y="8189"/>
                    <a:pt x="13264" y="8188"/>
                  </a:cubicBezTo>
                  <a:cubicBezTo>
                    <a:pt x="13181" y="8188"/>
                    <a:pt x="13098" y="8212"/>
                    <a:pt x="13002" y="8224"/>
                  </a:cubicBezTo>
                  <a:cubicBezTo>
                    <a:pt x="12977" y="8230"/>
                    <a:pt x="12954" y="8234"/>
                    <a:pt x="12933" y="8234"/>
                  </a:cubicBezTo>
                  <a:cubicBezTo>
                    <a:pt x="12874" y="8234"/>
                    <a:pt x="12833" y="8205"/>
                    <a:pt x="12824" y="8117"/>
                  </a:cubicBezTo>
                  <a:cubicBezTo>
                    <a:pt x="12812" y="8010"/>
                    <a:pt x="12883" y="8010"/>
                    <a:pt x="12967" y="7998"/>
                  </a:cubicBezTo>
                  <a:cubicBezTo>
                    <a:pt x="13110" y="7998"/>
                    <a:pt x="13264" y="7986"/>
                    <a:pt x="13419" y="7974"/>
                  </a:cubicBezTo>
                  <a:close/>
                  <a:moveTo>
                    <a:pt x="9526" y="9260"/>
                  </a:moveTo>
                  <a:cubicBezTo>
                    <a:pt x="9585" y="9331"/>
                    <a:pt x="9621" y="9367"/>
                    <a:pt x="9669" y="9415"/>
                  </a:cubicBezTo>
                  <a:cubicBezTo>
                    <a:pt x="9625" y="9447"/>
                    <a:pt x="9582" y="9500"/>
                    <a:pt x="9548" y="9500"/>
                  </a:cubicBezTo>
                  <a:cubicBezTo>
                    <a:pt x="9544" y="9500"/>
                    <a:pt x="9541" y="9499"/>
                    <a:pt x="9538" y="9498"/>
                  </a:cubicBezTo>
                  <a:cubicBezTo>
                    <a:pt x="9490" y="9486"/>
                    <a:pt x="9443" y="9427"/>
                    <a:pt x="9419" y="9379"/>
                  </a:cubicBezTo>
                  <a:cubicBezTo>
                    <a:pt x="9407" y="9379"/>
                    <a:pt x="9466" y="9320"/>
                    <a:pt x="9526" y="9260"/>
                  </a:cubicBezTo>
                  <a:close/>
                  <a:moveTo>
                    <a:pt x="5951" y="9449"/>
                  </a:moveTo>
                  <a:cubicBezTo>
                    <a:pt x="5952" y="9449"/>
                    <a:pt x="5953" y="9450"/>
                    <a:pt x="5954" y="9450"/>
                  </a:cubicBezTo>
                  <a:cubicBezTo>
                    <a:pt x="6014" y="9474"/>
                    <a:pt x="6073" y="9510"/>
                    <a:pt x="6097" y="9570"/>
                  </a:cubicBezTo>
                  <a:cubicBezTo>
                    <a:pt x="6109" y="9593"/>
                    <a:pt x="6037" y="9653"/>
                    <a:pt x="5966" y="9748"/>
                  </a:cubicBezTo>
                  <a:cubicBezTo>
                    <a:pt x="5918" y="9653"/>
                    <a:pt x="5871" y="9605"/>
                    <a:pt x="5859" y="9558"/>
                  </a:cubicBezTo>
                  <a:cubicBezTo>
                    <a:pt x="5859" y="9524"/>
                    <a:pt x="5931" y="9449"/>
                    <a:pt x="5951" y="9449"/>
                  </a:cubicBezTo>
                  <a:close/>
                  <a:moveTo>
                    <a:pt x="3323" y="10022"/>
                  </a:moveTo>
                  <a:lnTo>
                    <a:pt x="3370" y="10070"/>
                  </a:lnTo>
                  <a:cubicBezTo>
                    <a:pt x="3335" y="10153"/>
                    <a:pt x="3311" y="10224"/>
                    <a:pt x="3287" y="10308"/>
                  </a:cubicBezTo>
                  <a:lnTo>
                    <a:pt x="3227" y="10308"/>
                  </a:lnTo>
                  <a:cubicBezTo>
                    <a:pt x="3204" y="10236"/>
                    <a:pt x="3168" y="10165"/>
                    <a:pt x="3168" y="10082"/>
                  </a:cubicBezTo>
                  <a:cubicBezTo>
                    <a:pt x="3168" y="10070"/>
                    <a:pt x="3263" y="10046"/>
                    <a:pt x="3323" y="10022"/>
                  </a:cubicBezTo>
                  <a:close/>
                  <a:moveTo>
                    <a:pt x="6966" y="13487"/>
                  </a:moveTo>
                  <a:cubicBezTo>
                    <a:pt x="7026" y="13570"/>
                    <a:pt x="7085" y="13618"/>
                    <a:pt x="7073" y="13653"/>
                  </a:cubicBezTo>
                  <a:cubicBezTo>
                    <a:pt x="7049" y="13701"/>
                    <a:pt x="7002" y="13737"/>
                    <a:pt x="6954" y="13749"/>
                  </a:cubicBezTo>
                  <a:cubicBezTo>
                    <a:pt x="6952" y="13750"/>
                    <a:pt x="6950" y="13750"/>
                    <a:pt x="6948" y="13750"/>
                  </a:cubicBezTo>
                  <a:cubicBezTo>
                    <a:pt x="6920" y="13750"/>
                    <a:pt x="6859" y="13687"/>
                    <a:pt x="6859" y="13665"/>
                  </a:cubicBezTo>
                  <a:cubicBezTo>
                    <a:pt x="6871" y="13618"/>
                    <a:pt x="6918" y="13570"/>
                    <a:pt x="6966" y="13487"/>
                  </a:cubicBezTo>
                  <a:close/>
                  <a:moveTo>
                    <a:pt x="10990" y="17285"/>
                  </a:moveTo>
                  <a:cubicBezTo>
                    <a:pt x="11002" y="17285"/>
                    <a:pt x="11074" y="17356"/>
                    <a:pt x="11074" y="17380"/>
                  </a:cubicBezTo>
                  <a:cubicBezTo>
                    <a:pt x="11074" y="17428"/>
                    <a:pt x="11014" y="17463"/>
                    <a:pt x="10955" y="17547"/>
                  </a:cubicBezTo>
                  <a:cubicBezTo>
                    <a:pt x="10907" y="17463"/>
                    <a:pt x="10859" y="17416"/>
                    <a:pt x="10871" y="17404"/>
                  </a:cubicBezTo>
                  <a:cubicBezTo>
                    <a:pt x="10895" y="17356"/>
                    <a:pt x="10943" y="17309"/>
                    <a:pt x="10990" y="17285"/>
                  </a:cubicBezTo>
                  <a:close/>
                  <a:moveTo>
                    <a:pt x="30076" y="24476"/>
                  </a:moveTo>
                  <a:cubicBezTo>
                    <a:pt x="30124" y="24500"/>
                    <a:pt x="30171" y="24536"/>
                    <a:pt x="30231" y="24571"/>
                  </a:cubicBezTo>
                  <a:cubicBezTo>
                    <a:pt x="30195" y="24595"/>
                    <a:pt x="30159" y="24631"/>
                    <a:pt x="30124" y="24667"/>
                  </a:cubicBezTo>
                  <a:cubicBezTo>
                    <a:pt x="30088" y="24619"/>
                    <a:pt x="30052" y="24571"/>
                    <a:pt x="30028" y="24536"/>
                  </a:cubicBezTo>
                  <a:cubicBezTo>
                    <a:pt x="30040" y="24512"/>
                    <a:pt x="30064" y="24488"/>
                    <a:pt x="30076" y="24476"/>
                  </a:cubicBezTo>
                  <a:close/>
                  <a:moveTo>
                    <a:pt x="31094" y="25261"/>
                  </a:moveTo>
                  <a:cubicBezTo>
                    <a:pt x="31096" y="25261"/>
                    <a:pt x="31098" y="25261"/>
                    <a:pt x="31100" y="25262"/>
                  </a:cubicBezTo>
                  <a:cubicBezTo>
                    <a:pt x="31148" y="25274"/>
                    <a:pt x="31195" y="25321"/>
                    <a:pt x="31243" y="25369"/>
                  </a:cubicBezTo>
                  <a:cubicBezTo>
                    <a:pt x="31195" y="25405"/>
                    <a:pt x="31160" y="25452"/>
                    <a:pt x="31100" y="25536"/>
                  </a:cubicBezTo>
                  <a:cubicBezTo>
                    <a:pt x="31040" y="25452"/>
                    <a:pt x="30993" y="25405"/>
                    <a:pt x="30993" y="25357"/>
                  </a:cubicBezTo>
                  <a:cubicBezTo>
                    <a:pt x="31004" y="25324"/>
                    <a:pt x="31066" y="25261"/>
                    <a:pt x="31094" y="25261"/>
                  </a:cubicBezTo>
                  <a:close/>
                  <a:moveTo>
                    <a:pt x="29844" y="25396"/>
                  </a:moveTo>
                  <a:cubicBezTo>
                    <a:pt x="29900" y="25396"/>
                    <a:pt x="29969" y="25417"/>
                    <a:pt x="30028" y="25452"/>
                  </a:cubicBezTo>
                  <a:cubicBezTo>
                    <a:pt x="29991" y="25565"/>
                    <a:pt x="29916" y="25634"/>
                    <a:pt x="29839" y="25634"/>
                  </a:cubicBezTo>
                  <a:cubicBezTo>
                    <a:pt x="29819" y="25634"/>
                    <a:pt x="29798" y="25629"/>
                    <a:pt x="29778" y="25619"/>
                  </a:cubicBezTo>
                  <a:cubicBezTo>
                    <a:pt x="29743" y="25595"/>
                    <a:pt x="29719" y="25500"/>
                    <a:pt x="29731" y="25464"/>
                  </a:cubicBezTo>
                  <a:cubicBezTo>
                    <a:pt x="29743" y="25417"/>
                    <a:pt x="29787" y="25396"/>
                    <a:pt x="29844" y="25396"/>
                  </a:cubicBezTo>
                  <a:close/>
                  <a:moveTo>
                    <a:pt x="28997" y="25735"/>
                  </a:moveTo>
                  <a:cubicBezTo>
                    <a:pt x="29012" y="25735"/>
                    <a:pt x="29027" y="25736"/>
                    <a:pt x="29040" y="25738"/>
                  </a:cubicBezTo>
                  <a:cubicBezTo>
                    <a:pt x="29088" y="25750"/>
                    <a:pt x="29135" y="25822"/>
                    <a:pt x="29219" y="25893"/>
                  </a:cubicBezTo>
                  <a:cubicBezTo>
                    <a:pt x="29135" y="25988"/>
                    <a:pt x="29100" y="26083"/>
                    <a:pt x="29052" y="26083"/>
                  </a:cubicBezTo>
                  <a:cubicBezTo>
                    <a:pt x="28921" y="26072"/>
                    <a:pt x="28885" y="25964"/>
                    <a:pt x="28874" y="25857"/>
                  </a:cubicBezTo>
                  <a:cubicBezTo>
                    <a:pt x="28864" y="25761"/>
                    <a:pt x="28933" y="25735"/>
                    <a:pt x="28997" y="25735"/>
                  </a:cubicBezTo>
                  <a:close/>
                  <a:moveTo>
                    <a:pt x="28848" y="26126"/>
                  </a:moveTo>
                  <a:cubicBezTo>
                    <a:pt x="28915" y="26126"/>
                    <a:pt x="28935" y="26190"/>
                    <a:pt x="28945" y="26262"/>
                  </a:cubicBezTo>
                  <a:cubicBezTo>
                    <a:pt x="28945" y="26381"/>
                    <a:pt x="28862" y="26405"/>
                    <a:pt x="28790" y="26405"/>
                  </a:cubicBezTo>
                  <a:cubicBezTo>
                    <a:pt x="28743" y="26405"/>
                    <a:pt x="28695" y="26345"/>
                    <a:pt x="28612" y="26274"/>
                  </a:cubicBezTo>
                  <a:cubicBezTo>
                    <a:pt x="28707" y="26203"/>
                    <a:pt x="28754" y="26143"/>
                    <a:pt x="28814" y="26131"/>
                  </a:cubicBezTo>
                  <a:cubicBezTo>
                    <a:pt x="28827" y="26128"/>
                    <a:pt x="28838" y="26126"/>
                    <a:pt x="28848" y="26126"/>
                  </a:cubicBezTo>
                  <a:close/>
                  <a:moveTo>
                    <a:pt x="28564" y="26417"/>
                  </a:moveTo>
                  <a:cubicBezTo>
                    <a:pt x="28600" y="26464"/>
                    <a:pt x="28659" y="26512"/>
                    <a:pt x="28671" y="26572"/>
                  </a:cubicBezTo>
                  <a:cubicBezTo>
                    <a:pt x="28681" y="26682"/>
                    <a:pt x="28606" y="26691"/>
                    <a:pt x="28525" y="26691"/>
                  </a:cubicBezTo>
                  <a:cubicBezTo>
                    <a:pt x="28510" y="26691"/>
                    <a:pt x="28495" y="26691"/>
                    <a:pt x="28481" y="26691"/>
                  </a:cubicBezTo>
                  <a:cubicBezTo>
                    <a:pt x="28459" y="26693"/>
                    <a:pt x="28437" y="26696"/>
                    <a:pt x="28417" y="26696"/>
                  </a:cubicBezTo>
                  <a:cubicBezTo>
                    <a:pt x="28351" y="26696"/>
                    <a:pt x="28302" y="26672"/>
                    <a:pt x="28302" y="26572"/>
                  </a:cubicBezTo>
                  <a:cubicBezTo>
                    <a:pt x="28302" y="26369"/>
                    <a:pt x="28481" y="26476"/>
                    <a:pt x="28564" y="26417"/>
                  </a:cubicBezTo>
                  <a:close/>
                  <a:moveTo>
                    <a:pt x="30493" y="26857"/>
                  </a:moveTo>
                  <a:cubicBezTo>
                    <a:pt x="30505" y="26929"/>
                    <a:pt x="30517" y="26976"/>
                    <a:pt x="30540" y="27048"/>
                  </a:cubicBezTo>
                  <a:cubicBezTo>
                    <a:pt x="30457" y="27072"/>
                    <a:pt x="30386" y="27084"/>
                    <a:pt x="30314" y="27096"/>
                  </a:cubicBezTo>
                  <a:cubicBezTo>
                    <a:pt x="30255" y="26941"/>
                    <a:pt x="30338" y="26881"/>
                    <a:pt x="30493" y="26857"/>
                  </a:cubicBezTo>
                  <a:close/>
                  <a:moveTo>
                    <a:pt x="28362" y="27167"/>
                  </a:moveTo>
                  <a:cubicBezTo>
                    <a:pt x="28362" y="27215"/>
                    <a:pt x="28385" y="27286"/>
                    <a:pt x="28362" y="27298"/>
                  </a:cubicBezTo>
                  <a:cubicBezTo>
                    <a:pt x="28335" y="27317"/>
                    <a:pt x="28311" y="27326"/>
                    <a:pt x="28286" y="27326"/>
                  </a:cubicBezTo>
                  <a:cubicBezTo>
                    <a:pt x="28232" y="27326"/>
                    <a:pt x="28181" y="27281"/>
                    <a:pt x="28123" y="27191"/>
                  </a:cubicBezTo>
                  <a:cubicBezTo>
                    <a:pt x="28219" y="27179"/>
                    <a:pt x="28290" y="27179"/>
                    <a:pt x="28362" y="27167"/>
                  </a:cubicBezTo>
                  <a:close/>
                  <a:moveTo>
                    <a:pt x="30937" y="26795"/>
                  </a:moveTo>
                  <a:cubicBezTo>
                    <a:pt x="30964" y="26795"/>
                    <a:pt x="30995" y="26800"/>
                    <a:pt x="31029" y="26810"/>
                  </a:cubicBezTo>
                  <a:cubicBezTo>
                    <a:pt x="31052" y="26941"/>
                    <a:pt x="31076" y="27060"/>
                    <a:pt x="31076" y="27191"/>
                  </a:cubicBezTo>
                  <a:cubicBezTo>
                    <a:pt x="31076" y="27226"/>
                    <a:pt x="31029" y="27274"/>
                    <a:pt x="30993" y="27298"/>
                  </a:cubicBezTo>
                  <a:cubicBezTo>
                    <a:pt x="30874" y="27334"/>
                    <a:pt x="30755" y="27369"/>
                    <a:pt x="30612" y="27405"/>
                  </a:cubicBezTo>
                  <a:cubicBezTo>
                    <a:pt x="30600" y="27322"/>
                    <a:pt x="30588" y="27215"/>
                    <a:pt x="30576" y="27084"/>
                  </a:cubicBezTo>
                  <a:lnTo>
                    <a:pt x="30576" y="27084"/>
                  </a:lnTo>
                  <a:cubicBezTo>
                    <a:pt x="30608" y="27092"/>
                    <a:pt x="30636" y="27097"/>
                    <a:pt x="30662" y="27097"/>
                  </a:cubicBezTo>
                  <a:cubicBezTo>
                    <a:pt x="30743" y="27097"/>
                    <a:pt x="30793" y="27052"/>
                    <a:pt x="30802" y="26953"/>
                  </a:cubicBezTo>
                  <a:cubicBezTo>
                    <a:pt x="30811" y="26838"/>
                    <a:pt x="30859" y="26795"/>
                    <a:pt x="30937" y="26795"/>
                  </a:cubicBezTo>
                  <a:close/>
                  <a:moveTo>
                    <a:pt x="30076" y="27429"/>
                  </a:moveTo>
                  <a:cubicBezTo>
                    <a:pt x="30124" y="27500"/>
                    <a:pt x="30183" y="27560"/>
                    <a:pt x="30207" y="27631"/>
                  </a:cubicBezTo>
                  <a:cubicBezTo>
                    <a:pt x="30219" y="27643"/>
                    <a:pt x="30147" y="27703"/>
                    <a:pt x="30100" y="27738"/>
                  </a:cubicBezTo>
                  <a:cubicBezTo>
                    <a:pt x="30052" y="27679"/>
                    <a:pt x="30005" y="27619"/>
                    <a:pt x="29933" y="27536"/>
                  </a:cubicBezTo>
                  <a:cubicBezTo>
                    <a:pt x="30005" y="27488"/>
                    <a:pt x="30040" y="27465"/>
                    <a:pt x="30076" y="27429"/>
                  </a:cubicBezTo>
                  <a:close/>
                  <a:moveTo>
                    <a:pt x="31386" y="27584"/>
                  </a:moveTo>
                  <a:cubicBezTo>
                    <a:pt x="31433" y="27643"/>
                    <a:pt x="31505" y="27703"/>
                    <a:pt x="31517" y="27762"/>
                  </a:cubicBezTo>
                  <a:cubicBezTo>
                    <a:pt x="31517" y="27798"/>
                    <a:pt x="31433" y="27858"/>
                    <a:pt x="31374" y="27929"/>
                  </a:cubicBezTo>
                  <a:cubicBezTo>
                    <a:pt x="31279" y="27858"/>
                    <a:pt x="31231" y="27810"/>
                    <a:pt x="31171" y="27762"/>
                  </a:cubicBezTo>
                  <a:cubicBezTo>
                    <a:pt x="31243" y="27703"/>
                    <a:pt x="31314" y="27643"/>
                    <a:pt x="31386" y="27584"/>
                  </a:cubicBezTo>
                  <a:close/>
                  <a:moveTo>
                    <a:pt x="29910" y="27820"/>
                  </a:moveTo>
                  <a:cubicBezTo>
                    <a:pt x="29945" y="27820"/>
                    <a:pt x="29993" y="27860"/>
                    <a:pt x="29993" y="27881"/>
                  </a:cubicBezTo>
                  <a:cubicBezTo>
                    <a:pt x="29993" y="27929"/>
                    <a:pt x="29969" y="27977"/>
                    <a:pt x="29945" y="28024"/>
                  </a:cubicBezTo>
                  <a:cubicBezTo>
                    <a:pt x="29921" y="28048"/>
                    <a:pt x="29874" y="28048"/>
                    <a:pt x="29838" y="28048"/>
                  </a:cubicBezTo>
                  <a:cubicBezTo>
                    <a:pt x="29659" y="28060"/>
                    <a:pt x="29493" y="28072"/>
                    <a:pt x="29326" y="28072"/>
                  </a:cubicBezTo>
                  <a:lnTo>
                    <a:pt x="29326" y="28084"/>
                  </a:lnTo>
                  <a:cubicBezTo>
                    <a:pt x="29310" y="28084"/>
                    <a:pt x="29294" y="28089"/>
                    <a:pt x="29278" y="28089"/>
                  </a:cubicBezTo>
                  <a:cubicBezTo>
                    <a:pt x="29270" y="28089"/>
                    <a:pt x="29262" y="28088"/>
                    <a:pt x="29255" y="28084"/>
                  </a:cubicBezTo>
                  <a:cubicBezTo>
                    <a:pt x="29219" y="28060"/>
                    <a:pt x="29171" y="28036"/>
                    <a:pt x="29135" y="28012"/>
                  </a:cubicBezTo>
                  <a:cubicBezTo>
                    <a:pt x="29171" y="27977"/>
                    <a:pt x="29195" y="27917"/>
                    <a:pt x="29231" y="27905"/>
                  </a:cubicBezTo>
                  <a:cubicBezTo>
                    <a:pt x="29445" y="27869"/>
                    <a:pt x="29671" y="27846"/>
                    <a:pt x="29897" y="27822"/>
                  </a:cubicBezTo>
                  <a:cubicBezTo>
                    <a:pt x="29901" y="27820"/>
                    <a:pt x="29905" y="27820"/>
                    <a:pt x="29910" y="27820"/>
                  </a:cubicBezTo>
                  <a:close/>
                  <a:moveTo>
                    <a:pt x="25826" y="28048"/>
                  </a:moveTo>
                  <a:cubicBezTo>
                    <a:pt x="25909" y="28048"/>
                    <a:pt x="25992" y="28060"/>
                    <a:pt x="26076" y="28072"/>
                  </a:cubicBezTo>
                  <a:cubicBezTo>
                    <a:pt x="26052" y="28119"/>
                    <a:pt x="26052" y="28203"/>
                    <a:pt x="26028" y="28215"/>
                  </a:cubicBezTo>
                  <a:cubicBezTo>
                    <a:pt x="26005" y="28224"/>
                    <a:pt x="25984" y="28228"/>
                    <a:pt x="25966" y="28228"/>
                  </a:cubicBezTo>
                  <a:cubicBezTo>
                    <a:pt x="25891" y="28228"/>
                    <a:pt x="25854" y="28154"/>
                    <a:pt x="25826" y="28048"/>
                  </a:cubicBezTo>
                  <a:close/>
                  <a:moveTo>
                    <a:pt x="29081" y="28162"/>
                  </a:moveTo>
                  <a:cubicBezTo>
                    <a:pt x="29152" y="28162"/>
                    <a:pt x="29191" y="28215"/>
                    <a:pt x="29171" y="28286"/>
                  </a:cubicBezTo>
                  <a:cubicBezTo>
                    <a:pt x="29159" y="28334"/>
                    <a:pt x="29100" y="28417"/>
                    <a:pt x="29052" y="28429"/>
                  </a:cubicBezTo>
                  <a:cubicBezTo>
                    <a:pt x="28976" y="28436"/>
                    <a:pt x="28897" y="28443"/>
                    <a:pt x="28818" y="28443"/>
                  </a:cubicBezTo>
                  <a:cubicBezTo>
                    <a:pt x="28760" y="28443"/>
                    <a:pt x="28703" y="28439"/>
                    <a:pt x="28647" y="28429"/>
                  </a:cubicBezTo>
                  <a:cubicBezTo>
                    <a:pt x="28612" y="28417"/>
                    <a:pt x="28576" y="28322"/>
                    <a:pt x="28528" y="28239"/>
                  </a:cubicBezTo>
                  <a:cubicBezTo>
                    <a:pt x="28731" y="28215"/>
                    <a:pt x="28885" y="28191"/>
                    <a:pt x="29040" y="28167"/>
                  </a:cubicBezTo>
                  <a:cubicBezTo>
                    <a:pt x="29055" y="28163"/>
                    <a:pt x="29068" y="28162"/>
                    <a:pt x="29081" y="28162"/>
                  </a:cubicBezTo>
                  <a:close/>
                  <a:moveTo>
                    <a:pt x="29561" y="28356"/>
                  </a:moveTo>
                  <a:cubicBezTo>
                    <a:pt x="29717" y="28356"/>
                    <a:pt x="29790" y="28438"/>
                    <a:pt x="29790" y="28572"/>
                  </a:cubicBezTo>
                  <a:cubicBezTo>
                    <a:pt x="29782" y="28689"/>
                    <a:pt x="29709" y="28706"/>
                    <a:pt x="29638" y="28706"/>
                  </a:cubicBezTo>
                  <a:cubicBezTo>
                    <a:pt x="29608" y="28706"/>
                    <a:pt x="29577" y="28703"/>
                    <a:pt x="29552" y="28703"/>
                  </a:cubicBezTo>
                  <a:cubicBezTo>
                    <a:pt x="29546" y="28703"/>
                    <a:pt x="29541" y="28703"/>
                    <a:pt x="29536" y="28703"/>
                  </a:cubicBezTo>
                  <a:cubicBezTo>
                    <a:pt x="29369" y="28703"/>
                    <a:pt x="29490" y="28522"/>
                    <a:pt x="29421" y="28453"/>
                  </a:cubicBezTo>
                  <a:cubicBezTo>
                    <a:pt x="29457" y="28417"/>
                    <a:pt x="29493" y="28358"/>
                    <a:pt x="29528" y="28358"/>
                  </a:cubicBezTo>
                  <a:cubicBezTo>
                    <a:pt x="29540" y="28357"/>
                    <a:pt x="29551" y="28356"/>
                    <a:pt x="29561" y="28356"/>
                  </a:cubicBezTo>
                  <a:close/>
                  <a:moveTo>
                    <a:pt x="31755" y="28477"/>
                  </a:moveTo>
                  <a:cubicBezTo>
                    <a:pt x="31791" y="28512"/>
                    <a:pt x="31826" y="28560"/>
                    <a:pt x="31886" y="28608"/>
                  </a:cubicBezTo>
                  <a:cubicBezTo>
                    <a:pt x="31826" y="28667"/>
                    <a:pt x="31779" y="28739"/>
                    <a:pt x="31767" y="28739"/>
                  </a:cubicBezTo>
                  <a:cubicBezTo>
                    <a:pt x="31707" y="28715"/>
                    <a:pt x="31671" y="28667"/>
                    <a:pt x="31624" y="28620"/>
                  </a:cubicBezTo>
                  <a:lnTo>
                    <a:pt x="31755" y="28477"/>
                  </a:lnTo>
                  <a:close/>
                  <a:moveTo>
                    <a:pt x="31186" y="29142"/>
                  </a:moveTo>
                  <a:cubicBezTo>
                    <a:pt x="31189" y="29142"/>
                    <a:pt x="31192" y="29143"/>
                    <a:pt x="31195" y="29143"/>
                  </a:cubicBezTo>
                  <a:cubicBezTo>
                    <a:pt x="31255" y="29143"/>
                    <a:pt x="31314" y="29215"/>
                    <a:pt x="31374" y="29262"/>
                  </a:cubicBezTo>
                  <a:cubicBezTo>
                    <a:pt x="31350" y="29405"/>
                    <a:pt x="31279" y="29429"/>
                    <a:pt x="31195" y="29429"/>
                  </a:cubicBezTo>
                  <a:cubicBezTo>
                    <a:pt x="31064" y="29429"/>
                    <a:pt x="31040" y="29346"/>
                    <a:pt x="31064" y="29262"/>
                  </a:cubicBezTo>
                  <a:cubicBezTo>
                    <a:pt x="31075" y="29218"/>
                    <a:pt x="31139" y="29142"/>
                    <a:pt x="31186" y="29142"/>
                  </a:cubicBezTo>
                  <a:close/>
                  <a:moveTo>
                    <a:pt x="30663" y="29197"/>
                  </a:moveTo>
                  <a:cubicBezTo>
                    <a:pt x="30698" y="29197"/>
                    <a:pt x="30730" y="29202"/>
                    <a:pt x="30755" y="29215"/>
                  </a:cubicBezTo>
                  <a:cubicBezTo>
                    <a:pt x="30814" y="29239"/>
                    <a:pt x="30814" y="29358"/>
                    <a:pt x="30850" y="29441"/>
                  </a:cubicBezTo>
                  <a:lnTo>
                    <a:pt x="30802" y="29489"/>
                  </a:lnTo>
                  <a:cubicBezTo>
                    <a:pt x="30683" y="29477"/>
                    <a:pt x="30564" y="29453"/>
                    <a:pt x="30433" y="29441"/>
                  </a:cubicBezTo>
                  <a:cubicBezTo>
                    <a:pt x="30445" y="29370"/>
                    <a:pt x="30445" y="29251"/>
                    <a:pt x="30481" y="29239"/>
                  </a:cubicBezTo>
                  <a:cubicBezTo>
                    <a:pt x="30527" y="29215"/>
                    <a:pt x="30599" y="29197"/>
                    <a:pt x="30663" y="29197"/>
                  </a:cubicBezTo>
                  <a:close/>
                  <a:moveTo>
                    <a:pt x="24323" y="29366"/>
                  </a:moveTo>
                  <a:cubicBezTo>
                    <a:pt x="24350" y="29366"/>
                    <a:pt x="24381" y="29370"/>
                    <a:pt x="24409" y="29370"/>
                  </a:cubicBezTo>
                  <a:cubicBezTo>
                    <a:pt x="24421" y="29381"/>
                    <a:pt x="24444" y="29393"/>
                    <a:pt x="24456" y="29405"/>
                  </a:cubicBezTo>
                  <a:cubicBezTo>
                    <a:pt x="24432" y="29453"/>
                    <a:pt x="24397" y="29512"/>
                    <a:pt x="24361" y="29572"/>
                  </a:cubicBezTo>
                  <a:cubicBezTo>
                    <a:pt x="24325" y="29536"/>
                    <a:pt x="24242" y="29512"/>
                    <a:pt x="24242" y="29477"/>
                  </a:cubicBezTo>
                  <a:cubicBezTo>
                    <a:pt x="24226" y="29381"/>
                    <a:pt x="24268" y="29366"/>
                    <a:pt x="24323" y="29366"/>
                  </a:cubicBezTo>
                  <a:close/>
                  <a:moveTo>
                    <a:pt x="25302" y="29501"/>
                  </a:moveTo>
                  <a:cubicBezTo>
                    <a:pt x="25337" y="29632"/>
                    <a:pt x="25397" y="29762"/>
                    <a:pt x="25278" y="29870"/>
                  </a:cubicBezTo>
                  <a:cubicBezTo>
                    <a:pt x="25123" y="29739"/>
                    <a:pt x="25135" y="29572"/>
                    <a:pt x="25302" y="29501"/>
                  </a:cubicBezTo>
                  <a:close/>
                  <a:moveTo>
                    <a:pt x="27373" y="29227"/>
                  </a:moveTo>
                  <a:cubicBezTo>
                    <a:pt x="27421" y="29227"/>
                    <a:pt x="27504" y="29286"/>
                    <a:pt x="27504" y="29310"/>
                  </a:cubicBezTo>
                  <a:cubicBezTo>
                    <a:pt x="27504" y="29393"/>
                    <a:pt x="27576" y="29512"/>
                    <a:pt x="27433" y="29548"/>
                  </a:cubicBezTo>
                  <a:cubicBezTo>
                    <a:pt x="27326" y="29572"/>
                    <a:pt x="27207" y="29572"/>
                    <a:pt x="27099" y="29572"/>
                  </a:cubicBezTo>
                  <a:cubicBezTo>
                    <a:pt x="27079" y="29571"/>
                    <a:pt x="27061" y="29570"/>
                    <a:pt x="27044" y="29570"/>
                  </a:cubicBezTo>
                  <a:cubicBezTo>
                    <a:pt x="26916" y="29570"/>
                    <a:pt x="26900" y="29615"/>
                    <a:pt x="26921" y="29762"/>
                  </a:cubicBezTo>
                  <a:cubicBezTo>
                    <a:pt x="26945" y="29846"/>
                    <a:pt x="26945" y="29917"/>
                    <a:pt x="26838" y="29929"/>
                  </a:cubicBezTo>
                  <a:cubicBezTo>
                    <a:pt x="26811" y="29932"/>
                    <a:pt x="26785" y="29936"/>
                    <a:pt x="26760" y="29936"/>
                  </a:cubicBezTo>
                  <a:cubicBezTo>
                    <a:pt x="26696" y="29936"/>
                    <a:pt x="26644" y="29913"/>
                    <a:pt x="26635" y="29810"/>
                  </a:cubicBezTo>
                  <a:cubicBezTo>
                    <a:pt x="26635" y="29751"/>
                    <a:pt x="26623" y="29679"/>
                    <a:pt x="26623" y="29608"/>
                  </a:cubicBezTo>
                  <a:cubicBezTo>
                    <a:pt x="26623" y="29370"/>
                    <a:pt x="26623" y="29358"/>
                    <a:pt x="26849" y="29310"/>
                  </a:cubicBezTo>
                  <a:cubicBezTo>
                    <a:pt x="27028" y="29274"/>
                    <a:pt x="27207" y="29251"/>
                    <a:pt x="27373" y="29227"/>
                  </a:cubicBezTo>
                  <a:close/>
                  <a:moveTo>
                    <a:pt x="30733" y="29737"/>
                  </a:moveTo>
                  <a:cubicBezTo>
                    <a:pt x="30820" y="29737"/>
                    <a:pt x="30851" y="29794"/>
                    <a:pt x="30862" y="29882"/>
                  </a:cubicBezTo>
                  <a:cubicBezTo>
                    <a:pt x="30870" y="30002"/>
                    <a:pt x="30805" y="30011"/>
                    <a:pt x="30750" y="30011"/>
                  </a:cubicBezTo>
                  <a:cubicBezTo>
                    <a:pt x="30740" y="30011"/>
                    <a:pt x="30731" y="30010"/>
                    <a:pt x="30723" y="30010"/>
                  </a:cubicBezTo>
                  <a:cubicBezTo>
                    <a:pt x="30712" y="30010"/>
                    <a:pt x="30703" y="30011"/>
                    <a:pt x="30695" y="30013"/>
                  </a:cubicBezTo>
                  <a:cubicBezTo>
                    <a:pt x="30671" y="30017"/>
                    <a:pt x="30649" y="30019"/>
                    <a:pt x="30629" y="30019"/>
                  </a:cubicBezTo>
                  <a:cubicBezTo>
                    <a:pt x="30530" y="30019"/>
                    <a:pt x="30481" y="29971"/>
                    <a:pt x="30481" y="29882"/>
                  </a:cubicBezTo>
                  <a:cubicBezTo>
                    <a:pt x="30481" y="29715"/>
                    <a:pt x="30624" y="29762"/>
                    <a:pt x="30707" y="29739"/>
                  </a:cubicBezTo>
                  <a:cubicBezTo>
                    <a:pt x="30716" y="29738"/>
                    <a:pt x="30725" y="29737"/>
                    <a:pt x="30733" y="29737"/>
                  </a:cubicBezTo>
                  <a:close/>
                  <a:moveTo>
                    <a:pt x="29445" y="29608"/>
                  </a:moveTo>
                  <a:cubicBezTo>
                    <a:pt x="29505" y="29655"/>
                    <a:pt x="29576" y="29679"/>
                    <a:pt x="29576" y="29703"/>
                  </a:cubicBezTo>
                  <a:cubicBezTo>
                    <a:pt x="29576" y="29834"/>
                    <a:pt x="29564" y="29977"/>
                    <a:pt x="29552" y="30108"/>
                  </a:cubicBezTo>
                  <a:cubicBezTo>
                    <a:pt x="29516" y="30108"/>
                    <a:pt x="29433" y="30108"/>
                    <a:pt x="29433" y="30084"/>
                  </a:cubicBezTo>
                  <a:cubicBezTo>
                    <a:pt x="29385" y="29989"/>
                    <a:pt x="29362" y="29870"/>
                    <a:pt x="29350" y="29762"/>
                  </a:cubicBezTo>
                  <a:cubicBezTo>
                    <a:pt x="29338" y="29715"/>
                    <a:pt x="29397" y="29667"/>
                    <a:pt x="29445" y="29608"/>
                  </a:cubicBezTo>
                  <a:close/>
                  <a:moveTo>
                    <a:pt x="24825" y="29965"/>
                  </a:moveTo>
                  <a:cubicBezTo>
                    <a:pt x="24837" y="29989"/>
                    <a:pt x="24849" y="30013"/>
                    <a:pt x="24861" y="30048"/>
                  </a:cubicBezTo>
                  <a:cubicBezTo>
                    <a:pt x="24778" y="30096"/>
                    <a:pt x="24694" y="30143"/>
                    <a:pt x="24587" y="30203"/>
                  </a:cubicBezTo>
                  <a:cubicBezTo>
                    <a:pt x="24575" y="30096"/>
                    <a:pt x="24575" y="30036"/>
                    <a:pt x="24563" y="29977"/>
                  </a:cubicBezTo>
                  <a:cubicBezTo>
                    <a:pt x="24647" y="29965"/>
                    <a:pt x="24742" y="29965"/>
                    <a:pt x="24825" y="29965"/>
                  </a:cubicBezTo>
                  <a:close/>
                  <a:moveTo>
                    <a:pt x="26147" y="29762"/>
                  </a:moveTo>
                  <a:cubicBezTo>
                    <a:pt x="26171" y="29798"/>
                    <a:pt x="26195" y="29834"/>
                    <a:pt x="26218" y="29870"/>
                  </a:cubicBezTo>
                  <a:cubicBezTo>
                    <a:pt x="26207" y="29882"/>
                    <a:pt x="26195" y="29882"/>
                    <a:pt x="26183" y="29893"/>
                  </a:cubicBezTo>
                  <a:cubicBezTo>
                    <a:pt x="26195" y="29929"/>
                    <a:pt x="26218" y="29965"/>
                    <a:pt x="26242" y="30001"/>
                  </a:cubicBezTo>
                  <a:cubicBezTo>
                    <a:pt x="26266" y="30048"/>
                    <a:pt x="26314" y="30096"/>
                    <a:pt x="26302" y="30143"/>
                  </a:cubicBezTo>
                  <a:cubicBezTo>
                    <a:pt x="26302" y="30203"/>
                    <a:pt x="26242" y="30251"/>
                    <a:pt x="26218" y="30298"/>
                  </a:cubicBezTo>
                  <a:cubicBezTo>
                    <a:pt x="26171" y="30263"/>
                    <a:pt x="26099" y="30227"/>
                    <a:pt x="26087" y="30179"/>
                  </a:cubicBezTo>
                  <a:cubicBezTo>
                    <a:pt x="26076" y="30084"/>
                    <a:pt x="26076" y="29989"/>
                    <a:pt x="26087" y="29882"/>
                  </a:cubicBezTo>
                  <a:cubicBezTo>
                    <a:pt x="26087" y="29846"/>
                    <a:pt x="26123" y="29810"/>
                    <a:pt x="26147" y="29762"/>
                  </a:cubicBezTo>
                  <a:close/>
                  <a:moveTo>
                    <a:pt x="30433" y="30108"/>
                  </a:moveTo>
                  <a:cubicBezTo>
                    <a:pt x="30481" y="30203"/>
                    <a:pt x="30528" y="30251"/>
                    <a:pt x="30528" y="30298"/>
                  </a:cubicBezTo>
                  <a:cubicBezTo>
                    <a:pt x="30528" y="30334"/>
                    <a:pt x="30457" y="30370"/>
                    <a:pt x="30421" y="30394"/>
                  </a:cubicBezTo>
                  <a:cubicBezTo>
                    <a:pt x="30386" y="30358"/>
                    <a:pt x="30326" y="30322"/>
                    <a:pt x="30326" y="30274"/>
                  </a:cubicBezTo>
                  <a:cubicBezTo>
                    <a:pt x="30326" y="30239"/>
                    <a:pt x="30374" y="30191"/>
                    <a:pt x="30433" y="30108"/>
                  </a:cubicBezTo>
                  <a:close/>
                  <a:moveTo>
                    <a:pt x="34612" y="30155"/>
                  </a:moveTo>
                  <a:cubicBezTo>
                    <a:pt x="34672" y="30203"/>
                    <a:pt x="34708" y="30239"/>
                    <a:pt x="34755" y="30274"/>
                  </a:cubicBezTo>
                  <a:cubicBezTo>
                    <a:pt x="34708" y="30334"/>
                    <a:pt x="34660" y="30382"/>
                    <a:pt x="34612" y="30441"/>
                  </a:cubicBezTo>
                  <a:cubicBezTo>
                    <a:pt x="34565" y="30394"/>
                    <a:pt x="34493" y="30358"/>
                    <a:pt x="34481" y="30298"/>
                  </a:cubicBezTo>
                  <a:cubicBezTo>
                    <a:pt x="34469" y="30263"/>
                    <a:pt x="34553" y="30215"/>
                    <a:pt x="34612" y="30155"/>
                  </a:cubicBezTo>
                  <a:close/>
                  <a:moveTo>
                    <a:pt x="27302" y="30132"/>
                  </a:moveTo>
                  <a:cubicBezTo>
                    <a:pt x="27397" y="30155"/>
                    <a:pt x="27504" y="30167"/>
                    <a:pt x="27588" y="30215"/>
                  </a:cubicBezTo>
                  <a:cubicBezTo>
                    <a:pt x="27611" y="30227"/>
                    <a:pt x="27600" y="30382"/>
                    <a:pt x="27564" y="30405"/>
                  </a:cubicBezTo>
                  <a:cubicBezTo>
                    <a:pt x="27515" y="30444"/>
                    <a:pt x="27411" y="30483"/>
                    <a:pt x="27368" y="30483"/>
                  </a:cubicBezTo>
                  <a:cubicBezTo>
                    <a:pt x="27358" y="30483"/>
                    <a:pt x="27352" y="30481"/>
                    <a:pt x="27350" y="30477"/>
                  </a:cubicBezTo>
                  <a:cubicBezTo>
                    <a:pt x="27290" y="30394"/>
                    <a:pt x="27278" y="30286"/>
                    <a:pt x="27242" y="30191"/>
                  </a:cubicBezTo>
                  <a:cubicBezTo>
                    <a:pt x="27266" y="30167"/>
                    <a:pt x="27278" y="30143"/>
                    <a:pt x="27302" y="30132"/>
                  </a:cubicBezTo>
                  <a:close/>
                  <a:moveTo>
                    <a:pt x="34160" y="30263"/>
                  </a:moveTo>
                  <a:cubicBezTo>
                    <a:pt x="34205" y="30263"/>
                    <a:pt x="34238" y="30289"/>
                    <a:pt x="34231" y="30394"/>
                  </a:cubicBezTo>
                  <a:cubicBezTo>
                    <a:pt x="34231" y="30536"/>
                    <a:pt x="34124" y="30501"/>
                    <a:pt x="34005" y="30536"/>
                  </a:cubicBezTo>
                  <a:cubicBezTo>
                    <a:pt x="33969" y="30489"/>
                    <a:pt x="33898" y="30441"/>
                    <a:pt x="33886" y="30394"/>
                  </a:cubicBezTo>
                  <a:cubicBezTo>
                    <a:pt x="33860" y="30297"/>
                    <a:pt x="33910" y="30285"/>
                    <a:pt x="33972" y="30285"/>
                  </a:cubicBezTo>
                  <a:cubicBezTo>
                    <a:pt x="33995" y="30285"/>
                    <a:pt x="34019" y="30286"/>
                    <a:pt x="34041" y="30286"/>
                  </a:cubicBezTo>
                  <a:cubicBezTo>
                    <a:pt x="34079" y="30281"/>
                    <a:pt x="34124" y="30263"/>
                    <a:pt x="34160" y="30263"/>
                  </a:cubicBezTo>
                  <a:close/>
                  <a:moveTo>
                    <a:pt x="29302" y="30310"/>
                  </a:moveTo>
                  <a:cubicBezTo>
                    <a:pt x="29350" y="30358"/>
                    <a:pt x="29385" y="30417"/>
                    <a:pt x="29421" y="30477"/>
                  </a:cubicBezTo>
                  <a:cubicBezTo>
                    <a:pt x="29409" y="30501"/>
                    <a:pt x="29385" y="30524"/>
                    <a:pt x="29362" y="30548"/>
                  </a:cubicBezTo>
                  <a:cubicBezTo>
                    <a:pt x="29278" y="30513"/>
                    <a:pt x="29207" y="30477"/>
                    <a:pt x="29135" y="30441"/>
                  </a:cubicBezTo>
                  <a:cubicBezTo>
                    <a:pt x="29183" y="30394"/>
                    <a:pt x="29243" y="30358"/>
                    <a:pt x="29302" y="30310"/>
                  </a:cubicBezTo>
                  <a:close/>
                  <a:moveTo>
                    <a:pt x="31624" y="29952"/>
                  </a:moveTo>
                  <a:cubicBezTo>
                    <a:pt x="31733" y="29952"/>
                    <a:pt x="31744" y="30031"/>
                    <a:pt x="31767" y="30120"/>
                  </a:cubicBezTo>
                  <a:cubicBezTo>
                    <a:pt x="31807" y="30242"/>
                    <a:pt x="31843" y="30297"/>
                    <a:pt x="31918" y="30297"/>
                  </a:cubicBezTo>
                  <a:cubicBezTo>
                    <a:pt x="31953" y="30297"/>
                    <a:pt x="31996" y="30285"/>
                    <a:pt x="32052" y="30263"/>
                  </a:cubicBezTo>
                  <a:lnTo>
                    <a:pt x="32052" y="30453"/>
                  </a:lnTo>
                  <a:cubicBezTo>
                    <a:pt x="31850" y="30489"/>
                    <a:pt x="31660" y="30524"/>
                    <a:pt x="31469" y="30560"/>
                  </a:cubicBezTo>
                  <a:cubicBezTo>
                    <a:pt x="31469" y="30429"/>
                    <a:pt x="31469" y="30298"/>
                    <a:pt x="31469" y="30167"/>
                  </a:cubicBezTo>
                  <a:cubicBezTo>
                    <a:pt x="31469" y="30060"/>
                    <a:pt x="31469" y="29977"/>
                    <a:pt x="31600" y="29953"/>
                  </a:cubicBezTo>
                  <a:cubicBezTo>
                    <a:pt x="31608" y="29952"/>
                    <a:pt x="31616" y="29952"/>
                    <a:pt x="31624" y="29952"/>
                  </a:cubicBezTo>
                  <a:close/>
                  <a:moveTo>
                    <a:pt x="30215" y="30463"/>
                  </a:moveTo>
                  <a:cubicBezTo>
                    <a:pt x="30241" y="30463"/>
                    <a:pt x="30286" y="30505"/>
                    <a:pt x="30350" y="30536"/>
                  </a:cubicBezTo>
                  <a:cubicBezTo>
                    <a:pt x="30278" y="30596"/>
                    <a:pt x="30243" y="30644"/>
                    <a:pt x="30207" y="30655"/>
                  </a:cubicBezTo>
                  <a:cubicBezTo>
                    <a:pt x="30171" y="30655"/>
                    <a:pt x="30136" y="30596"/>
                    <a:pt x="30100" y="30560"/>
                  </a:cubicBezTo>
                  <a:cubicBezTo>
                    <a:pt x="30136" y="30524"/>
                    <a:pt x="30159" y="30477"/>
                    <a:pt x="30207" y="30465"/>
                  </a:cubicBezTo>
                  <a:cubicBezTo>
                    <a:pt x="30210" y="30464"/>
                    <a:pt x="30212" y="30463"/>
                    <a:pt x="30215" y="30463"/>
                  </a:cubicBezTo>
                  <a:close/>
                  <a:moveTo>
                    <a:pt x="35493" y="30417"/>
                  </a:moveTo>
                  <a:cubicBezTo>
                    <a:pt x="35493" y="30417"/>
                    <a:pt x="35577" y="30417"/>
                    <a:pt x="35577" y="30441"/>
                  </a:cubicBezTo>
                  <a:cubicBezTo>
                    <a:pt x="35612" y="30501"/>
                    <a:pt x="35636" y="30572"/>
                    <a:pt x="35660" y="30632"/>
                  </a:cubicBezTo>
                  <a:cubicBezTo>
                    <a:pt x="35589" y="30655"/>
                    <a:pt x="35517" y="30679"/>
                    <a:pt x="35458" y="30703"/>
                  </a:cubicBezTo>
                  <a:cubicBezTo>
                    <a:pt x="35434" y="30679"/>
                    <a:pt x="35422" y="30667"/>
                    <a:pt x="35398" y="30644"/>
                  </a:cubicBezTo>
                  <a:cubicBezTo>
                    <a:pt x="35434" y="30572"/>
                    <a:pt x="35458" y="30489"/>
                    <a:pt x="35493" y="30417"/>
                  </a:cubicBezTo>
                  <a:close/>
                  <a:moveTo>
                    <a:pt x="26933" y="30513"/>
                  </a:moveTo>
                  <a:cubicBezTo>
                    <a:pt x="26980" y="30584"/>
                    <a:pt x="27040" y="30644"/>
                    <a:pt x="27028" y="30667"/>
                  </a:cubicBezTo>
                  <a:cubicBezTo>
                    <a:pt x="27004" y="30727"/>
                    <a:pt x="26933" y="30763"/>
                    <a:pt x="26885" y="30810"/>
                  </a:cubicBezTo>
                  <a:cubicBezTo>
                    <a:pt x="26849" y="30763"/>
                    <a:pt x="26778" y="30715"/>
                    <a:pt x="26778" y="30679"/>
                  </a:cubicBezTo>
                  <a:cubicBezTo>
                    <a:pt x="26790" y="30620"/>
                    <a:pt x="26861" y="30584"/>
                    <a:pt x="26933" y="30513"/>
                  </a:cubicBezTo>
                  <a:close/>
                  <a:moveTo>
                    <a:pt x="28932" y="30594"/>
                  </a:moveTo>
                  <a:cubicBezTo>
                    <a:pt x="28936" y="30594"/>
                    <a:pt x="28941" y="30595"/>
                    <a:pt x="28945" y="30596"/>
                  </a:cubicBezTo>
                  <a:cubicBezTo>
                    <a:pt x="28993" y="30596"/>
                    <a:pt x="29064" y="30691"/>
                    <a:pt x="29052" y="30715"/>
                  </a:cubicBezTo>
                  <a:cubicBezTo>
                    <a:pt x="29028" y="30775"/>
                    <a:pt x="28957" y="30810"/>
                    <a:pt x="28909" y="30858"/>
                  </a:cubicBezTo>
                  <a:cubicBezTo>
                    <a:pt x="28874" y="30810"/>
                    <a:pt x="28826" y="30775"/>
                    <a:pt x="28754" y="30691"/>
                  </a:cubicBezTo>
                  <a:cubicBezTo>
                    <a:pt x="28830" y="30648"/>
                    <a:pt x="28887" y="30594"/>
                    <a:pt x="28932" y="30594"/>
                  </a:cubicBezTo>
                  <a:close/>
                  <a:moveTo>
                    <a:pt x="31457" y="30560"/>
                  </a:moveTo>
                  <a:lnTo>
                    <a:pt x="31457" y="30858"/>
                  </a:lnTo>
                  <a:cubicBezTo>
                    <a:pt x="31378" y="30858"/>
                    <a:pt x="31293" y="30863"/>
                    <a:pt x="31210" y="30863"/>
                  </a:cubicBezTo>
                  <a:cubicBezTo>
                    <a:pt x="31169" y="30863"/>
                    <a:pt x="31128" y="30862"/>
                    <a:pt x="31088" y="30858"/>
                  </a:cubicBezTo>
                  <a:cubicBezTo>
                    <a:pt x="31040" y="30846"/>
                    <a:pt x="31005" y="30775"/>
                    <a:pt x="30957" y="30727"/>
                  </a:cubicBezTo>
                  <a:cubicBezTo>
                    <a:pt x="31005" y="30691"/>
                    <a:pt x="31040" y="30644"/>
                    <a:pt x="31088" y="30632"/>
                  </a:cubicBezTo>
                  <a:cubicBezTo>
                    <a:pt x="31207" y="30596"/>
                    <a:pt x="31338" y="30584"/>
                    <a:pt x="31457" y="30560"/>
                  </a:cubicBezTo>
                  <a:close/>
                  <a:moveTo>
                    <a:pt x="26278" y="30644"/>
                  </a:moveTo>
                  <a:cubicBezTo>
                    <a:pt x="26314" y="30691"/>
                    <a:pt x="26361" y="30739"/>
                    <a:pt x="26373" y="30786"/>
                  </a:cubicBezTo>
                  <a:cubicBezTo>
                    <a:pt x="26373" y="30822"/>
                    <a:pt x="26326" y="30858"/>
                    <a:pt x="26278" y="30929"/>
                  </a:cubicBezTo>
                  <a:cubicBezTo>
                    <a:pt x="26218" y="30870"/>
                    <a:pt x="26147" y="30822"/>
                    <a:pt x="26159" y="30810"/>
                  </a:cubicBezTo>
                  <a:cubicBezTo>
                    <a:pt x="26183" y="30751"/>
                    <a:pt x="26230" y="30703"/>
                    <a:pt x="26278" y="30644"/>
                  </a:cubicBezTo>
                  <a:close/>
                  <a:moveTo>
                    <a:pt x="30449" y="30654"/>
                  </a:moveTo>
                  <a:cubicBezTo>
                    <a:pt x="30455" y="30654"/>
                    <a:pt x="30462" y="30655"/>
                    <a:pt x="30469" y="30655"/>
                  </a:cubicBezTo>
                  <a:cubicBezTo>
                    <a:pt x="30517" y="30667"/>
                    <a:pt x="30564" y="30739"/>
                    <a:pt x="30612" y="30786"/>
                  </a:cubicBezTo>
                  <a:cubicBezTo>
                    <a:pt x="30591" y="30892"/>
                    <a:pt x="30579" y="30969"/>
                    <a:pt x="30502" y="30969"/>
                  </a:cubicBezTo>
                  <a:cubicBezTo>
                    <a:pt x="30492" y="30969"/>
                    <a:pt x="30481" y="30968"/>
                    <a:pt x="30469" y="30965"/>
                  </a:cubicBezTo>
                  <a:cubicBezTo>
                    <a:pt x="30409" y="30953"/>
                    <a:pt x="30338" y="30882"/>
                    <a:pt x="30326" y="30822"/>
                  </a:cubicBezTo>
                  <a:cubicBezTo>
                    <a:pt x="30304" y="30733"/>
                    <a:pt x="30354" y="30654"/>
                    <a:pt x="30449" y="30654"/>
                  </a:cubicBezTo>
                  <a:close/>
                  <a:moveTo>
                    <a:pt x="27826" y="30715"/>
                  </a:moveTo>
                  <a:cubicBezTo>
                    <a:pt x="27850" y="30715"/>
                    <a:pt x="27909" y="30786"/>
                    <a:pt x="27981" y="30858"/>
                  </a:cubicBezTo>
                  <a:cubicBezTo>
                    <a:pt x="27903" y="30914"/>
                    <a:pt x="27846" y="30990"/>
                    <a:pt x="27809" y="30990"/>
                  </a:cubicBezTo>
                  <a:cubicBezTo>
                    <a:pt x="27807" y="30990"/>
                    <a:pt x="27804" y="30990"/>
                    <a:pt x="27802" y="30989"/>
                  </a:cubicBezTo>
                  <a:cubicBezTo>
                    <a:pt x="27754" y="30977"/>
                    <a:pt x="27683" y="30894"/>
                    <a:pt x="27683" y="30846"/>
                  </a:cubicBezTo>
                  <a:cubicBezTo>
                    <a:pt x="27683" y="30798"/>
                    <a:pt x="27766" y="30739"/>
                    <a:pt x="27826" y="30715"/>
                  </a:cubicBezTo>
                  <a:close/>
                  <a:moveTo>
                    <a:pt x="34684" y="30786"/>
                  </a:moveTo>
                  <a:cubicBezTo>
                    <a:pt x="34755" y="30858"/>
                    <a:pt x="34803" y="30894"/>
                    <a:pt x="34839" y="30929"/>
                  </a:cubicBezTo>
                  <a:cubicBezTo>
                    <a:pt x="34791" y="30965"/>
                    <a:pt x="34755" y="31013"/>
                    <a:pt x="34696" y="31025"/>
                  </a:cubicBezTo>
                  <a:cubicBezTo>
                    <a:pt x="34672" y="31025"/>
                    <a:pt x="34612" y="30977"/>
                    <a:pt x="34600" y="30929"/>
                  </a:cubicBezTo>
                  <a:cubicBezTo>
                    <a:pt x="34589" y="30905"/>
                    <a:pt x="34648" y="30858"/>
                    <a:pt x="34684" y="30786"/>
                  </a:cubicBezTo>
                  <a:close/>
                  <a:moveTo>
                    <a:pt x="32069" y="31166"/>
                  </a:moveTo>
                  <a:cubicBezTo>
                    <a:pt x="32091" y="31166"/>
                    <a:pt x="32160" y="31217"/>
                    <a:pt x="32160" y="31239"/>
                  </a:cubicBezTo>
                  <a:cubicBezTo>
                    <a:pt x="32160" y="31286"/>
                    <a:pt x="32112" y="31322"/>
                    <a:pt x="32064" y="31394"/>
                  </a:cubicBezTo>
                  <a:cubicBezTo>
                    <a:pt x="32005" y="31334"/>
                    <a:pt x="31969" y="31298"/>
                    <a:pt x="31933" y="31275"/>
                  </a:cubicBezTo>
                  <a:cubicBezTo>
                    <a:pt x="31981" y="31239"/>
                    <a:pt x="32017" y="31191"/>
                    <a:pt x="32064" y="31167"/>
                  </a:cubicBezTo>
                  <a:cubicBezTo>
                    <a:pt x="32065" y="31166"/>
                    <a:pt x="32067" y="31166"/>
                    <a:pt x="32069" y="31166"/>
                  </a:cubicBezTo>
                  <a:close/>
                  <a:moveTo>
                    <a:pt x="29400" y="31154"/>
                  </a:moveTo>
                  <a:cubicBezTo>
                    <a:pt x="29490" y="31154"/>
                    <a:pt x="29540" y="31212"/>
                    <a:pt x="29540" y="31310"/>
                  </a:cubicBezTo>
                  <a:cubicBezTo>
                    <a:pt x="29540" y="31465"/>
                    <a:pt x="29421" y="31394"/>
                    <a:pt x="29302" y="31429"/>
                  </a:cubicBezTo>
                  <a:cubicBezTo>
                    <a:pt x="29278" y="31406"/>
                    <a:pt x="29195" y="31370"/>
                    <a:pt x="29183" y="31322"/>
                  </a:cubicBezTo>
                  <a:cubicBezTo>
                    <a:pt x="29159" y="31191"/>
                    <a:pt x="29266" y="31156"/>
                    <a:pt x="29374" y="31156"/>
                  </a:cubicBezTo>
                  <a:cubicBezTo>
                    <a:pt x="29383" y="31155"/>
                    <a:pt x="29391" y="31154"/>
                    <a:pt x="29400" y="31154"/>
                  </a:cubicBezTo>
                  <a:close/>
                  <a:moveTo>
                    <a:pt x="24309" y="31119"/>
                  </a:moveTo>
                  <a:cubicBezTo>
                    <a:pt x="24411" y="31119"/>
                    <a:pt x="24432" y="31207"/>
                    <a:pt x="24421" y="31275"/>
                  </a:cubicBezTo>
                  <a:cubicBezTo>
                    <a:pt x="24397" y="31334"/>
                    <a:pt x="24313" y="31370"/>
                    <a:pt x="24230" y="31441"/>
                  </a:cubicBezTo>
                  <a:cubicBezTo>
                    <a:pt x="24147" y="31370"/>
                    <a:pt x="24040" y="31322"/>
                    <a:pt x="24040" y="31275"/>
                  </a:cubicBezTo>
                  <a:cubicBezTo>
                    <a:pt x="24040" y="31120"/>
                    <a:pt x="24182" y="31132"/>
                    <a:pt x="24290" y="31120"/>
                  </a:cubicBezTo>
                  <a:cubicBezTo>
                    <a:pt x="24296" y="31119"/>
                    <a:pt x="24303" y="31119"/>
                    <a:pt x="24309" y="31119"/>
                  </a:cubicBezTo>
                  <a:close/>
                  <a:moveTo>
                    <a:pt x="26671" y="31477"/>
                  </a:moveTo>
                  <a:lnTo>
                    <a:pt x="26814" y="31608"/>
                  </a:lnTo>
                  <a:cubicBezTo>
                    <a:pt x="26766" y="31644"/>
                    <a:pt x="26718" y="31703"/>
                    <a:pt x="26659" y="31715"/>
                  </a:cubicBezTo>
                  <a:cubicBezTo>
                    <a:pt x="26576" y="31751"/>
                    <a:pt x="26480" y="31751"/>
                    <a:pt x="26385" y="31751"/>
                  </a:cubicBezTo>
                  <a:cubicBezTo>
                    <a:pt x="26337" y="31739"/>
                    <a:pt x="26302" y="31691"/>
                    <a:pt x="26254" y="31667"/>
                  </a:cubicBezTo>
                  <a:cubicBezTo>
                    <a:pt x="26290" y="31620"/>
                    <a:pt x="26314" y="31560"/>
                    <a:pt x="26361" y="31548"/>
                  </a:cubicBezTo>
                  <a:cubicBezTo>
                    <a:pt x="26457" y="31525"/>
                    <a:pt x="26552" y="31513"/>
                    <a:pt x="26635" y="31501"/>
                  </a:cubicBezTo>
                  <a:lnTo>
                    <a:pt x="26671" y="31477"/>
                  </a:lnTo>
                  <a:close/>
                  <a:moveTo>
                    <a:pt x="29076" y="31477"/>
                  </a:moveTo>
                  <a:cubicBezTo>
                    <a:pt x="29100" y="31513"/>
                    <a:pt x="29159" y="31548"/>
                    <a:pt x="29147" y="31584"/>
                  </a:cubicBezTo>
                  <a:cubicBezTo>
                    <a:pt x="29147" y="31632"/>
                    <a:pt x="29100" y="31667"/>
                    <a:pt x="29040" y="31751"/>
                  </a:cubicBezTo>
                  <a:cubicBezTo>
                    <a:pt x="28993" y="31667"/>
                    <a:pt x="28933" y="31620"/>
                    <a:pt x="28945" y="31596"/>
                  </a:cubicBezTo>
                  <a:cubicBezTo>
                    <a:pt x="28969" y="31548"/>
                    <a:pt x="29028" y="31513"/>
                    <a:pt x="29076" y="31477"/>
                  </a:cubicBezTo>
                  <a:close/>
                  <a:moveTo>
                    <a:pt x="29707" y="31370"/>
                  </a:moveTo>
                  <a:cubicBezTo>
                    <a:pt x="29719" y="31370"/>
                    <a:pt x="29743" y="31382"/>
                    <a:pt x="29755" y="31394"/>
                  </a:cubicBezTo>
                  <a:lnTo>
                    <a:pt x="29755" y="31751"/>
                  </a:lnTo>
                  <a:cubicBezTo>
                    <a:pt x="29755" y="31948"/>
                    <a:pt x="29773" y="31991"/>
                    <a:pt x="29919" y="31991"/>
                  </a:cubicBezTo>
                  <a:cubicBezTo>
                    <a:pt x="29941" y="31991"/>
                    <a:pt x="29965" y="31990"/>
                    <a:pt x="29993" y="31989"/>
                  </a:cubicBezTo>
                  <a:cubicBezTo>
                    <a:pt x="30078" y="31989"/>
                    <a:pt x="30172" y="31974"/>
                    <a:pt x="30261" y="31974"/>
                  </a:cubicBezTo>
                  <a:cubicBezTo>
                    <a:pt x="30283" y="31974"/>
                    <a:pt x="30305" y="31975"/>
                    <a:pt x="30326" y="31977"/>
                  </a:cubicBezTo>
                  <a:cubicBezTo>
                    <a:pt x="30386" y="31977"/>
                    <a:pt x="30445" y="32025"/>
                    <a:pt x="30505" y="32060"/>
                  </a:cubicBezTo>
                  <a:cubicBezTo>
                    <a:pt x="30445" y="32108"/>
                    <a:pt x="30398" y="32168"/>
                    <a:pt x="30338" y="32179"/>
                  </a:cubicBezTo>
                  <a:cubicBezTo>
                    <a:pt x="30159" y="32227"/>
                    <a:pt x="29981" y="32239"/>
                    <a:pt x="29802" y="32275"/>
                  </a:cubicBezTo>
                  <a:cubicBezTo>
                    <a:pt x="29782" y="32279"/>
                    <a:pt x="29763" y="32282"/>
                    <a:pt x="29746" y="32282"/>
                  </a:cubicBezTo>
                  <a:cubicBezTo>
                    <a:pt x="29674" y="32282"/>
                    <a:pt x="29633" y="32240"/>
                    <a:pt x="29624" y="32144"/>
                  </a:cubicBezTo>
                  <a:cubicBezTo>
                    <a:pt x="29612" y="31929"/>
                    <a:pt x="29576" y="31727"/>
                    <a:pt x="29576" y="31525"/>
                  </a:cubicBezTo>
                  <a:cubicBezTo>
                    <a:pt x="29576" y="31465"/>
                    <a:pt x="29659" y="31417"/>
                    <a:pt x="29707" y="31370"/>
                  </a:cubicBezTo>
                  <a:close/>
                  <a:moveTo>
                    <a:pt x="33670" y="32068"/>
                  </a:moveTo>
                  <a:cubicBezTo>
                    <a:pt x="33731" y="32068"/>
                    <a:pt x="33791" y="32098"/>
                    <a:pt x="33803" y="32156"/>
                  </a:cubicBezTo>
                  <a:cubicBezTo>
                    <a:pt x="33815" y="32239"/>
                    <a:pt x="33827" y="32322"/>
                    <a:pt x="33850" y="32441"/>
                  </a:cubicBezTo>
                  <a:cubicBezTo>
                    <a:pt x="33789" y="32441"/>
                    <a:pt x="33724" y="32449"/>
                    <a:pt x="33664" y="32449"/>
                  </a:cubicBezTo>
                  <a:cubicBezTo>
                    <a:pt x="33619" y="32449"/>
                    <a:pt x="33576" y="32445"/>
                    <a:pt x="33541" y="32429"/>
                  </a:cubicBezTo>
                  <a:cubicBezTo>
                    <a:pt x="33505" y="32406"/>
                    <a:pt x="33505" y="32251"/>
                    <a:pt x="33529" y="32168"/>
                  </a:cubicBezTo>
                  <a:cubicBezTo>
                    <a:pt x="33541" y="32101"/>
                    <a:pt x="33606" y="32068"/>
                    <a:pt x="33670" y="32068"/>
                  </a:cubicBezTo>
                  <a:close/>
                  <a:moveTo>
                    <a:pt x="34624" y="32287"/>
                  </a:moveTo>
                  <a:cubicBezTo>
                    <a:pt x="34684" y="32370"/>
                    <a:pt x="34755" y="32429"/>
                    <a:pt x="34743" y="32441"/>
                  </a:cubicBezTo>
                  <a:cubicBezTo>
                    <a:pt x="34708" y="32501"/>
                    <a:pt x="34660" y="32549"/>
                    <a:pt x="34600" y="32608"/>
                  </a:cubicBezTo>
                  <a:cubicBezTo>
                    <a:pt x="34565" y="32560"/>
                    <a:pt x="34505" y="32513"/>
                    <a:pt x="34505" y="32465"/>
                  </a:cubicBezTo>
                  <a:cubicBezTo>
                    <a:pt x="34505" y="32429"/>
                    <a:pt x="34565" y="32382"/>
                    <a:pt x="34624" y="32287"/>
                  </a:cubicBezTo>
                  <a:close/>
                  <a:moveTo>
                    <a:pt x="29850" y="32513"/>
                  </a:moveTo>
                  <a:cubicBezTo>
                    <a:pt x="29862" y="32549"/>
                    <a:pt x="29897" y="32584"/>
                    <a:pt x="29909" y="32632"/>
                  </a:cubicBezTo>
                  <a:cubicBezTo>
                    <a:pt x="29921" y="32656"/>
                    <a:pt x="29933" y="32691"/>
                    <a:pt x="29933" y="32715"/>
                  </a:cubicBezTo>
                  <a:cubicBezTo>
                    <a:pt x="29933" y="32799"/>
                    <a:pt x="29993" y="32918"/>
                    <a:pt x="29850" y="32930"/>
                  </a:cubicBezTo>
                  <a:cubicBezTo>
                    <a:pt x="29731" y="32930"/>
                    <a:pt x="29671" y="32858"/>
                    <a:pt x="29671" y="32727"/>
                  </a:cubicBezTo>
                  <a:cubicBezTo>
                    <a:pt x="29695" y="32680"/>
                    <a:pt x="29695" y="32632"/>
                    <a:pt x="29719" y="32596"/>
                  </a:cubicBezTo>
                  <a:cubicBezTo>
                    <a:pt x="29755" y="32560"/>
                    <a:pt x="29802" y="32549"/>
                    <a:pt x="29850" y="32513"/>
                  </a:cubicBezTo>
                  <a:close/>
                  <a:moveTo>
                    <a:pt x="28969" y="32596"/>
                  </a:moveTo>
                  <a:cubicBezTo>
                    <a:pt x="29004" y="32703"/>
                    <a:pt x="29040" y="32787"/>
                    <a:pt x="29052" y="32882"/>
                  </a:cubicBezTo>
                  <a:cubicBezTo>
                    <a:pt x="29052" y="32918"/>
                    <a:pt x="28993" y="33001"/>
                    <a:pt x="28945" y="33013"/>
                  </a:cubicBezTo>
                  <a:cubicBezTo>
                    <a:pt x="28909" y="33013"/>
                    <a:pt x="28826" y="32953"/>
                    <a:pt x="28814" y="32918"/>
                  </a:cubicBezTo>
                  <a:cubicBezTo>
                    <a:pt x="28790" y="32799"/>
                    <a:pt x="28790" y="32680"/>
                    <a:pt x="28969" y="32596"/>
                  </a:cubicBezTo>
                  <a:close/>
                  <a:moveTo>
                    <a:pt x="25620" y="32761"/>
                  </a:moveTo>
                  <a:cubicBezTo>
                    <a:pt x="25625" y="32761"/>
                    <a:pt x="25630" y="32762"/>
                    <a:pt x="25635" y="32763"/>
                  </a:cubicBezTo>
                  <a:cubicBezTo>
                    <a:pt x="25683" y="32763"/>
                    <a:pt x="25766" y="32846"/>
                    <a:pt x="25766" y="32858"/>
                  </a:cubicBezTo>
                  <a:cubicBezTo>
                    <a:pt x="25730" y="32930"/>
                    <a:pt x="25671" y="32989"/>
                    <a:pt x="25623" y="33049"/>
                  </a:cubicBezTo>
                  <a:cubicBezTo>
                    <a:pt x="25575" y="33001"/>
                    <a:pt x="25516" y="32953"/>
                    <a:pt x="25421" y="32870"/>
                  </a:cubicBezTo>
                  <a:cubicBezTo>
                    <a:pt x="25519" y="32816"/>
                    <a:pt x="25567" y="32761"/>
                    <a:pt x="25620" y="32761"/>
                  </a:cubicBezTo>
                  <a:close/>
                  <a:moveTo>
                    <a:pt x="30719" y="32822"/>
                  </a:moveTo>
                  <a:cubicBezTo>
                    <a:pt x="30767" y="32834"/>
                    <a:pt x="30814" y="32894"/>
                    <a:pt x="30862" y="32930"/>
                  </a:cubicBezTo>
                  <a:cubicBezTo>
                    <a:pt x="30826" y="32977"/>
                    <a:pt x="30790" y="33013"/>
                    <a:pt x="30731" y="33072"/>
                  </a:cubicBezTo>
                  <a:cubicBezTo>
                    <a:pt x="30659" y="33013"/>
                    <a:pt x="30624" y="32965"/>
                    <a:pt x="30588" y="32918"/>
                  </a:cubicBezTo>
                  <a:cubicBezTo>
                    <a:pt x="30624" y="32882"/>
                    <a:pt x="30683" y="32822"/>
                    <a:pt x="30719" y="32822"/>
                  </a:cubicBezTo>
                  <a:close/>
                  <a:moveTo>
                    <a:pt x="27671" y="32834"/>
                  </a:moveTo>
                  <a:cubicBezTo>
                    <a:pt x="27802" y="32834"/>
                    <a:pt x="27814" y="32953"/>
                    <a:pt x="27814" y="33049"/>
                  </a:cubicBezTo>
                  <a:cubicBezTo>
                    <a:pt x="27814" y="33084"/>
                    <a:pt x="27742" y="33132"/>
                    <a:pt x="27671" y="33215"/>
                  </a:cubicBezTo>
                  <a:cubicBezTo>
                    <a:pt x="27600" y="33132"/>
                    <a:pt x="27540" y="33084"/>
                    <a:pt x="27528" y="33025"/>
                  </a:cubicBezTo>
                  <a:cubicBezTo>
                    <a:pt x="27516" y="32941"/>
                    <a:pt x="27564" y="32846"/>
                    <a:pt x="27671" y="32834"/>
                  </a:cubicBezTo>
                  <a:close/>
                  <a:moveTo>
                    <a:pt x="25942" y="33095"/>
                  </a:moveTo>
                  <a:cubicBezTo>
                    <a:pt x="25987" y="33095"/>
                    <a:pt x="26032" y="33170"/>
                    <a:pt x="26087" y="33203"/>
                  </a:cubicBezTo>
                  <a:cubicBezTo>
                    <a:pt x="26076" y="33227"/>
                    <a:pt x="26076" y="33251"/>
                    <a:pt x="26076" y="33275"/>
                  </a:cubicBezTo>
                  <a:cubicBezTo>
                    <a:pt x="26016" y="33299"/>
                    <a:pt x="25956" y="33358"/>
                    <a:pt x="25897" y="33358"/>
                  </a:cubicBezTo>
                  <a:cubicBezTo>
                    <a:pt x="25849" y="33346"/>
                    <a:pt x="25814" y="33275"/>
                    <a:pt x="25778" y="33227"/>
                  </a:cubicBezTo>
                  <a:cubicBezTo>
                    <a:pt x="25826" y="33180"/>
                    <a:pt x="25873" y="33108"/>
                    <a:pt x="25933" y="33096"/>
                  </a:cubicBezTo>
                  <a:cubicBezTo>
                    <a:pt x="25936" y="33095"/>
                    <a:pt x="25939" y="33095"/>
                    <a:pt x="25942" y="33095"/>
                  </a:cubicBezTo>
                  <a:close/>
                  <a:moveTo>
                    <a:pt x="29639" y="33178"/>
                  </a:moveTo>
                  <a:cubicBezTo>
                    <a:pt x="29744" y="33178"/>
                    <a:pt x="29755" y="33246"/>
                    <a:pt x="29755" y="33334"/>
                  </a:cubicBezTo>
                  <a:cubicBezTo>
                    <a:pt x="29766" y="33434"/>
                    <a:pt x="29664" y="33502"/>
                    <a:pt x="29497" y="33502"/>
                  </a:cubicBezTo>
                  <a:cubicBezTo>
                    <a:pt x="29484" y="33502"/>
                    <a:pt x="29471" y="33502"/>
                    <a:pt x="29457" y="33501"/>
                  </a:cubicBezTo>
                  <a:cubicBezTo>
                    <a:pt x="29409" y="33489"/>
                    <a:pt x="29362" y="33430"/>
                    <a:pt x="29350" y="33418"/>
                  </a:cubicBezTo>
                  <a:cubicBezTo>
                    <a:pt x="29350" y="33215"/>
                    <a:pt x="29397" y="33180"/>
                    <a:pt x="29612" y="33180"/>
                  </a:cubicBezTo>
                  <a:cubicBezTo>
                    <a:pt x="29621" y="33179"/>
                    <a:pt x="29630" y="33178"/>
                    <a:pt x="29639" y="33178"/>
                  </a:cubicBezTo>
                  <a:close/>
                  <a:moveTo>
                    <a:pt x="29004" y="33275"/>
                  </a:moveTo>
                  <a:cubicBezTo>
                    <a:pt x="29064" y="33275"/>
                    <a:pt x="29135" y="33275"/>
                    <a:pt x="29124" y="33370"/>
                  </a:cubicBezTo>
                  <a:cubicBezTo>
                    <a:pt x="29112" y="33418"/>
                    <a:pt x="29064" y="33465"/>
                    <a:pt x="29016" y="33561"/>
                  </a:cubicBezTo>
                  <a:cubicBezTo>
                    <a:pt x="28945" y="33477"/>
                    <a:pt x="28897" y="33442"/>
                    <a:pt x="28885" y="33394"/>
                  </a:cubicBezTo>
                  <a:cubicBezTo>
                    <a:pt x="28862" y="33311"/>
                    <a:pt x="28921" y="33287"/>
                    <a:pt x="29004" y="33275"/>
                  </a:cubicBezTo>
                  <a:close/>
                  <a:moveTo>
                    <a:pt x="27198" y="33464"/>
                  </a:moveTo>
                  <a:cubicBezTo>
                    <a:pt x="27205" y="33464"/>
                    <a:pt x="27211" y="33464"/>
                    <a:pt x="27219" y="33465"/>
                  </a:cubicBezTo>
                  <a:cubicBezTo>
                    <a:pt x="27278" y="33477"/>
                    <a:pt x="27326" y="33525"/>
                    <a:pt x="27409" y="33584"/>
                  </a:cubicBezTo>
                  <a:cubicBezTo>
                    <a:pt x="27338" y="33656"/>
                    <a:pt x="27302" y="33715"/>
                    <a:pt x="27254" y="33727"/>
                  </a:cubicBezTo>
                  <a:cubicBezTo>
                    <a:pt x="27183" y="33727"/>
                    <a:pt x="27099" y="33703"/>
                    <a:pt x="27099" y="33596"/>
                  </a:cubicBezTo>
                  <a:cubicBezTo>
                    <a:pt x="27099" y="33520"/>
                    <a:pt x="27129" y="33464"/>
                    <a:pt x="27198" y="33464"/>
                  </a:cubicBezTo>
                  <a:close/>
                  <a:moveTo>
                    <a:pt x="26337" y="33549"/>
                  </a:moveTo>
                  <a:cubicBezTo>
                    <a:pt x="26397" y="33620"/>
                    <a:pt x="26433" y="33656"/>
                    <a:pt x="26468" y="33703"/>
                  </a:cubicBezTo>
                  <a:cubicBezTo>
                    <a:pt x="26421" y="33727"/>
                    <a:pt x="26385" y="33775"/>
                    <a:pt x="26337" y="33775"/>
                  </a:cubicBezTo>
                  <a:cubicBezTo>
                    <a:pt x="26290" y="33775"/>
                    <a:pt x="26242" y="33727"/>
                    <a:pt x="26195" y="33703"/>
                  </a:cubicBezTo>
                  <a:cubicBezTo>
                    <a:pt x="26230" y="33656"/>
                    <a:pt x="26278" y="33620"/>
                    <a:pt x="26337" y="33549"/>
                  </a:cubicBezTo>
                  <a:close/>
                  <a:moveTo>
                    <a:pt x="29893" y="33474"/>
                  </a:moveTo>
                  <a:cubicBezTo>
                    <a:pt x="29902" y="33474"/>
                    <a:pt x="29911" y="33475"/>
                    <a:pt x="29921" y="33477"/>
                  </a:cubicBezTo>
                  <a:cubicBezTo>
                    <a:pt x="29993" y="33489"/>
                    <a:pt x="30040" y="33572"/>
                    <a:pt x="30100" y="33620"/>
                  </a:cubicBezTo>
                  <a:cubicBezTo>
                    <a:pt x="30088" y="33775"/>
                    <a:pt x="30005" y="33787"/>
                    <a:pt x="29909" y="33787"/>
                  </a:cubicBezTo>
                  <a:cubicBezTo>
                    <a:pt x="29901" y="33788"/>
                    <a:pt x="29894" y="33788"/>
                    <a:pt x="29887" y="33788"/>
                  </a:cubicBezTo>
                  <a:cubicBezTo>
                    <a:pt x="29800" y="33788"/>
                    <a:pt x="29790" y="33721"/>
                    <a:pt x="29790" y="33644"/>
                  </a:cubicBezTo>
                  <a:cubicBezTo>
                    <a:pt x="29790" y="33559"/>
                    <a:pt x="29819" y="33474"/>
                    <a:pt x="29893" y="33474"/>
                  </a:cubicBezTo>
                  <a:close/>
                  <a:moveTo>
                    <a:pt x="33172" y="32179"/>
                  </a:moveTo>
                  <a:cubicBezTo>
                    <a:pt x="33246" y="32286"/>
                    <a:pt x="33121" y="32536"/>
                    <a:pt x="33349" y="32536"/>
                  </a:cubicBezTo>
                  <a:cubicBezTo>
                    <a:pt x="33376" y="32536"/>
                    <a:pt x="33408" y="32532"/>
                    <a:pt x="33446" y="32525"/>
                  </a:cubicBezTo>
                  <a:lnTo>
                    <a:pt x="33446" y="32703"/>
                  </a:lnTo>
                  <a:cubicBezTo>
                    <a:pt x="33386" y="32727"/>
                    <a:pt x="33303" y="32739"/>
                    <a:pt x="33279" y="32787"/>
                  </a:cubicBezTo>
                  <a:cubicBezTo>
                    <a:pt x="33243" y="32822"/>
                    <a:pt x="33267" y="32906"/>
                    <a:pt x="33291" y="32953"/>
                  </a:cubicBezTo>
                  <a:cubicBezTo>
                    <a:pt x="33297" y="32965"/>
                    <a:pt x="33318" y="32968"/>
                    <a:pt x="33343" y="32968"/>
                  </a:cubicBezTo>
                  <a:cubicBezTo>
                    <a:pt x="33368" y="32968"/>
                    <a:pt x="33398" y="32965"/>
                    <a:pt x="33422" y="32965"/>
                  </a:cubicBezTo>
                  <a:cubicBezTo>
                    <a:pt x="33541" y="32941"/>
                    <a:pt x="33660" y="32918"/>
                    <a:pt x="33779" y="32894"/>
                  </a:cubicBezTo>
                  <a:cubicBezTo>
                    <a:pt x="33788" y="32893"/>
                    <a:pt x="33798" y="32892"/>
                    <a:pt x="33806" y="32892"/>
                  </a:cubicBezTo>
                  <a:cubicBezTo>
                    <a:pt x="33885" y="32892"/>
                    <a:pt x="33932" y="32940"/>
                    <a:pt x="33922" y="33037"/>
                  </a:cubicBezTo>
                  <a:cubicBezTo>
                    <a:pt x="33922" y="33049"/>
                    <a:pt x="33922" y="33072"/>
                    <a:pt x="33922" y="33096"/>
                  </a:cubicBezTo>
                  <a:cubicBezTo>
                    <a:pt x="33934" y="33334"/>
                    <a:pt x="33934" y="33334"/>
                    <a:pt x="33707" y="33346"/>
                  </a:cubicBezTo>
                  <a:cubicBezTo>
                    <a:pt x="33624" y="33346"/>
                    <a:pt x="33553" y="33382"/>
                    <a:pt x="33481" y="33394"/>
                  </a:cubicBezTo>
                  <a:cubicBezTo>
                    <a:pt x="33469" y="33394"/>
                    <a:pt x="33446" y="33406"/>
                    <a:pt x="33434" y="33406"/>
                  </a:cubicBezTo>
                  <a:cubicBezTo>
                    <a:pt x="33373" y="33379"/>
                    <a:pt x="33313" y="33370"/>
                    <a:pt x="33254" y="33370"/>
                  </a:cubicBezTo>
                  <a:cubicBezTo>
                    <a:pt x="33129" y="33370"/>
                    <a:pt x="33008" y="33413"/>
                    <a:pt x="32886" y="33430"/>
                  </a:cubicBezTo>
                  <a:cubicBezTo>
                    <a:pt x="32672" y="33453"/>
                    <a:pt x="32457" y="33465"/>
                    <a:pt x="32231" y="33489"/>
                  </a:cubicBezTo>
                  <a:cubicBezTo>
                    <a:pt x="32231" y="33525"/>
                    <a:pt x="32219" y="33561"/>
                    <a:pt x="32219" y="33584"/>
                  </a:cubicBezTo>
                  <a:cubicBezTo>
                    <a:pt x="32210" y="33739"/>
                    <a:pt x="32139" y="33824"/>
                    <a:pt x="32015" y="33824"/>
                  </a:cubicBezTo>
                  <a:cubicBezTo>
                    <a:pt x="31977" y="33824"/>
                    <a:pt x="31934" y="33816"/>
                    <a:pt x="31886" y="33799"/>
                  </a:cubicBezTo>
                  <a:cubicBezTo>
                    <a:pt x="31850" y="33799"/>
                    <a:pt x="31814" y="33739"/>
                    <a:pt x="31814" y="33703"/>
                  </a:cubicBezTo>
                  <a:cubicBezTo>
                    <a:pt x="31799" y="33586"/>
                    <a:pt x="31788" y="33546"/>
                    <a:pt x="31735" y="33546"/>
                  </a:cubicBezTo>
                  <a:cubicBezTo>
                    <a:pt x="31708" y="33546"/>
                    <a:pt x="31669" y="33556"/>
                    <a:pt x="31612" y="33572"/>
                  </a:cubicBezTo>
                  <a:cubicBezTo>
                    <a:pt x="31588" y="33572"/>
                    <a:pt x="31576" y="33584"/>
                    <a:pt x="31552" y="33596"/>
                  </a:cubicBezTo>
                  <a:cubicBezTo>
                    <a:pt x="31469" y="33628"/>
                    <a:pt x="31410" y="33647"/>
                    <a:pt x="31367" y="33647"/>
                  </a:cubicBezTo>
                  <a:cubicBezTo>
                    <a:pt x="31283" y="33647"/>
                    <a:pt x="31267" y="33572"/>
                    <a:pt x="31267" y="33382"/>
                  </a:cubicBezTo>
                  <a:cubicBezTo>
                    <a:pt x="31267" y="33299"/>
                    <a:pt x="31267" y="33215"/>
                    <a:pt x="31267" y="33132"/>
                  </a:cubicBezTo>
                  <a:cubicBezTo>
                    <a:pt x="31267" y="33037"/>
                    <a:pt x="31267" y="32953"/>
                    <a:pt x="31398" y="32953"/>
                  </a:cubicBezTo>
                  <a:cubicBezTo>
                    <a:pt x="31421" y="32953"/>
                    <a:pt x="31469" y="32882"/>
                    <a:pt x="31457" y="32846"/>
                  </a:cubicBezTo>
                  <a:cubicBezTo>
                    <a:pt x="31445" y="32727"/>
                    <a:pt x="31505" y="32703"/>
                    <a:pt x="31612" y="32703"/>
                  </a:cubicBezTo>
                  <a:cubicBezTo>
                    <a:pt x="31802" y="32680"/>
                    <a:pt x="32005" y="32656"/>
                    <a:pt x="32195" y="32620"/>
                  </a:cubicBezTo>
                  <a:cubicBezTo>
                    <a:pt x="32224" y="32615"/>
                    <a:pt x="32249" y="32612"/>
                    <a:pt x="32271" y="32612"/>
                  </a:cubicBezTo>
                  <a:cubicBezTo>
                    <a:pt x="32353" y="32612"/>
                    <a:pt x="32395" y="32651"/>
                    <a:pt x="32386" y="32763"/>
                  </a:cubicBezTo>
                  <a:cubicBezTo>
                    <a:pt x="32386" y="32822"/>
                    <a:pt x="32410" y="32870"/>
                    <a:pt x="32422" y="32918"/>
                  </a:cubicBezTo>
                  <a:cubicBezTo>
                    <a:pt x="32433" y="32930"/>
                    <a:pt x="32457" y="32930"/>
                    <a:pt x="32469" y="32930"/>
                  </a:cubicBezTo>
                  <a:cubicBezTo>
                    <a:pt x="32505" y="32870"/>
                    <a:pt x="32576" y="32810"/>
                    <a:pt x="32564" y="32751"/>
                  </a:cubicBezTo>
                  <a:cubicBezTo>
                    <a:pt x="32553" y="32596"/>
                    <a:pt x="32624" y="32572"/>
                    <a:pt x="32755" y="32572"/>
                  </a:cubicBezTo>
                  <a:cubicBezTo>
                    <a:pt x="32981" y="32560"/>
                    <a:pt x="32993" y="32537"/>
                    <a:pt x="32957" y="32310"/>
                  </a:cubicBezTo>
                  <a:cubicBezTo>
                    <a:pt x="32945" y="32275"/>
                    <a:pt x="32957" y="32239"/>
                    <a:pt x="32957" y="32179"/>
                  </a:cubicBezTo>
                  <a:close/>
                  <a:moveTo>
                    <a:pt x="27790" y="33763"/>
                  </a:moveTo>
                  <a:cubicBezTo>
                    <a:pt x="27850" y="33775"/>
                    <a:pt x="27897" y="33834"/>
                    <a:pt x="27945" y="33858"/>
                  </a:cubicBezTo>
                  <a:cubicBezTo>
                    <a:pt x="27945" y="33882"/>
                    <a:pt x="27945" y="33918"/>
                    <a:pt x="27945" y="33942"/>
                  </a:cubicBezTo>
                  <a:cubicBezTo>
                    <a:pt x="27897" y="33977"/>
                    <a:pt x="27838" y="34025"/>
                    <a:pt x="27778" y="34037"/>
                  </a:cubicBezTo>
                  <a:cubicBezTo>
                    <a:pt x="27771" y="34038"/>
                    <a:pt x="27765" y="34038"/>
                    <a:pt x="27758" y="34038"/>
                  </a:cubicBezTo>
                  <a:cubicBezTo>
                    <a:pt x="27681" y="34038"/>
                    <a:pt x="27670" y="33971"/>
                    <a:pt x="27659" y="33894"/>
                  </a:cubicBezTo>
                  <a:cubicBezTo>
                    <a:pt x="27647" y="33787"/>
                    <a:pt x="27719" y="33763"/>
                    <a:pt x="27790" y="33763"/>
                  </a:cubicBezTo>
                  <a:close/>
                  <a:moveTo>
                    <a:pt x="30875" y="33688"/>
                  </a:moveTo>
                  <a:cubicBezTo>
                    <a:pt x="30932" y="33688"/>
                    <a:pt x="30942" y="33741"/>
                    <a:pt x="30957" y="33882"/>
                  </a:cubicBezTo>
                  <a:cubicBezTo>
                    <a:pt x="30957" y="33918"/>
                    <a:pt x="30969" y="33942"/>
                    <a:pt x="30969" y="33977"/>
                  </a:cubicBezTo>
                  <a:cubicBezTo>
                    <a:pt x="30969" y="34037"/>
                    <a:pt x="30981" y="34108"/>
                    <a:pt x="30945" y="34132"/>
                  </a:cubicBezTo>
                  <a:cubicBezTo>
                    <a:pt x="30898" y="34168"/>
                    <a:pt x="30826" y="34168"/>
                    <a:pt x="30767" y="34180"/>
                  </a:cubicBezTo>
                  <a:cubicBezTo>
                    <a:pt x="30755" y="34120"/>
                    <a:pt x="30743" y="34061"/>
                    <a:pt x="30731" y="34001"/>
                  </a:cubicBezTo>
                  <a:cubicBezTo>
                    <a:pt x="30719" y="33918"/>
                    <a:pt x="30719" y="33834"/>
                    <a:pt x="30707" y="33739"/>
                  </a:cubicBezTo>
                  <a:cubicBezTo>
                    <a:pt x="30788" y="33708"/>
                    <a:pt x="30840" y="33688"/>
                    <a:pt x="30875" y="33688"/>
                  </a:cubicBezTo>
                  <a:close/>
                  <a:moveTo>
                    <a:pt x="30219" y="33715"/>
                  </a:moveTo>
                  <a:cubicBezTo>
                    <a:pt x="30243" y="33715"/>
                    <a:pt x="30290" y="33787"/>
                    <a:pt x="30326" y="33823"/>
                  </a:cubicBezTo>
                  <a:cubicBezTo>
                    <a:pt x="30350" y="33882"/>
                    <a:pt x="30362" y="33942"/>
                    <a:pt x="30362" y="33989"/>
                  </a:cubicBezTo>
                  <a:cubicBezTo>
                    <a:pt x="30362" y="34073"/>
                    <a:pt x="30386" y="34204"/>
                    <a:pt x="30350" y="34227"/>
                  </a:cubicBezTo>
                  <a:cubicBezTo>
                    <a:pt x="30308" y="34248"/>
                    <a:pt x="30251" y="34261"/>
                    <a:pt x="30196" y="34261"/>
                  </a:cubicBezTo>
                  <a:cubicBezTo>
                    <a:pt x="30156" y="34261"/>
                    <a:pt x="30118" y="34254"/>
                    <a:pt x="30088" y="34239"/>
                  </a:cubicBezTo>
                  <a:cubicBezTo>
                    <a:pt x="30047" y="34217"/>
                    <a:pt x="30016" y="34206"/>
                    <a:pt x="29988" y="34206"/>
                  </a:cubicBezTo>
                  <a:cubicBezTo>
                    <a:pt x="29941" y="34206"/>
                    <a:pt x="29906" y="34235"/>
                    <a:pt x="29862" y="34287"/>
                  </a:cubicBezTo>
                  <a:cubicBezTo>
                    <a:pt x="29812" y="34362"/>
                    <a:pt x="29756" y="34413"/>
                    <a:pt x="29682" y="34413"/>
                  </a:cubicBezTo>
                  <a:cubicBezTo>
                    <a:pt x="29651" y="34413"/>
                    <a:pt x="29615" y="34404"/>
                    <a:pt x="29576" y="34382"/>
                  </a:cubicBezTo>
                  <a:cubicBezTo>
                    <a:pt x="29551" y="34369"/>
                    <a:pt x="29524" y="34366"/>
                    <a:pt x="29496" y="34366"/>
                  </a:cubicBezTo>
                  <a:cubicBezTo>
                    <a:pt x="29458" y="34366"/>
                    <a:pt x="29417" y="34373"/>
                    <a:pt x="29377" y="34373"/>
                  </a:cubicBezTo>
                  <a:cubicBezTo>
                    <a:pt x="29364" y="34373"/>
                    <a:pt x="29351" y="34372"/>
                    <a:pt x="29338" y="34370"/>
                  </a:cubicBezTo>
                  <a:cubicBezTo>
                    <a:pt x="29302" y="34370"/>
                    <a:pt x="29243" y="34346"/>
                    <a:pt x="29243" y="34334"/>
                  </a:cubicBezTo>
                  <a:cubicBezTo>
                    <a:pt x="29219" y="34192"/>
                    <a:pt x="29207" y="34049"/>
                    <a:pt x="29219" y="33906"/>
                  </a:cubicBezTo>
                  <a:cubicBezTo>
                    <a:pt x="29219" y="33882"/>
                    <a:pt x="29290" y="33834"/>
                    <a:pt x="29302" y="33834"/>
                  </a:cubicBezTo>
                  <a:cubicBezTo>
                    <a:pt x="29350" y="33870"/>
                    <a:pt x="29421" y="33918"/>
                    <a:pt x="29421" y="33953"/>
                  </a:cubicBezTo>
                  <a:cubicBezTo>
                    <a:pt x="29430" y="34064"/>
                    <a:pt x="29461" y="34089"/>
                    <a:pt x="29530" y="34089"/>
                  </a:cubicBezTo>
                  <a:cubicBezTo>
                    <a:pt x="29550" y="34089"/>
                    <a:pt x="29573" y="34087"/>
                    <a:pt x="29600" y="34084"/>
                  </a:cubicBezTo>
                  <a:cubicBezTo>
                    <a:pt x="29755" y="34049"/>
                    <a:pt x="29909" y="34061"/>
                    <a:pt x="30076" y="34049"/>
                  </a:cubicBezTo>
                  <a:cubicBezTo>
                    <a:pt x="30076" y="33965"/>
                    <a:pt x="30052" y="33894"/>
                    <a:pt x="30076" y="33834"/>
                  </a:cubicBezTo>
                  <a:cubicBezTo>
                    <a:pt x="30100" y="33787"/>
                    <a:pt x="30159" y="33739"/>
                    <a:pt x="30219" y="33715"/>
                  </a:cubicBezTo>
                  <a:close/>
                  <a:moveTo>
                    <a:pt x="31743" y="34489"/>
                  </a:moveTo>
                  <a:cubicBezTo>
                    <a:pt x="31791" y="34501"/>
                    <a:pt x="31850" y="34501"/>
                    <a:pt x="31898" y="34525"/>
                  </a:cubicBezTo>
                  <a:cubicBezTo>
                    <a:pt x="31922" y="34525"/>
                    <a:pt x="31933" y="34608"/>
                    <a:pt x="31922" y="34620"/>
                  </a:cubicBezTo>
                  <a:cubicBezTo>
                    <a:pt x="31874" y="34656"/>
                    <a:pt x="31814" y="34680"/>
                    <a:pt x="31707" y="34727"/>
                  </a:cubicBezTo>
                  <a:cubicBezTo>
                    <a:pt x="31719" y="34620"/>
                    <a:pt x="31731" y="34561"/>
                    <a:pt x="31743" y="34489"/>
                  </a:cubicBezTo>
                  <a:close/>
                  <a:moveTo>
                    <a:pt x="8248" y="0"/>
                  </a:moveTo>
                  <a:cubicBezTo>
                    <a:pt x="8181" y="0"/>
                    <a:pt x="8140" y="74"/>
                    <a:pt x="8073" y="235"/>
                  </a:cubicBezTo>
                  <a:cubicBezTo>
                    <a:pt x="8049" y="283"/>
                    <a:pt x="8014" y="330"/>
                    <a:pt x="7978" y="354"/>
                  </a:cubicBezTo>
                  <a:cubicBezTo>
                    <a:pt x="7871" y="414"/>
                    <a:pt x="7752" y="461"/>
                    <a:pt x="7633" y="509"/>
                  </a:cubicBezTo>
                  <a:cubicBezTo>
                    <a:pt x="7526" y="545"/>
                    <a:pt x="7418" y="723"/>
                    <a:pt x="7442" y="818"/>
                  </a:cubicBezTo>
                  <a:cubicBezTo>
                    <a:pt x="7502" y="1033"/>
                    <a:pt x="7502" y="1057"/>
                    <a:pt x="7276" y="1104"/>
                  </a:cubicBezTo>
                  <a:cubicBezTo>
                    <a:pt x="7204" y="1118"/>
                    <a:pt x="7129" y="1150"/>
                    <a:pt x="7052" y="1150"/>
                  </a:cubicBezTo>
                  <a:cubicBezTo>
                    <a:pt x="7000" y="1150"/>
                    <a:pt x="6947" y="1135"/>
                    <a:pt x="6895" y="1092"/>
                  </a:cubicBezTo>
                  <a:cubicBezTo>
                    <a:pt x="6859" y="1068"/>
                    <a:pt x="6811" y="1057"/>
                    <a:pt x="6776" y="1033"/>
                  </a:cubicBezTo>
                  <a:lnTo>
                    <a:pt x="6776" y="1033"/>
                  </a:lnTo>
                  <a:cubicBezTo>
                    <a:pt x="6787" y="1080"/>
                    <a:pt x="6811" y="1116"/>
                    <a:pt x="6823" y="1164"/>
                  </a:cubicBezTo>
                  <a:cubicBezTo>
                    <a:pt x="6835" y="1199"/>
                    <a:pt x="6847" y="1259"/>
                    <a:pt x="6823" y="1283"/>
                  </a:cubicBezTo>
                  <a:cubicBezTo>
                    <a:pt x="6704" y="1402"/>
                    <a:pt x="6549" y="1438"/>
                    <a:pt x="6383" y="1461"/>
                  </a:cubicBezTo>
                  <a:cubicBezTo>
                    <a:pt x="6097" y="1485"/>
                    <a:pt x="6097" y="1497"/>
                    <a:pt x="6049" y="1759"/>
                  </a:cubicBezTo>
                  <a:cubicBezTo>
                    <a:pt x="6041" y="1826"/>
                    <a:pt x="6021" y="1863"/>
                    <a:pt x="5977" y="1863"/>
                  </a:cubicBezTo>
                  <a:cubicBezTo>
                    <a:pt x="5958" y="1863"/>
                    <a:pt x="5935" y="1857"/>
                    <a:pt x="5906" y="1842"/>
                  </a:cubicBezTo>
                  <a:cubicBezTo>
                    <a:pt x="5829" y="1804"/>
                    <a:pt x="5776" y="1784"/>
                    <a:pt x="5734" y="1784"/>
                  </a:cubicBezTo>
                  <a:cubicBezTo>
                    <a:pt x="5659" y="1784"/>
                    <a:pt x="5622" y="1848"/>
                    <a:pt x="5561" y="1985"/>
                  </a:cubicBezTo>
                  <a:cubicBezTo>
                    <a:pt x="5478" y="2176"/>
                    <a:pt x="5335" y="2342"/>
                    <a:pt x="5252" y="2545"/>
                  </a:cubicBezTo>
                  <a:cubicBezTo>
                    <a:pt x="5216" y="2616"/>
                    <a:pt x="5061" y="2628"/>
                    <a:pt x="4954" y="2652"/>
                  </a:cubicBezTo>
                  <a:cubicBezTo>
                    <a:pt x="4823" y="2688"/>
                    <a:pt x="4668" y="2723"/>
                    <a:pt x="4632" y="2866"/>
                  </a:cubicBezTo>
                  <a:cubicBezTo>
                    <a:pt x="4609" y="2938"/>
                    <a:pt x="4668" y="3021"/>
                    <a:pt x="4692" y="3128"/>
                  </a:cubicBezTo>
                  <a:cubicBezTo>
                    <a:pt x="4680" y="3140"/>
                    <a:pt x="4632" y="3176"/>
                    <a:pt x="4585" y="3176"/>
                  </a:cubicBezTo>
                  <a:cubicBezTo>
                    <a:pt x="4573" y="3176"/>
                    <a:pt x="4537" y="3104"/>
                    <a:pt x="4537" y="3069"/>
                  </a:cubicBezTo>
                  <a:cubicBezTo>
                    <a:pt x="4528" y="2991"/>
                    <a:pt x="4507" y="2963"/>
                    <a:pt x="4459" y="2963"/>
                  </a:cubicBezTo>
                  <a:cubicBezTo>
                    <a:pt x="4442" y="2963"/>
                    <a:pt x="4420" y="2967"/>
                    <a:pt x="4394" y="2973"/>
                  </a:cubicBezTo>
                  <a:cubicBezTo>
                    <a:pt x="4353" y="2985"/>
                    <a:pt x="4308" y="2988"/>
                    <a:pt x="4263" y="2988"/>
                  </a:cubicBezTo>
                  <a:cubicBezTo>
                    <a:pt x="4219" y="2988"/>
                    <a:pt x="4174" y="2985"/>
                    <a:pt x="4132" y="2985"/>
                  </a:cubicBezTo>
                  <a:cubicBezTo>
                    <a:pt x="4113" y="2985"/>
                    <a:pt x="4092" y="2983"/>
                    <a:pt x="4071" y="2983"/>
                  </a:cubicBezTo>
                  <a:cubicBezTo>
                    <a:pt x="4039" y="2983"/>
                    <a:pt x="4006" y="2988"/>
                    <a:pt x="3978" y="3009"/>
                  </a:cubicBezTo>
                  <a:cubicBezTo>
                    <a:pt x="3811" y="3104"/>
                    <a:pt x="3608" y="3140"/>
                    <a:pt x="3454" y="3295"/>
                  </a:cubicBezTo>
                  <a:cubicBezTo>
                    <a:pt x="3347" y="3402"/>
                    <a:pt x="3275" y="3509"/>
                    <a:pt x="3263" y="3664"/>
                  </a:cubicBezTo>
                  <a:cubicBezTo>
                    <a:pt x="3263" y="3735"/>
                    <a:pt x="3275" y="3819"/>
                    <a:pt x="3263" y="3902"/>
                  </a:cubicBezTo>
                  <a:cubicBezTo>
                    <a:pt x="3263" y="3938"/>
                    <a:pt x="3239" y="4009"/>
                    <a:pt x="3204" y="4009"/>
                  </a:cubicBezTo>
                  <a:cubicBezTo>
                    <a:pt x="3197" y="4011"/>
                    <a:pt x="3190" y="4012"/>
                    <a:pt x="3183" y="4012"/>
                  </a:cubicBezTo>
                  <a:cubicBezTo>
                    <a:pt x="3148" y="4012"/>
                    <a:pt x="3102" y="3991"/>
                    <a:pt x="3073" y="3962"/>
                  </a:cubicBezTo>
                  <a:cubicBezTo>
                    <a:pt x="3037" y="3938"/>
                    <a:pt x="3025" y="3890"/>
                    <a:pt x="2989" y="3866"/>
                  </a:cubicBezTo>
                  <a:cubicBezTo>
                    <a:pt x="2962" y="3845"/>
                    <a:pt x="2930" y="3830"/>
                    <a:pt x="2902" y="3830"/>
                  </a:cubicBezTo>
                  <a:cubicBezTo>
                    <a:pt x="2868" y="3830"/>
                    <a:pt x="2841" y="3850"/>
                    <a:pt x="2835" y="3902"/>
                  </a:cubicBezTo>
                  <a:cubicBezTo>
                    <a:pt x="2811" y="4116"/>
                    <a:pt x="2608" y="4176"/>
                    <a:pt x="2477" y="4271"/>
                  </a:cubicBezTo>
                  <a:cubicBezTo>
                    <a:pt x="2370" y="4355"/>
                    <a:pt x="2251" y="4402"/>
                    <a:pt x="2144" y="4486"/>
                  </a:cubicBezTo>
                  <a:cubicBezTo>
                    <a:pt x="2025" y="4569"/>
                    <a:pt x="2013" y="4652"/>
                    <a:pt x="2049" y="4771"/>
                  </a:cubicBezTo>
                  <a:cubicBezTo>
                    <a:pt x="2096" y="4950"/>
                    <a:pt x="2037" y="5069"/>
                    <a:pt x="1870" y="5129"/>
                  </a:cubicBezTo>
                  <a:cubicBezTo>
                    <a:pt x="1620" y="5200"/>
                    <a:pt x="1406" y="5319"/>
                    <a:pt x="1322" y="5581"/>
                  </a:cubicBezTo>
                  <a:cubicBezTo>
                    <a:pt x="1299" y="5629"/>
                    <a:pt x="1311" y="5724"/>
                    <a:pt x="1334" y="5724"/>
                  </a:cubicBezTo>
                  <a:cubicBezTo>
                    <a:pt x="1549" y="5819"/>
                    <a:pt x="1561" y="5986"/>
                    <a:pt x="1489" y="6164"/>
                  </a:cubicBezTo>
                  <a:cubicBezTo>
                    <a:pt x="1465" y="6236"/>
                    <a:pt x="1406" y="6307"/>
                    <a:pt x="1334" y="6343"/>
                  </a:cubicBezTo>
                  <a:cubicBezTo>
                    <a:pt x="1333" y="6344"/>
                    <a:pt x="1330" y="6344"/>
                    <a:pt x="1328" y="6344"/>
                  </a:cubicBezTo>
                  <a:cubicBezTo>
                    <a:pt x="1297" y="6344"/>
                    <a:pt x="1212" y="6280"/>
                    <a:pt x="1168" y="6236"/>
                  </a:cubicBezTo>
                  <a:cubicBezTo>
                    <a:pt x="1129" y="6197"/>
                    <a:pt x="1095" y="6176"/>
                    <a:pt x="1064" y="6176"/>
                  </a:cubicBezTo>
                  <a:cubicBezTo>
                    <a:pt x="1029" y="6176"/>
                    <a:pt x="997" y="6203"/>
                    <a:pt x="965" y="6260"/>
                  </a:cubicBezTo>
                  <a:cubicBezTo>
                    <a:pt x="871" y="6431"/>
                    <a:pt x="844" y="6479"/>
                    <a:pt x="739" y="6479"/>
                  </a:cubicBezTo>
                  <a:cubicBezTo>
                    <a:pt x="698" y="6479"/>
                    <a:pt x="645" y="6472"/>
                    <a:pt x="572" y="6462"/>
                  </a:cubicBezTo>
                  <a:cubicBezTo>
                    <a:pt x="548" y="6456"/>
                    <a:pt x="526" y="6454"/>
                    <a:pt x="505" y="6454"/>
                  </a:cubicBezTo>
                  <a:cubicBezTo>
                    <a:pt x="390" y="6454"/>
                    <a:pt x="319" y="6534"/>
                    <a:pt x="299" y="6664"/>
                  </a:cubicBezTo>
                  <a:cubicBezTo>
                    <a:pt x="287" y="6700"/>
                    <a:pt x="251" y="6760"/>
                    <a:pt x="215" y="6772"/>
                  </a:cubicBezTo>
                  <a:cubicBezTo>
                    <a:pt x="1" y="6831"/>
                    <a:pt x="72" y="6986"/>
                    <a:pt x="84" y="7129"/>
                  </a:cubicBezTo>
                  <a:cubicBezTo>
                    <a:pt x="96" y="7200"/>
                    <a:pt x="120" y="7284"/>
                    <a:pt x="120" y="7367"/>
                  </a:cubicBezTo>
                  <a:cubicBezTo>
                    <a:pt x="120" y="7522"/>
                    <a:pt x="108" y="7676"/>
                    <a:pt x="108" y="7831"/>
                  </a:cubicBezTo>
                  <a:cubicBezTo>
                    <a:pt x="108" y="7855"/>
                    <a:pt x="120" y="7879"/>
                    <a:pt x="144" y="7903"/>
                  </a:cubicBezTo>
                  <a:cubicBezTo>
                    <a:pt x="299" y="8081"/>
                    <a:pt x="287" y="8355"/>
                    <a:pt x="489" y="8522"/>
                  </a:cubicBezTo>
                  <a:cubicBezTo>
                    <a:pt x="525" y="8558"/>
                    <a:pt x="525" y="8641"/>
                    <a:pt x="560" y="8677"/>
                  </a:cubicBezTo>
                  <a:cubicBezTo>
                    <a:pt x="668" y="8831"/>
                    <a:pt x="775" y="8986"/>
                    <a:pt x="906" y="9117"/>
                  </a:cubicBezTo>
                  <a:cubicBezTo>
                    <a:pt x="1001" y="9212"/>
                    <a:pt x="1084" y="9284"/>
                    <a:pt x="1096" y="9439"/>
                  </a:cubicBezTo>
                  <a:cubicBezTo>
                    <a:pt x="1096" y="9486"/>
                    <a:pt x="1156" y="9546"/>
                    <a:pt x="1180" y="9581"/>
                  </a:cubicBezTo>
                  <a:cubicBezTo>
                    <a:pt x="1263" y="9486"/>
                    <a:pt x="1334" y="9415"/>
                    <a:pt x="1394" y="9343"/>
                  </a:cubicBezTo>
                  <a:cubicBezTo>
                    <a:pt x="1430" y="9427"/>
                    <a:pt x="1477" y="9498"/>
                    <a:pt x="1489" y="9581"/>
                  </a:cubicBezTo>
                  <a:cubicBezTo>
                    <a:pt x="1510" y="9727"/>
                    <a:pt x="1585" y="9736"/>
                    <a:pt x="1684" y="9736"/>
                  </a:cubicBezTo>
                  <a:cubicBezTo>
                    <a:pt x="1698" y="9736"/>
                    <a:pt x="1712" y="9736"/>
                    <a:pt x="1727" y="9736"/>
                  </a:cubicBezTo>
                  <a:cubicBezTo>
                    <a:pt x="1742" y="9734"/>
                    <a:pt x="1756" y="9733"/>
                    <a:pt x="1770" y="9733"/>
                  </a:cubicBezTo>
                  <a:cubicBezTo>
                    <a:pt x="1827" y="9733"/>
                    <a:pt x="1884" y="9748"/>
                    <a:pt x="1942" y="9748"/>
                  </a:cubicBezTo>
                  <a:cubicBezTo>
                    <a:pt x="1942" y="9772"/>
                    <a:pt x="1942" y="9796"/>
                    <a:pt x="1942" y="9820"/>
                  </a:cubicBezTo>
                  <a:cubicBezTo>
                    <a:pt x="1882" y="9831"/>
                    <a:pt x="1811" y="9855"/>
                    <a:pt x="1763" y="9879"/>
                  </a:cubicBezTo>
                  <a:cubicBezTo>
                    <a:pt x="1703" y="9903"/>
                    <a:pt x="1632" y="9939"/>
                    <a:pt x="1620" y="9986"/>
                  </a:cubicBezTo>
                  <a:cubicBezTo>
                    <a:pt x="1620" y="10022"/>
                    <a:pt x="1668" y="10093"/>
                    <a:pt x="1703" y="10129"/>
                  </a:cubicBezTo>
                  <a:cubicBezTo>
                    <a:pt x="1751" y="10165"/>
                    <a:pt x="1811" y="10177"/>
                    <a:pt x="1870" y="10177"/>
                  </a:cubicBezTo>
                  <a:cubicBezTo>
                    <a:pt x="1965" y="10177"/>
                    <a:pt x="1989" y="10224"/>
                    <a:pt x="2013" y="10320"/>
                  </a:cubicBezTo>
                  <a:cubicBezTo>
                    <a:pt x="2037" y="10451"/>
                    <a:pt x="2084" y="10570"/>
                    <a:pt x="2156" y="10689"/>
                  </a:cubicBezTo>
                  <a:cubicBezTo>
                    <a:pt x="2204" y="10772"/>
                    <a:pt x="2299" y="10832"/>
                    <a:pt x="2370" y="10903"/>
                  </a:cubicBezTo>
                  <a:cubicBezTo>
                    <a:pt x="2513" y="11034"/>
                    <a:pt x="2632" y="11201"/>
                    <a:pt x="2787" y="11296"/>
                  </a:cubicBezTo>
                  <a:cubicBezTo>
                    <a:pt x="2918" y="11379"/>
                    <a:pt x="3025" y="11427"/>
                    <a:pt x="2977" y="11606"/>
                  </a:cubicBezTo>
                  <a:cubicBezTo>
                    <a:pt x="2977" y="11629"/>
                    <a:pt x="3025" y="11665"/>
                    <a:pt x="3049" y="11689"/>
                  </a:cubicBezTo>
                  <a:cubicBezTo>
                    <a:pt x="3299" y="11975"/>
                    <a:pt x="3644" y="12165"/>
                    <a:pt x="3858" y="12498"/>
                  </a:cubicBezTo>
                  <a:cubicBezTo>
                    <a:pt x="3954" y="12653"/>
                    <a:pt x="4132" y="12760"/>
                    <a:pt x="4251" y="12903"/>
                  </a:cubicBezTo>
                  <a:cubicBezTo>
                    <a:pt x="4549" y="13225"/>
                    <a:pt x="4823" y="13570"/>
                    <a:pt x="5192" y="13808"/>
                  </a:cubicBezTo>
                  <a:cubicBezTo>
                    <a:pt x="5204" y="13820"/>
                    <a:pt x="5216" y="13844"/>
                    <a:pt x="5228" y="13856"/>
                  </a:cubicBezTo>
                  <a:cubicBezTo>
                    <a:pt x="5311" y="13975"/>
                    <a:pt x="5394" y="14106"/>
                    <a:pt x="5502" y="14213"/>
                  </a:cubicBezTo>
                  <a:cubicBezTo>
                    <a:pt x="5835" y="14570"/>
                    <a:pt x="6180" y="14927"/>
                    <a:pt x="6525" y="15285"/>
                  </a:cubicBezTo>
                  <a:cubicBezTo>
                    <a:pt x="6740" y="15523"/>
                    <a:pt x="6942" y="15773"/>
                    <a:pt x="7157" y="16023"/>
                  </a:cubicBezTo>
                  <a:cubicBezTo>
                    <a:pt x="7335" y="16213"/>
                    <a:pt x="7526" y="16380"/>
                    <a:pt x="7692" y="16582"/>
                  </a:cubicBezTo>
                  <a:cubicBezTo>
                    <a:pt x="7919" y="16856"/>
                    <a:pt x="8085" y="17166"/>
                    <a:pt x="8383" y="17380"/>
                  </a:cubicBezTo>
                  <a:cubicBezTo>
                    <a:pt x="8430" y="17404"/>
                    <a:pt x="8454" y="17451"/>
                    <a:pt x="8490" y="17499"/>
                  </a:cubicBezTo>
                  <a:cubicBezTo>
                    <a:pt x="8550" y="17594"/>
                    <a:pt x="8514" y="17642"/>
                    <a:pt x="8407" y="17654"/>
                  </a:cubicBezTo>
                  <a:cubicBezTo>
                    <a:pt x="8311" y="17666"/>
                    <a:pt x="8216" y="17701"/>
                    <a:pt x="8133" y="17713"/>
                  </a:cubicBezTo>
                  <a:cubicBezTo>
                    <a:pt x="7978" y="17737"/>
                    <a:pt x="7835" y="17749"/>
                    <a:pt x="7680" y="17773"/>
                  </a:cubicBezTo>
                  <a:cubicBezTo>
                    <a:pt x="7573" y="17797"/>
                    <a:pt x="7466" y="17832"/>
                    <a:pt x="7359" y="17868"/>
                  </a:cubicBezTo>
                  <a:cubicBezTo>
                    <a:pt x="7335" y="17868"/>
                    <a:pt x="7323" y="17928"/>
                    <a:pt x="7323" y="17952"/>
                  </a:cubicBezTo>
                  <a:cubicBezTo>
                    <a:pt x="7383" y="18059"/>
                    <a:pt x="7442" y="18166"/>
                    <a:pt x="7514" y="18249"/>
                  </a:cubicBezTo>
                  <a:cubicBezTo>
                    <a:pt x="7919" y="18678"/>
                    <a:pt x="8335" y="19095"/>
                    <a:pt x="8752" y="19511"/>
                  </a:cubicBezTo>
                  <a:cubicBezTo>
                    <a:pt x="8764" y="19499"/>
                    <a:pt x="8788" y="19464"/>
                    <a:pt x="8800" y="19428"/>
                  </a:cubicBezTo>
                  <a:cubicBezTo>
                    <a:pt x="8788" y="19225"/>
                    <a:pt x="8764" y="19023"/>
                    <a:pt x="8764" y="18821"/>
                  </a:cubicBezTo>
                  <a:cubicBezTo>
                    <a:pt x="8764" y="18785"/>
                    <a:pt x="8847" y="18737"/>
                    <a:pt x="8895" y="18725"/>
                  </a:cubicBezTo>
                  <a:cubicBezTo>
                    <a:pt x="8919" y="18725"/>
                    <a:pt x="8990" y="18785"/>
                    <a:pt x="8990" y="18809"/>
                  </a:cubicBezTo>
                  <a:cubicBezTo>
                    <a:pt x="8974" y="18981"/>
                    <a:pt x="9026" y="19040"/>
                    <a:pt x="9113" y="19040"/>
                  </a:cubicBezTo>
                  <a:cubicBezTo>
                    <a:pt x="9159" y="19040"/>
                    <a:pt x="9215" y="19024"/>
                    <a:pt x="9276" y="18999"/>
                  </a:cubicBezTo>
                  <a:cubicBezTo>
                    <a:pt x="9284" y="18995"/>
                    <a:pt x="9292" y="18994"/>
                    <a:pt x="9300" y="18994"/>
                  </a:cubicBezTo>
                  <a:cubicBezTo>
                    <a:pt x="9317" y="18994"/>
                    <a:pt x="9335" y="18999"/>
                    <a:pt x="9359" y="18999"/>
                  </a:cubicBezTo>
                  <a:cubicBezTo>
                    <a:pt x="9395" y="19154"/>
                    <a:pt x="9431" y="19309"/>
                    <a:pt x="9466" y="19464"/>
                  </a:cubicBezTo>
                  <a:cubicBezTo>
                    <a:pt x="9478" y="19511"/>
                    <a:pt x="9514" y="19559"/>
                    <a:pt x="9538" y="19606"/>
                  </a:cubicBezTo>
                  <a:cubicBezTo>
                    <a:pt x="9573" y="19559"/>
                    <a:pt x="9645" y="19511"/>
                    <a:pt x="9645" y="19464"/>
                  </a:cubicBezTo>
                  <a:cubicBezTo>
                    <a:pt x="9657" y="19333"/>
                    <a:pt x="9693" y="19273"/>
                    <a:pt x="9812" y="19249"/>
                  </a:cubicBezTo>
                  <a:cubicBezTo>
                    <a:pt x="9871" y="19237"/>
                    <a:pt x="9919" y="19190"/>
                    <a:pt x="9966" y="19142"/>
                  </a:cubicBezTo>
                  <a:cubicBezTo>
                    <a:pt x="9895" y="19071"/>
                    <a:pt x="9835" y="18975"/>
                    <a:pt x="9740" y="18928"/>
                  </a:cubicBezTo>
                  <a:cubicBezTo>
                    <a:pt x="9645" y="18880"/>
                    <a:pt x="9514" y="18880"/>
                    <a:pt x="9395" y="18856"/>
                  </a:cubicBezTo>
                  <a:cubicBezTo>
                    <a:pt x="9419" y="18809"/>
                    <a:pt x="9419" y="18797"/>
                    <a:pt x="9419" y="18797"/>
                  </a:cubicBezTo>
                  <a:cubicBezTo>
                    <a:pt x="9597" y="18785"/>
                    <a:pt x="9645" y="18725"/>
                    <a:pt x="9562" y="18547"/>
                  </a:cubicBezTo>
                  <a:cubicBezTo>
                    <a:pt x="9526" y="18463"/>
                    <a:pt x="9550" y="18356"/>
                    <a:pt x="9526" y="18249"/>
                  </a:cubicBezTo>
                  <a:cubicBezTo>
                    <a:pt x="9514" y="18190"/>
                    <a:pt x="9478" y="18142"/>
                    <a:pt x="9454" y="18082"/>
                  </a:cubicBezTo>
                  <a:cubicBezTo>
                    <a:pt x="9395" y="18118"/>
                    <a:pt x="9335" y="18154"/>
                    <a:pt x="9276" y="18190"/>
                  </a:cubicBezTo>
                  <a:cubicBezTo>
                    <a:pt x="9264" y="18202"/>
                    <a:pt x="9252" y="18225"/>
                    <a:pt x="9240" y="18249"/>
                  </a:cubicBezTo>
                  <a:cubicBezTo>
                    <a:pt x="8811" y="17999"/>
                    <a:pt x="8990" y="17594"/>
                    <a:pt x="8954" y="17237"/>
                  </a:cubicBezTo>
                  <a:cubicBezTo>
                    <a:pt x="9085" y="17225"/>
                    <a:pt x="9157" y="17178"/>
                    <a:pt x="9216" y="17047"/>
                  </a:cubicBezTo>
                  <a:cubicBezTo>
                    <a:pt x="9264" y="16939"/>
                    <a:pt x="9419" y="16880"/>
                    <a:pt x="9538" y="16797"/>
                  </a:cubicBezTo>
                  <a:cubicBezTo>
                    <a:pt x="9540" y="16794"/>
                    <a:pt x="9544" y="16793"/>
                    <a:pt x="9548" y="16793"/>
                  </a:cubicBezTo>
                  <a:cubicBezTo>
                    <a:pt x="9567" y="16793"/>
                    <a:pt x="9602" y="16811"/>
                    <a:pt x="9621" y="16820"/>
                  </a:cubicBezTo>
                  <a:cubicBezTo>
                    <a:pt x="9693" y="16939"/>
                    <a:pt x="9764" y="17070"/>
                    <a:pt x="9847" y="17190"/>
                  </a:cubicBezTo>
                  <a:cubicBezTo>
                    <a:pt x="9883" y="17225"/>
                    <a:pt x="9931" y="17249"/>
                    <a:pt x="9978" y="17285"/>
                  </a:cubicBezTo>
                  <a:cubicBezTo>
                    <a:pt x="10109" y="17380"/>
                    <a:pt x="10276" y="17440"/>
                    <a:pt x="10383" y="17571"/>
                  </a:cubicBezTo>
                  <a:cubicBezTo>
                    <a:pt x="10645" y="17904"/>
                    <a:pt x="10978" y="18154"/>
                    <a:pt x="11288" y="18440"/>
                  </a:cubicBezTo>
                  <a:cubicBezTo>
                    <a:pt x="11562" y="18678"/>
                    <a:pt x="11800" y="18952"/>
                    <a:pt x="12050" y="19214"/>
                  </a:cubicBezTo>
                  <a:cubicBezTo>
                    <a:pt x="12491" y="19666"/>
                    <a:pt x="12943" y="20130"/>
                    <a:pt x="13383" y="20595"/>
                  </a:cubicBezTo>
                  <a:cubicBezTo>
                    <a:pt x="13550" y="20773"/>
                    <a:pt x="13705" y="20988"/>
                    <a:pt x="13884" y="21166"/>
                  </a:cubicBezTo>
                  <a:cubicBezTo>
                    <a:pt x="14003" y="21285"/>
                    <a:pt x="14145" y="21369"/>
                    <a:pt x="14265" y="21500"/>
                  </a:cubicBezTo>
                  <a:cubicBezTo>
                    <a:pt x="14812" y="22047"/>
                    <a:pt x="15336" y="22607"/>
                    <a:pt x="15884" y="23166"/>
                  </a:cubicBezTo>
                  <a:cubicBezTo>
                    <a:pt x="16408" y="23690"/>
                    <a:pt x="16932" y="24214"/>
                    <a:pt x="17455" y="24762"/>
                  </a:cubicBezTo>
                  <a:cubicBezTo>
                    <a:pt x="17944" y="25274"/>
                    <a:pt x="18408" y="25798"/>
                    <a:pt x="18896" y="26322"/>
                  </a:cubicBezTo>
                  <a:cubicBezTo>
                    <a:pt x="19289" y="26738"/>
                    <a:pt x="19694" y="27155"/>
                    <a:pt x="20087" y="27584"/>
                  </a:cubicBezTo>
                  <a:cubicBezTo>
                    <a:pt x="20503" y="28036"/>
                    <a:pt x="20920" y="28500"/>
                    <a:pt x="21325" y="28953"/>
                  </a:cubicBezTo>
                  <a:cubicBezTo>
                    <a:pt x="21420" y="29060"/>
                    <a:pt x="21504" y="29179"/>
                    <a:pt x="21587" y="29274"/>
                  </a:cubicBezTo>
                  <a:cubicBezTo>
                    <a:pt x="21777" y="29477"/>
                    <a:pt x="21980" y="29667"/>
                    <a:pt x="22170" y="29858"/>
                  </a:cubicBezTo>
                  <a:cubicBezTo>
                    <a:pt x="22242" y="29929"/>
                    <a:pt x="22277" y="30024"/>
                    <a:pt x="22349" y="30096"/>
                  </a:cubicBezTo>
                  <a:cubicBezTo>
                    <a:pt x="22480" y="30251"/>
                    <a:pt x="22635" y="30382"/>
                    <a:pt x="22766" y="30536"/>
                  </a:cubicBezTo>
                  <a:cubicBezTo>
                    <a:pt x="22956" y="30739"/>
                    <a:pt x="23147" y="30953"/>
                    <a:pt x="23337" y="31167"/>
                  </a:cubicBezTo>
                  <a:cubicBezTo>
                    <a:pt x="23623" y="31489"/>
                    <a:pt x="23921" y="31810"/>
                    <a:pt x="24206" y="32144"/>
                  </a:cubicBezTo>
                  <a:cubicBezTo>
                    <a:pt x="24444" y="32406"/>
                    <a:pt x="24694" y="32656"/>
                    <a:pt x="24921" y="32930"/>
                  </a:cubicBezTo>
                  <a:cubicBezTo>
                    <a:pt x="25385" y="33477"/>
                    <a:pt x="25837" y="34025"/>
                    <a:pt x="26314" y="34561"/>
                  </a:cubicBezTo>
                  <a:cubicBezTo>
                    <a:pt x="26730" y="35049"/>
                    <a:pt x="27183" y="35525"/>
                    <a:pt x="27611" y="36001"/>
                  </a:cubicBezTo>
                  <a:cubicBezTo>
                    <a:pt x="27742" y="36156"/>
                    <a:pt x="27861" y="36311"/>
                    <a:pt x="27981" y="36466"/>
                  </a:cubicBezTo>
                  <a:cubicBezTo>
                    <a:pt x="28195" y="36751"/>
                    <a:pt x="28397" y="37049"/>
                    <a:pt x="28671" y="37287"/>
                  </a:cubicBezTo>
                  <a:cubicBezTo>
                    <a:pt x="28921" y="37502"/>
                    <a:pt x="29112" y="37799"/>
                    <a:pt x="29326" y="38049"/>
                  </a:cubicBezTo>
                  <a:cubicBezTo>
                    <a:pt x="29362" y="38085"/>
                    <a:pt x="29397" y="38109"/>
                    <a:pt x="29445" y="38133"/>
                  </a:cubicBezTo>
                  <a:cubicBezTo>
                    <a:pt x="29445" y="38061"/>
                    <a:pt x="29481" y="37990"/>
                    <a:pt x="29457" y="37930"/>
                  </a:cubicBezTo>
                  <a:cubicBezTo>
                    <a:pt x="29445" y="37859"/>
                    <a:pt x="29362" y="37740"/>
                    <a:pt x="29350" y="37740"/>
                  </a:cubicBezTo>
                  <a:cubicBezTo>
                    <a:pt x="29325" y="37747"/>
                    <a:pt x="29303" y="37751"/>
                    <a:pt x="29284" y="37751"/>
                  </a:cubicBezTo>
                  <a:cubicBezTo>
                    <a:pt x="29180" y="37751"/>
                    <a:pt x="29138" y="37657"/>
                    <a:pt x="29088" y="37597"/>
                  </a:cubicBezTo>
                  <a:cubicBezTo>
                    <a:pt x="29028" y="37513"/>
                    <a:pt x="29052" y="37430"/>
                    <a:pt x="29171" y="37406"/>
                  </a:cubicBezTo>
                  <a:cubicBezTo>
                    <a:pt x="29183" y="37405"/>
                    <a:pt x="29196" y="37404"/>
                    <a:pt x="29208" y="37404"/>
                  </a:cubicBezTo>
                  <a:cubicBezTo>
                    <a:pt x="29270" y="37404"/>
                    <a:pt x="29335" y="37421"/>
                    <a:pt x="29396" y="37421"/>
                  </a:cubicBezTo>
                  <a:cubicBezTo>
                    <a:pt x="29408" y="37421"/>
                    <a:pt x="29421" y="37420"/>
                    <a:pt x="29433" y="37418"/>
                  </a:cubicBezTo>
                  <a:cubicBezTo>
                    <a:pt x="29469" y="37418"/>
                    <a:pt x="29552" y="37406"/>
                    <a:pt x="29552" y="37382"/>
                  </a:cubicBezTo>
                  <a:cubicBezTo>
                    <a:pt x="29564" y="37311"/>
                    <a:pt x="29564" y="37228"/>
                    <a:pt x="29552" y="37168"/>
                  </a:cubicBezTo>
                  <a:cubicBezTo>
                    <a:pt x="29552" y="37144"/>
                    <a:pt x="29469" y="37132"/>
                    <a:pt x="29433" y="37132"/>
                  </a:cubicBezTo>
                  <a:cubicBezTo>
                    <a:pt x="29326" y="37144"/>
                    <a:pt x="29219" y="37168"/>
                    <a:pt x="29112" y="37192"/>
                  </a:cubicBezTo>
                  <a:cubicBezTo>
                    <a:pt x="29001" y="37211"/>
                    <a:pt x="28918" y="37223"/>
                    <a:pt x="28856" y="37223"/>
                  </a:cubicBezTo>
                  <a:cubicBezTo>
                    <a:pt x="28683" y="37223"/>
                    <a:pt x="28668" y="37129"/>
                    <a:pt x="28659" y="36823"/>
                  </a:cubicBezTo>
                  <a:cubicBezTo>
                    <a:pt x="28647" y="36585"/>
                    <a:pt x="28647" y="36585"/>
                    <a:pt x="28409" y="36561"/>
                  </a:cubicBezTo>
                  <a:cubicBezTo>
                    <a:pt x="28373" y="36549"/>
                    <a:pt x="28338" y="36501"/>
                    <a:pt x="28302" y="36478"/>
                  </a:cubicBezTo>
                  <a:cubicBezTo>
                    <a:pt x="28338" y="36442"/>
                    <a:pt x="28362" y="36406"/>
                    <a:pt x="28409" y="36382"/>
                  </a:cubicBezTo>
                  <a:cubicBezTo>
                    <a:pt x="28481" y="36359"/>
                    <a:pt x="28552" y="36347"/>
                    <a:pt x="28623" y="36311"/>
                  </a:cubicBezTo>
                  <a:cubicBezTo>
                    <a:pt x="28669" y="36293"/>
                    <a:pt x="28708" y="36284"/>
                    <a:pt x="28740" y="36284"/>
                  </a:cubicBezTo>
                  <a:cubicBezTo>
                    <a:pt x="28815" y="36284"/>
                    <a:pt x="28853" y="36336"/>
                    <a:pt x="28862" y="36454"/>
                  </a:cubicBezTo>
                  <a:cubicBezTo>
                    <a:pt x="28862" y="36513"/>
                    <a:pt x="28838" y="36585"/>
                    <a:pt x="28862" y="36656"/>
                  </a:cubicBezTo>
                  <a:cubicBezTo>
                    <a:pt x="28874" y="36704"/>
                    <a:pt x="28921" y="36787"/>
                    <a:pt x="28957" y="36787"/>
                  </a:cubicBezTo>
                  <a:cubicBezTo>
                    <a:pt x="29112" y="36775"/>
                    <a:pt x="29278" y="36751"/>
                    <a:pt x="29433" y="36728"/>
                  </a:cubicBezTo>
                  <a:cubicBezTo>
                    <a:pt x="29457" y="36716"/>
                    <a:pt x="29493" y="36644"/>
                    <a:pt x="29481" y="36609"/>
                  </a:cubicBezTo>
                  <a:cubicBezTo>
                    <a:pt x="29457" y="36478"/>
                    <a:pt x="29540" y="36478"/>
                    <a:pt x="29624" y="36478"/>
                  </a:cubicBezTo>
                  <a:cubicBezTo>
                    <a:pt x="29743" y="36466"/>
                    <a:pt x="29850" y="36466"/>
                    <a:pt x="29969" y="36454"/>
                  </a:cubicBezTo>
                  <a:cubicBezTo>
                    <a:pt x="30005" y="36442"/>
                    <a:pt x="30064" y="36394"/>
                    <a:pt x="30076" y="36359"/>
                  </a:cubicBezTo>
                  <a:cubicBezTo>
                    <a:pt x="30112" y="36144"/>
                    <a:pt x="30112" y="36132"/>
                    <a:pt x="30326" y="36132"/>
                  </a:cubicBezTo>
                  <a:cubicBezTo>
                    <a:pt x="30386" y="36132"/>
                    <a:pt x="30433" y="36132"/>
                    <a:pt x="30481" y="36120"/>
                  </a:cubicBezTo>
                  <a:cubicBezTo>
                    <a:pt x="30576" y="36109"/>
                    <a:pt x="30600" y="36061"/>
                    <a:pt x="30576" y="35978"/>
                  </a:cubicBezTo>
                  <a:cubicBezTo>
                    <a:pt x="30552" y="35882"/>
                    <a:pt x="30528" y="35775"/>
                    <a:pt x="30505" y="35668"/>
                  </a:cubicBezTo>
                  <a:cubicBezTo>
                    <a:pt x="30457" y="35680"/>
                    <a:pt x="30421" y="35704"/>
                    <a:pt x="30386" y="35716"/>
                  </a:cubicBezTo>
                  <a:cubicBezTo>
                    <a:pt x="30362" y="35704"/>
                    <a:pt x="30350" y="35692"/>
                    <a:pt x="30338" y="35692"/>
                  </a:cubicBezTo>
                  <a:cubicBezTo>
                    <a:pt x="30362" y="35632"/>
                    <a:pt x="30386" y="35585"/>
                    <a:pt x="30398" y="35537"/>
                  </a:cubicBezTo>
                  <a:cubicBezTo>
                    <a:pt x="30421" y="35466"/>
                    <a:pt x="30457" y="35394"/>
                    <a:pt x="30457" y="35323"/>
                  </a:cubicBezTo>
                  <a:cubicBezTo>
                    <a:pt x="30457" y="35275"/>
                    <a:pt x="30421" y="35227"/>
                    <a:pt x="30409" y="35180"/>
                  </a:cubicBezTo>
                  <a:cubicBezTo>
                    <a:pt x="30350" y="35204"/>
                    <a:pt x="30314" y="35227"/>
                    <a:pt x="30278" y="35239"/>
                  </a:cubicBezTo>
                  <a:cubicBezTo>
                    <a:pt x="30267" y="35204"/>
                    <a:pt x="30243" y="35180"/>
                    <a:pt x="30243" y="35144"/>
                  </a:cubicBezTo>
                  <a:cubicBezTo>
                    <a:pt x="30183" y="34954"/>
                    <a:pt x="30207" y="34906"/>
                    <a:pt x="30398" y="34870"/>
                  </a:cubicBezTo>
                  <a:cubicBezTo>
                    <a:pt x="30612" y="34835"/>
                    <a:pt x="30838" y="34811"/>
                    <a:pt x="31052" y="34787"/>
                  </a:cubicBezTo>
                  <a:cubicBezTo>
                    <a:pt x="31267" y="34763"/>
                    <a:pt x="31493" y="34751"/>
                    <a:pt x="31719" y="34727"/>
                  </a:cubicBezTo>
                  <a:cubicBezTo>
                    <a:pt x="31719" y="34787"/>
                    <a:pt x="31719" y="34835"/>
                    <a:pt x="31719" y="34882"/>
                  </a:cubicBezTo>
                  <a:cubicBezTo>
                    <a:pt x="31719" y="34981"/>
                    <a:pt x="31711" y="35088"/>
                    <a:pt x="31816" y="35088"/>
                  </a:cubicBezTo>
                  <a:cubicBezTo>
                    <a:pt x="31838" y="35088"/>
                    <a:pt x="31865" y="35083"/>
                    <a:pt x="31898" y="35073"/>
                  </a:cubicBezTo>
                  <a:cubicBezTo>
                    <a:pt x="31922" y="35073"/>
                    <a:pt x="31969" y="35108"/>
                    <a:pt x="31969" y="35144"/>
                  </a:cubicBezTo>
                  <a:cubicBezTo>
                    <a:pt x="32005" y="35239"/>
                    <a:pt x="32017" y="35335"/>
                    <a:pt x="32041" y="35430"/>
                  </a:cubicBezTo>
                  <a:cubicBezTo>
                    <a:pt x="32050" y="35516"/>
                    <a:pt x="32014" y="35571"/>
                    <a:pt x="31956" y="35571"/>
                  </a:cubicBezTo>
                  <a:cubicBezTo>
                    <a:pt x="31942" y="35571"/>
                    <a:pt x="31926" y="35568"/>
                    <a:pt x="31910" y="35561"/>
                  </a:cubicBezTo>
                  <a:cubicBezTo>
                    <a:pt x="31850" y="35525"/>
                    <a:pt x="31802" y="35442"/>
                    <a:pt x="31719" y="35347"/>
                  </a:cubicBezTo>
                  <a:cubicBezTo>
                    <a:pt x="31636" y="35347"/>
                    <a:pt x="31493" y="35347"/>
                    <a:pt x="31493" y="35144"/>
                  </a:cubicBezTo>
                  <a:cubicBezTo>
                    <a:pt x="31493" y="35132"/>
                    <a:pt x="31433" y="35096"/>
                    <a:pt x="31410" y="35096"/>
                  </a:cubicBezTo>
                  <a:lnTo>
                    <a:pt x="30850" y="35096"/>
                  </a:lnTo>
                  <a:cubicBezTo>
                    <a:pt x="30874" y="35275"/>
                    <a:pt x="30898" y="35430"/>
                    <a:pt x="30921" y="35585"/>
                  </a:cubicBezTo>
                  <a:cubicBezTo>
                    <a:pt x="30933" y="35620"/>
                    <a:pt x="31005" y="35656"/>
                    <a:pt x="31052" y="35656"/>
                  </a:cubicBezTo>
                  <a:cubicBezTo>
                    <a:pt x="31062" y="35655"/>
                    <a:pt x="31072" y="35655"/>
                    <a:pt x="31081" y="35655"/>
                  </a:cubicBezTo>
                  <a:cubicBezTo>
                    <a:pt x="31177" y="35655"/>
                    <a:pt x="31206" y="35713"/>
                    <a:pt x="31195" y="35811"/>
                  </a:cubicBezTo>
                  <a:cubicBezTo>
                    <a:pt x="31195" y="35894"/>
                    <a:pt x="31183" y="35978"/>
                    <a:pt x="31195" y="36049"/>
                  </a:cubicBezTo>
                  <a:cubicBezTo>
                    <a:pt x="31230" y="36141"/>
                    <a:pt x="31298" y="36300"/>
                    <a:pt x="31334" y="36300"/>
                  </a:cubicBezTo>
                  <a:cubicBezTo>
                    <a:pt x="31336" y="36300"/>
                    <a:pt x="31337" y="36299"/>
                    <a:pt x="31338" y="36299"/>
                  </a:cubicBezTo>
                  <a:cubicBezTo>
                    <a:pt x="31354" y="36297"/>
                    <a:pt x="31368" y="36297"/>
                    <a:pt x="31382" y="36297"/>
                  </a:cubicBezTo>
                  <a:cubicBezTo>
                    <a:pt x="31563" y="36297"/>
                    <a:pt x="31554" y="36440"/>
                    <a:pt x="31576" y="36573"/>
                  </a:cubicBezTo>
                  <a:cubicBezTo>
                    <a:pt x="31588" y="36740"/>
                    <a:pt x="31600" y="36918"/>
                    <a:pt x="31612" y="37121"/>
                  </a:cubicBezTo>
                  <a:cubicBezTo>
                    <a:pt x="31702" y="37101"/>
                    <a:pt x="31800" y="37055"/>
                    <a:pt x="31879" y="37055"/>
                  </a:cubicBezTo>
                  <a:cubicBezTo>
                    <a:pt x="31894" y="37055"/>
                    <a:pt x="31908" y="37057"/>
                    <a:pt x="31922" y="37061"/>
                  </a:cubicBezTo>
                  <a:cubicBezTo>
                    <a:pt x="31993" y="37085"/>
                    <a:pt x="32041" y="37204"/>
                    <a:pt x="32100" y="37287"/>
                  </a:cubicBezTo>
                  <a:cubicBezTo>
                    <a:pt x="32100" y="37287"/>
                    <a:pt x="32124" y="37275"/>
                    <a:pt x="32124" y="37263"/>
                  </a:cubicBezTo>
                  <a:cubicBezTo>
                    <a:pt x="32160" y="37132"/>
                    <a:pt x="32255" y="37085"/>
                    <a:pt x="32386" y="37049"/>
                  </a:cubicBezTo>
                  <a:cubicBezTo>
                    <a:pt x="32564" y="36990"/>
                    <a:pt x="32588" y="36894"/>
                    <a:pt x="32564" y="36751"/>
                  </a:cubicBezTo>
                  <a:cubicBezTo>
                    <a:pt x="32529" y="36513"/>
                    <a:pt x="32505" y="36275"/>
                    <a:pt x="32481" y="36025"/>
                  </a:cubicBezTo>
                  <a:cubicBezTo>
                    <a:pt x="32481" y="35978"/>
                    <a:pt x="32553" y="35894"/>
                    <a:pt x="32600" y="35894"/>
                  </a:cubicBezTo>
                  <a:cubicBezTo>
                    <a:pt x="32719" y="35870"/>
                    <a:pt x="32755" y="35811"/>
                    <a:pt x="32767" y="35704"/>
                  </a:cubicBezTo>
                  <a:cubicBezTo>
                    <a:pt x="32779" y="35668"/>
                    <a:pt x="32814" y="35632"/>
                    <a:pt x="32838" y="35597"/>
                  </a:cubicBezTo>
                  <a:cubicBezTo>
                    <a:pt x="32862" y="35597"/>
                    <a:pt x="32874" y="35608"/>
                    <a:pt x="32886" y="35608"/>
                  </a:cubicBezTo>
                  <a:cubicBezTo>
                    <a:pt x="32898" y="35668"/>
                    <a:pt x="32898" y="35716"/>
                    <a:pt x="32910" y="35775"/>
                  </a:cubicBezTo>
                  <a:cubicBezTo>
                    <a:pt x="32959" y="35786"/>
                    <a:pt x="33007" y="35792"/>
                    <a:pt x="33052" y="35792"/>
                  </a:cubicBezTo>
                  <a:cubicBezTo>
                    <a:pt x="33158" y="35792"/>
                    <a:pt x="33251" y="35756"/>
                    <a:pt x="33326" y="35656"/>
                  </a:cubicBezTo>
                  <a:cubicBezTo>
                    <a:pt x="33350" y="35632"/>
                    <a:pt x="33386" y="35597"/>
                    <a:pt x="33422" y="35585"/>
                  </a:cubicBezTo>
                  <a:cubicBezTo>
                    <a:pt x="33588" y="35549"/>
                    <a:pt x="33565" y="35442"/>
                    <a:pt x="33529" y="35323"/>
                  </a:cubicBezTo>
                  <a:cubicBezTo>
                    <a:pt x="33517" y="35251"/>
                    <a:pt x="33517" y="35180"/>
                    <a:pt x="33541" y="35120"/>
                  </a:cubicBezTo>
                  <a:cubicBezTo>
                    <a:pt x="33576" y="35025"/>
                    <a:pt x="33576" y="34966"/>
                    <a:pt x="33529" y="34870"/>
                  </a:cubicBezTo>
                  <a:cubicBezTo>
                    <a:pt x="33493" y="34775"/>
                    <a:pt x="33493" y="34656"/>
                    <a:pt x="33505" y="34549"/>
                  </a:cubicBezTo>
                  <a:cubicBezTo>
                    <a:pt x="33505" y="34513"/>
                    <a:pt x="33588" y="34477"/>
                    <a:pt x="33636" y="34465"/>
                  </a:cubicBezTo>
                  <a:cubicBezTo>
                    <a:pt x="33660" y="34465"/>
                    <a:pt x="33696" y="34525"/>
                    <a:pt x="33719" y="34561"/>
                  </a:cubicBezTo>
                  <a:cubicBezTo>
                    <a:pt x="33743" y="34632"/>
                    <a:pt x="33743" y="34704"/>
                    <a:pt x="33779" y="34775"/>
                  </a:cubicBezTo>
                  <a:cubicBezTo>
                    <a:pt x="33789" y="34794"/>
                    <a:pt x="33838" y="34814"/>
                    <a:pt x="33869" y="34814"/>
                  </a:cubicBezTo>
                  <a:cubicBezTo>
                    <a:pt x="33876" y="34814"/>
                    <a:pt x="33882" y="34813"/>
                    <a:pt x="33886" y="34811"/>
                  </a:cubicBezTo>
                  <a:cubicBezTo>
                    <a:pt x="33938" y="34787"/>
                    <a:pt x="33983" y="34774"/>
                    <a:pt x="34021" y="34774"/>
                  </a:cubicBezTo>
                  <a:cubicBezTo>
                    <a:pt x="34098" y="34774"/>
                    <a:pt x="34148" y="34827"/>
                    <a:pt x="34172" y="34954"/>
                  </a:cubicBezTo>
                  <a:cubicBezTo>
                    <a:pt x="34172" y="34975"/>
                    <a:pt x="34219" y="35015"/>
                    <a:pt x="34246" y="35015"/>
                  </a:cubicBezTo>
                  <a:cubicBezTo>
                    <a:pt x="34250" y="35015"/>
                    <a:pt x="34253" y="35014"/>
                    <a:pt x="34255" y="35013"/>
                  </a:cubicBezTo>
                  <a:cubicBezTo>
                    <a:pt x="34291" y="35001"/>
                    <a:pt x="34327" y="34966"/>
                    <a:pt x="34338" y="34930"/>
                  </a:cubicBezTo>
                  <a:cubicBezTo>
                    <a:pt x="34374" y="34846"/>
                    <a:pt x="34374" y="34739"/>
                    <a:pt x="34422" y="34656"/>
                  </a:cubicBezTo>
                  <a:cubicBezTo>
                    <a:pt x="34469" y="34525"/>
                    <a:pt x="34422" y="34454"/>
                    <a:pt x="34291" y="34430"/>
                  </a:cubicBezTo>
                  <a:cubicBezTo>
                    <a:pt x="34184" y="34418"/>
                    <a:pt x="34065" y="34394"/>
                    <a:pt x="33934" y="34370"/>
                  </a:cubicBezTo>
                  <a:cubicBezTo>
                    <a:pt x="33993" y="34323"/>
                    <a:pt x="34041" y="34287"/>
                    <a:pt x="34100" y="34239"/>
                  </a:cubicBezTo>
                  <a:cubicBezTo>
                    <a:pt x="34065" y="34215"/>
                    <a:pt x="34053" y="34192"/>
                    <a:pt x="34029" y="34192"/>
                  </a:cubicBezTo>
                  <a:cubicBezTo>
                    <a:pt x="33981" y="34177"/>
                    <a:pt x="33934" y="34170"/>
                    <a:pt x="33889" y="34170"/>
                  </a:cubicBezTo>
                  <a:cubicBezTo>
                    <a:pt x="33751" y="34170"/>
                    <a:pt x="33624" y="34230"/>
                    <a:pt x="33517" y="34311"/>
                  </a:cubicBezTo>
                  <a:cubicBezTo>
                    <a:pt x="33422" y="34370"/>
                    <a:pt x="33386" y="34513"/>
                    <a:pt x="33255" y="34549"/>
                  </a:cubicBezTo>
                  <a:cubicBezTo>
                    <a:pt x="33243" y="34561"/>
                    <a:pt x="33243" y="34596"/>
                    <a:pt x="33243" y="34620"/>
                  </a:cubicBezTo>
                  <a:cubicBezTo>
                    <a:pt x="33231" y="34870"/>
                    <a:pt x="33231" y="34870"/>
                    <a:pt x="32981" y="34906"/>
                  </a:cubicBezTo>
                  <a:cubicBezTo>
                    <a:pt x="32945" y="34906"/>
                    <a:pt x="32910" y="34918"/>
                    <a:pt x="32874" y="34930"/>
                  </a:cubicBezTo>
                  <a:cubicBezTo>
                    <a:pt x="32874" y="34966"/>
                    <a:pt x="32886" y="35001"/>
                    <a:pt x="32886" y="35037"/>
                  </a:cubicBezTo>
                  <a:cubicBezTo>
                    <a:pt x="32969" y="35430"/>
                    <a:pt x="32969" y="35430"/>
                    <a:pt x="32588" y="35501"/>
                  </a:cubicBezTo>
                  <a:lnTo>
                    <a:pt x="32576" y="35501"/>
                  </a:lnTo>
                  <a:cubicBezTo>
                    <a:pt x="32517" y="35466"/>
                    <a:pt x="32433" y="35442"/>
                    <a:pt x="32433" y="35406"/>
                  </a:cubicBezTo>
                  <a:cubicBezTo>
                    <a:pt x="32422" y="35347"/>
                    <a:pt x="32469" y="35251"/>
                    <a:pt x="32517" y="35227"/>
                  </a:cubicBezTo>
                  <a:cubicBezTo>
                    <a:pt x="32672" y="35156"/>
                    <a:pt x="32695" y="35120"/>
                    <a:pt x="32576" y="34989"/>
                  </a:cubicBezTo>
                  <a:cubicBezTo>
                    <a:pt x="32529" y="34989"/>
                    <a:pt x="32476" y="34995"/>
                    <a:pt x="32442" y="34995"/>
                  </a:cubicBezTo>
                  <a:cubicBezTo>
                    <a:pt x="32426" y="34995"/>
                    <a:pt x="32414" y="34993"/>
                    <a:pt x="32410" y="34989"/>
                  </a:cubicBezTo>
                  <a:cubicBezTo>
                    <a:pt x="32386" y="34894"/>
                    <a:pt x="32374" y="34799"/>
                    <a:pt x="32374" y="34704"/>
                  </a:cubicBezTo>
                  <a:cubicBezTo>
                    <a:pt x="32374" y="34680"/>
                    <a:pt x="32445" y="34644"/>
                    <a:pt x="32493" y="34632"/>
                  </a:cubicBezTo>
                  <a:cubicBezTo>
                    <a:pt x="32600" y="34585"/>
                    <a:pt x="32719" y="34549"/>
                    <a:pt x="32862" y="34501"/>
                  </a:cubicBezTo>
                  <a:cubicBezTo>
                    <a:pt x="32803" y="34454"/>
                    <a:pt x="32767" y="34430"/>
                    <a:pt x="32695" y="34370"/>
                  </a:cubicBezTo>
                  <a:cubicBezTo>
                    <a:pt x="32838" y="34346"/>
                    <a:pt x="32957" y="34323"/>
                    <a:pt x="33076" y="34311"/>
                  </a:cubicBezTo>
                  <a:cubicBezTo>
                    <a:pt x="33303" y="34275"/>
                    <a:pt x="33350" y="34227"/>
                    <a:pt x="33374" y="34001"/>
                  </a:cubicBezTo>
                  <a:cubicBezTo>
                    <a:pt x="33383" y="33877"/>
                    <a:pt x="33405" y="33832"/>
                    <a:pt x="33485" y="33832"/>
                  </a:cubicBezTo>
                  <a:cubicBezTo>
                    <a:pt x="33512" y="33832"/>
                    <a:pt x="33546" y="33837"/>
                    <a:pt x="33588" y="33846"/>
                  </a:cubicBezTo>
                  <a:cubicBezTo>
                    <a:pt x="33609" y="33850"/>
                    <a:pt x="33631" y="33851"/>
                    <a:pt x="33654" y="33851"/>
                  </a:cubicBezTo>
                  <a:cubicBezTo>
                    <a:pt x="33708" y="33851"/>
                    <a:pt x="33764" y="33843"/>
                    <a:pt x="33815" y="33834"/>
                  </a:cubicBezTo>
                  <a:cubicBezTo>
                    <a:pt x="33850" y="33831"/>
                    <a:pt x="33884" y="33826"/>
                    <a:pt x="33915" y="33826"/>
                  </a:cubicBezTo>
                  <a:cubicBezTo>
                    <a:pt x="33988" y="33826"/>
                    <a:pt x="34041" y="33852"/>
                    <a:pt x="34041" y="33977"/>
                  </a:cubicBezTo>
                  <a:cubicBezTo>
                    <a:pt x="34053" y="34049"/>
                    <a:pt x="34112" y="34108"/>
                    <a:pt x="34136" y="34180"/>
                  </a:cubicBezTo>
                  <a:lnTo>
                    <a:pt x="34196" y="34180"/>
                  </a:lnTo>
                  <a:cubicBezTo>
                    <a:pt x="34208" y="34120"/>
                    <a:pt x="34243" y="34073"/>
                    <a:pt x="34255" y="34013"/>
                  </a:cubicBezTo>
                  <a:cubicBezTo>
                    <a:pt x="34267" y="33787"/>
                    <a:pt x="34267" y="33787"/>
                    <a:pt x="34493" y="33763"/>
                  </a:cubicBezTo>
                  <a:cubicBezTo>
                    <a:pt x="34541" y="33763"/>
                    <a:pt x="34577" y="33751"/>
                    <a:pt x="34624" y="33751"/>
                  </a:cubicBezTo>
                  <a:cubicBezTo>
                    <a:pt x="34624" y="33715"/>
                    <a:pt x="34636" y="33680"/>
                    <a:pt x="34636" y="33644"/>
                  </a:cubicBezTo>
                  <a:cubicBezTo>
                    <a:pt x="34612" y="33501"/>
                    <a:pt x="34684" y="33465"/>
                    <a:pt x="34815" y="33465"/>
                  </a:cubicBezTo>
                  <a:cubicBezTo>
                    <a:pt x="34850" y="33468"/>
                    <a:pt x="34886" y="33470"/>
                    <a:pt x="34922" y="33470"/>
                  </a:cubicBezTo>
                  <a:cubicBezTo>
                    <a:pt x="35028" y="33470"/>
                    <a:pt x="35133" y="33456"/>
                    <a:pt x="35231" y="33430"/>
                  </a:cubicBezTo>
                  <a:cubicBezTo>
                    <a:pt x="35315" y="33406"/>
                    <a:pt x="35410" y="33334"/>
                    <a:pt x="35434" y="33263"/>
                  </a:cubicBezTo>
                  <a:cubicBezTo>
                    <a:pt x="35470" y="33156"/>
                    <a:pt x="35458" y="33025"/>
                    <a:pt x="35446" y="32918"/>
                  </a:cubicBezTo>
                  <a:cubicBezTo>
                    <a:pt x="35422" y="32763"/>
                    <a:pt x="35493" y="32703"/>
                    <a:pt x="35624" y="32691"/>
                  </a:cubicBezTo>
                  <a:cubicBezTo>
                    <a:pt x="35755" y="32680"/>
                    <a:pt x="35851" y="32632"/>
                    <a:pt x="35874" y="32489"/>
                  </a:cubicBezTo>
                  <a:cubicBezTo>
                    <a:pt x="35886" y="32453"/>
                    <a:pt x="35934" y="32418"/>
                    <a:pt x="35982" y="32406"/>
                  </a:cubicBezTo>
                  <a:cubicBezTo>
                    <a:pt x="36068" y="32396"/>
                    <a:pt x="36155" y="32379"/>
                    <a:pt x="36242" y="32379"/>
                  </a:cubicBezTo>
                  <a:cubicBezTo>
                    <a:pt x="36262" y="32379"/>
                    <a:pt x="36283" y="32380"/>
                    <a:pt x="36303" y="32382"/>
                  </a:cubicBezTo>
                  <a:cubicBezTo>
                    <a:pt x="36422" y="32382"/>
                    <a:pt x="36505" y="32358"/>
                    <a:pt x="36589" y="32275"/>
                  </a:cubicBezTo>
                  <a:cubicBezTo>
                    <a:pt x="36619" y="32233"/>
                    <a:pt x="36654" y="32209"/>
                    <a:pt x="36690" y="32209"/>
                  </a:cubicBezTo>
                  <a:cubicBezTo>
                    <a:pt x="36726" y="32209"/>
                    <a:pt x="36761" y="32233"/>
                    <a:pt x="36791" y="32287"/>
                  </a:cubicBezTo>
                  <a:cubicBezTo>
                    <a:pt x="36803" y="32310"/>
                    <a:pt x="36839" y="32322"/>
                    <a:pt x="36851" y="32346"/>
                  </a:cubicBezTo>
                  <a:cubicBezTo>
                    <a:pt x="36922" y="32287"/>
                    <a:pt x="36994" y="32251"/>
                    <a:pt x="37053" y="32203"/>
                  </a:cubicBezTo>
                  <a:cubicBezTo>
                    <a:pt x="37125" y="32144"/>
                    <a:pt x="37113" y="32096"/>
                    <a:pt x="37029" y="32060"/>
                  </a:cubicBezTo>
                  <a:cubicBezTo>
                    <a:pt x="36970" y="32037"/>
                    <a:pt x="36910" y="32013"/>
                    <a:pt x="36851" y="32001"/>
                  </a:cubicBezTo>
                  <a:lnTo>
                    <a:pt x="36839" y="31941"/>
                  </a:lnTo>
                  <a:cubicBezTo>
                    <a:pt x="36982" y="31846"/>
                    <a:pt x="37136" y="31751"/>
                    <a:pt x="37291" y="31644"/>
                  </a:cubicBezTo>
                  <a:cubicBezTo>
                    <a:pt x="37339" y="31608"/>
                    <a:pt x="37375" y="31560"/>
                    <a:pt x="37410" y="31513"/>
                  </a:cubicBezTo>
                  <a:cubicBezTo>
                    <a:pt x="37363" y="31501"/>
                    <a:pt x="37327" y="31477"/>
                    <a:pt x="37279" y="31441"/>
                  </a:cubicBezTo>
                  <a:cubicBezTo>
                    <a:pt x="37244" y="31406"/>
                    <a:pt x="37196" y="31370"/>
                    <a:pt x="37160" y="31334"/>
                  </a:cubicBezTo>
                  <a:cubicBezTo>
                    <a:pt x="37136" y="31298"/>
                    <a:pt x="37125" y="31251"/>
                    <a:pt x="37113" y="31215"/>
                  </a:cubicBezTo>
                  <a:cubicBezTo>
                    <a:pt x="37089" y="31215"/>
                    <a:pt x="37065" y="31227"/>
                    <a:pt x="37041" y="31227"/>
                  </a:cubicBezTo>
                  <a:cubicBezTo>
                    <a:pt x="37029" y="31310"/>
                    <a:pt x="37029" y="31406"/>
                    <a:pt x="37017" y="31489"/>
                  </a:cubicBezTo>
                  <a:cubicBezTo>
                    <a:pt x="37005" y="31560"/>
                    <a:pt x="36994" y="31667"/>
                    <a:pt x="36958" y="31679"/>
                  </a:cubicBezTo>
                  <a:cubicBezTo>
                    <a:pt x="36839" y="31727"/>
                    <a:pt x="36696" y="31739"/>
                    <a:pt x="36565" y="31763"/>
                  </a:cubicBezTo>
                  <a:cubicBezTo>
                    <a:pt x="36555" y="31764"/>
                    <a:pt x="36546" y="31765"/>
                    <a:pt x="36538" y="31765"/>
                  </a:cubicBezTo>
                  <a:cubicBezTo>
                    <a:pt x="36461" y="31765"/>
                    <a:pt x="36422" y="31717"/>
                    <a:pt x="36422" y="31632"/>
                  </a:cubicBezTo>
                  <a:cubicBezTo>
                    <a:pt x="36422" y="31501"/>
                    <a:pt x="36398" y="31370"/>
                    <a:pt x="36398" y="31239"/>
                  </a:cubicBezTo>
                  <a:cubicBezTo>
                    <a:pt x="36398" y="31084"/>
                    <a:pt x="36351" y="30917"/>
                    <a:pt x="36553" y="30834"/>
                  </a:cubicBezTo>
                  <a:cubicBezTo>
                    <a:pt x="36577" y="30822"/>
                    <a:pt x="36589" y="30727"/>
                    <a:pt x="36577" y="30679"/>
                  </a:cubicBezTo>
                  <a:cubicBezTo>
                    <a:pt x="36565" y="30644"/>
                    <a:pt x="36505" y="30632"/>
                    <a:pt x="36458" y="30620"/>
                  </a:cubicBezTo>
                  <a:cubicBezTo>
                    <a:pt x="36398" y="30596"/>
                    <a:pt x="36303" y="30644"/>
                    <a:pt x="36279" y="30524"/>
                  </a:cubicBezTo>
                  <a:cubicBezTo>
                    <a:pt x="36237" y="30323"/>
                    <a:pt x="36119" y="30235"/>
                    <a:pt x="35925" y="30235"/>
                  </a:cubicBezTo>
                  <a:cubicBezTo>
                    <a:pt x="35901" y="30235"/>
                    <a:pt x="35877" y="30236"/>
                    <a:pt x="35851" y="30239"/>
                  </a:cubicBezTo>
                  <a:cubicBezTo>
                    <a:pt x="35842" y="30240"/>
                    <a:pt x="35834" y="30241"/>
                    <a:pt x="35826" y="30241"/>
                  </a:cubicBezTo>
                  <a:cubicBezTo>
                    <a:pt x="35775" y="30241"/>
                    <a:pt x="35725" y="30212"/>
                    <a:pt x="35684" y="30191"/>
                  </a:cubicBezTo>
                  <a:cubicBezTo>
                    <a:pt x="35720" y="30143"/>
                    <a:pt x="35755" y="30084"/>
                    <a:pt x="35815" y="30060"/>
                  </a:cubicBezTo>
                  <a:cubicBezTo>
                    <a:pt x="35898" y="30013"/>
                    <a:pt x="35922" y="29965"/>
                    <a:pt x="35851" y="29893"/>
                  </a:cubicBezTo>
                  <a:cubicBezTo>
                    <a:pt x="35815" y="29870"/>
                    <a:pt x="35767" y="29810"/>
                    <a:pt x="35779" y="29786"/>
                  </a:cubicBezTo>
                  <a:cubicBezTo>
                    <a:pt x="35827" y="29655"/>
                    <a:pt x="35732" y="29620"/>
                    <a:pt x="35660" y="29560"/>
                  </a:cubicBezTo>
                  <a:cubicBezTo>
                    <a:pt x="35398" y="29405"/>
                    <a:pt x="35208" y="29167"/>
                    <a:pt x="35029" y="28929"/>
                  </a:cubicBezTo>
                  <a:cubicBezTo>
                    <a:pt x="34946" y="28810"/>
                    <a:pt x="34827" y="28727"/>
                    <a:pt x="34731" y="28631"/>
                  </a:cubicBezTo>
                  <a:cubicBezTo>
                    <a:pt x="34648" y="28560"/>
                    <a:pt x="34553" y="28477"/>
                    <a:pt x="34469" y="28405"/>
                  </a:cubicBezTo>
                  <a:cubicBezTo>
                    <a:pt x="34446" y="28369"/>
                    <a:pt x="34434" y="28322"/>
                    <a:pt x="34398" y="28286"/>
                  </a:cubicBezTo>
                  <a:cubicBezTo>
                    <a:pt x="34053" y="27977"/>
                    <a:pt x="33815" y="27548"/>
                    <a:pt x="33386" y="27310"/>
                  </a:cubicBezTo>
                  <a:cubicBezTo>
                    <a:pt x="33315" y="27274"/>
                    <a:pt x="33255" y="27191"/>
                    <a:pt x="33243" y="27107"/>
                  </a:cubicBezTo>
                  <a:cubicBezTo>
                    <a:pt x="33219" y="26917"/>
                    <a:pt x="33088" y="26810"/>
                    <a:pt x="32969" y="26691"/>
                  </a:cubicBezTo>
                  <a:cubicBezTo>
                    <a:pt x="32862" y="26595"/>
                    <a:pt x="32767" y="26488"/>
                    <a:pt x="32672" y="26381"/>
                  </a:cubicBezTo>
                  <a:cubicBezTo>
                    <a:pt x="32612" y="26334"/>
                    <a:pt x="32576" y="26250"/>
                    <a:pt x="32517" y="26214"/>
                  </a:cubicBezTo>
                  <a:cubicBezTo>
                    <a:pt x="32386" y="26155"/>
                    <a:pt x="32279" y="26095"/>
                    <a:pt x="32314" y="25929"/>
                  </a:cubicBezTo>
                  <a:cubicBezTo>
                    <a:pt x="32326" y="25905"/>
                    <a:pt x="32291" y="25881"/>
                    <a:pt x="32279" y="25857"/>
                  </a:cubicBezTo>
                  <a:cubicBezTo>
                    <a:pt x="32088" y="25679"/>
                    <a:pt x="31910" y="25488"/>
                    <a:pt x="31719" y="25310"/>
                  </a:cubicBezTo>
                  <a:cubicBezTo>
                    <a:pt x="31695" y="25286"/>
                    <a:pt x="31683" y="25262"/>
                    <a:pt x="31660" y="25238"/>
                  </a:cubicBezTo>
                  <a:cubicBezTo>
                    <a:pt x="31481" y="25024"/>
                    <a:pt x="31302" y="24810"/>
                    <a:pt x="31124" y="24607"/>
                  </a:cubicBezTo>
                  <a:cubicBezTo>
                    <a:pt x="30957" y="24429"/>
                    <a:pt x="30779" y="24262"/>
                    <a:pt x="30624" y="24083"/>
                  </a:cubicBezTo>
                  <a:cubicBezTo>
                    <a:pt x="30338" y="23750"/>
                    <a:pt x="30064" y="23393"/>
                    <a:pt x="29778" y="23059"/>
                  </a:cubicBezTo>
                  <a:cubicBezTo>
                    <a:pt x="29445" y="22678"/>
                    <a:pt x="29088" y="22321"/>
                    <a:pt x="28754" y="21940"/>
                  </a:cubicBezTo>
                  <a:cubicBezTo>
                    <a:pt x="28564" y="21738"/>
                    <a:pt x="28385" y="21535"/>
                    <a:pt x="28207" y="21321"/>
                  </a:cubicBezTo>
                  <a:cubicBezTo>
                    <a:pt x="27957" y="21023"/>
                    <a:pt x="27576" y="20845"/>
                    <a:pt x="27385" y="20464"/>
                  </a:cubicBezTo>
                  <a:cubicBezTo>
                    <a:pt x="27302" y="20297"/>
                    <a:pt x="27123" y="20190"/>
                    <a:pt x="26980" y="20059"/>
                  </a:cubicBezTo>
                  <a:cubicBezTo>
                    <a:pt x="26921" y="20011"/>
                    <a:pt x="26838" y="19987"/>
                    <a:pt x="26790" y="19928"/>
                  </a:cubicBezTo>
                  <a:cubicBezTo>
                    <a:pt x="26623" y="19726"/>
                    <a:pt x="26480" y="19523"/>
                    <a:pt x="26326" y="19321"/>
                  </a:cubicBezTo>
                  <a:cubicBezTo>
                    <a:pt x="26290" y="19261"/>
                    <a:pt x="26254" y="19190"/>
                    <a:pt x="26207" y="19142"/>
                  </a:cubicBezTo>
                  <a:cubicBezTo>
                    <a:pt x="25695" y="18594"/>
                    <a:pt x="25183" y="18035"/>
                    <a:pt x="24659" y="17487"/>
                  </a:cubicBezTo>
                  <a:cubicBezTo>
                    <a:pt x="24159" y="16951"/>
                    <a:pt x="23670" y="16416"/>
                    <a:pt x="23170" y="15880"/>
                  </a:cubicBezTo>
                  <a:cubicBezTo>
                    <a:pt x="22861" y="15558"/>
                    <a:pt x="22539" y="15249"/>
                    <a:pt x="22230" y="14915"/>
                  </a:cubicBezTo>
                  <a:cubicBezTo>
                    <a:pt x="21873" y="14534"/>
                    <a:pt x="21527" y="14153"/>
                    <a:pt x="21158" y="13772"/>
                  </a:cubicBezTo>
                  <a:cubicBezTo>
                    <a:pt x="20730" y="13320"/>
                    <a:pt x="20289" y="12879"/>
                    <a:pt x="19872" y="12439"/>
                  </a:cubicBezTo>
                  <a:cubicBezTo>
                    <a:pt x="19491" y="12046"/>
                    <a:pt x="19134" y="11629"/>
                    <a:pt x="18765" y="11236"/>
                  </a:cubicBezTo>
                  <a:cubicBezTo>
                    <a:pt x="18301" y="10736"/>
                    <a:pt x="17825" y="10248"/>
                    <a:pt x="17360" y="9748"/>
                  </a:cubicBezTo>
                  <a:cubicBezTo>
                    <a:pt x="16943" y="9296"/>
                    <a:pt x="16515" y="8855"/>
                    <a:pt x="16110" y="8391"/>
                  </a:cubicBezTo>
                  <a:cubicBezTo>
                    <a:pt x="15848" y="8081"/>
                    <a:pt x="15479" y="7915"/>
                    <a:pt x="15277" y="7545"/>
                  </a:cubicBezTo>
                  <a:cubicBezTo>
                    <a:pt x="15110" y="7224"/>
                    <a:pt x="14800" y="6986"/>
                    <a:pt x="14538" y="6712"/>
                  </a:cubicBezTo>
                  <a:cubicBezTo>
                    <a:pt x="14134" y="6283"/>
                    <a:pt x="13729" y="5867"/>
                    <a:pt x="13324" y="5450"/>
                  </a:cubicBezTo>
                  <a:cubicBezTo>
                    <a:pt x="13276" y="5390"/>
                    <a:pt x="13217" y="5343"/>
                    <a:pt x="13157" y="5319"/>
                  </a:cubicBezTo>
                  <a:cubicBezTo>
                    <a:pt x="12979" y="5259"/>
                    <a:pt x="12872" y="5129"/>
                    <a:pt x="12788" y="4974"/>
                  </a:cubicBezTo>
                  <a:cubicBezTo>
                    <a:pt x="12705" y="4831"/>
                    <a:pt x="12610" y="4700"/>
                    <a:pt x="12502" y="4581"/>
                  </a:cubicBezTo>
                  <a:cubicBezTo>
                    <a:pt x="12312" y="4367"/>
                    <a:pt x="12086" y="4164"/>
                    <a:pt x="11883" y="3950"/>
                  </a:cubicBezTo>
                  <a:cubicBezTo>
                    <a:pt x="11657" y="3712"/>
                    <a:pt x="11431" y="3474"/>
                    <a:pt x="11205" y="3235"/>
                  </a:cubicBezTo>
                  <a:cubicBezTo>
                    <a:pt x="11050" y="3057"/>
                    <a:pt x="10895" y="2890"/>
                    <a:pt x="10740" y="2712"/>
                  </a:cubicBezTo>
                  <a:cubicBezTo>
                    <a:pt x="10526" y="2473"/>
                    <a:pt x="10264" y="2283"/>
                    <a:pt x="10085" y="2009"/>
                  </a:cubicBezTo>
                  <a:cubicBezTo>
                    <a:pt x="9883" y="1700"/>
                    <a:pt x="9621" y="1426"/>
                    <a:pt x="9383" y="1152"/>
                  </a:cubicBezTo>
                  <a:cubicBezTo>
                    <a:pt x="9288" y="1033"/>
                    <a:pt x="9157" y="949"/>
                    <a:pt x="9062" y="842"/>
                  </a:cubicBezTo>
                  <a:cubicBezTo>
                    <a:pt x="9014" y="795"/>
                    <a:pt x="8954" y="735"/>
                    <a:pt x="8942" y="676"/>
                  </a:cubicBezTo>
                  <a:cubicBezTo>
                    <a:pt x="8919" y="606"/>
                    <a:pt x="8728" y="413"/>
                    <a:pt x="8651" y="413"/>
                  </a:cubicBezTo>
                  <a:cubicBezTo>
                    <a:pt x="8649" y="413"/>
                    <a:pt x="8647" y="413"/>
                    <a:pt x="8645" y="414"/>
                  </a:cubicBezTo>
                  <a:cubicBezTo>
                    <a:pt x="8621" y="426"/>
                    <a:pt x="8597" y="449"/>
                    <a:pt x="8585" y="473"/>
                  </a:cubicBezTo>
                  <a:cubicBezTo>
                    <a:pt x="8561" y="497"/>
                    <a:pt x="8550" y="533"/>
                    <a:pt x="8526" y="568"/>
                  </a:cubicBezTo>
                  <a:cubicBezTo>
                    <a:pt x="8442" y="521"/>
                    <a:pt x="8371" y="473"/>
                    <a:pt x="8478" y="390"/>
                  </a:cubicBezTo>
                  <a:cubicBezTo>
                    <a:pt x="8609" y="295"/>
                    <a:pt x="8621" y="223"/>
                    <a:pt x="8478" y="128"/>
                  </a:cubicBezTo>
                  <a:cubicBezTo>
                    <a:pt x="8369" y="45"/>
                    <a:pt x="8301" y="0"/>
                    <a:pt x="82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TITLE_ONLY_1">
    <p:spTree>
      <p:nvGrpSpPr>
        <p:cNvPr id="526" name="Shape 526"/>
        <p:cNvGrpSpPr/>
        <p:nvPr/>
      </p:nvGrpSpPr>
      <p:grpSpPr>
        <a:xfrm>
          <a:off x="0" y="0"/>
          <a:ext cx="0" cy="0"/>
          <a:chOff x="0" y="0"/>
          <a:chExt cx="0" cy="0"/>
        </a:xfrm>
      </p:grpSpPr>
      <p:sp>
        <p:nvSpPr>
          <p:cNvPr id="527" name="Google Shape;527;p35"/>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28" name="Google Shape;528;p35"/>
          <p:cNvSpPr/>
          <p:nvPr/>
        </p:nvSpPr>
        <p:spPr>
          <a:xfrm>
            <a:off x="0" y="0"/>
            <a:ext cx="506400" cy="68580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29" name="Google Shape;529;p35"/>
          <p:cNvGrpSpPr/>
          <p:nvPr/>
        </p:nvGrpSpPr>
        <p:grpSpPr>
          <a:xfrm>
            <a:off x="7776894" y="245310"/>
            <a:ext cx="3660676" cy="6998906"/>
            <a:chOff x="7776894" y="183987"/>
            <a:chExt cx="3660676" cy="5249311"/>
          </a:xfrm>
        </p:grpSpPr>
        <p:grpSp>
          <p:nvGrpSpPr>
            <p:cNvPr id="530" name="Google Shape;530;p35"/>
            <p:cNvGrpSpPr/>
            <p:nvPr/>
          </p:nvGrpSpPr>
          <p:grpSpPr>
            <a:xfrm rot="-8100000">
              <a:off x="8215599" y="1222504"/>
              <a:ext cx="2783265" cy="2393713"/>
              <a:chOff x="3230450" y="1038350"/>
              <a:chExt cx="1799950" cy="1548025"/>
            </a:xfrm>
          </p:grpSpPr>
          <p:sp>
            <p:nvSpPr>
              <p:cNvPr id="531" name="Google Shape;531;p35"/>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2" name="Google Shape;532;p35"/>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3" name="Google Shape;533;p35"/>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4" name="Google Shape;534;p35"/>
            <p:cNvGrpSpPr/>
            <p:nvPr/>
          </p:nvGrpSpPr>
          <p:grpSpPr>
            <a:xfrm flipH="1" rot="1982468">
              <a:off x="8387912" y="481229"/>
              <a:ext cx="1317778" cy="766904"/>
              <a:chOff x="667025" y="1177750"/>
              <a:chExt cx="1169825" cy="680800"/>
            </a:xfrm>
          </p:grpSpPr>
          <p:sp>
            <p:nvSpPr>
              <p:cNvPr id="535" name="Google Shape;535;p35"/>
              <p:cNvSpPr/>
              <p:nvPr/>
            </p:nvSpPr>
            <p:spPr>
              <a:xfrm>
                <a:off x="674175" y="1177750"/>
                <a:ext cx="1162675" cy="680800"/>
              </a:xfrm>
              <a:custGeom>
                <a:rect b="b" l="l" r="r" t="t"/>
                <a:pathLst>
                  <a:path extrusionOk="0" h="27232" w="46507">
                    <a:moveTo>
                      <a:pt x="43792" y="2640"/>
                    </a:moveTo>
                    <a:lnTo>
                      <a:pt x="43804" y="2795"/>
                    </a:lnTo>
                    <a:cubicBezTo>
                      <a:pt x="43673" y="2795"/>
                      <a:pt x="43554" y="2807"/>
                      <a:pt x="43423" y="2807"/>
                    </a:cubicBezTo>
                    <a:cubicBezTo>
                      <a:pt x="43423" y="2807"/>
                      <a:pt x="43411" y="2723"/>
                      <a:pt x="43411" y="2688"/>
                    </a:cubicBezTo>
                    <a:cubicBezTo>
                      <a:pt x="43542" y="2676"/>
                      <a:pt x="43661" y="2652"/>
                      <a:pt x="43792" y="2640"/>
                    </a:cubicBezTo>
                    <a:close/>
                    <a:moveTo>
                      <a:pt x="45530" y="7783"/>
                    </a:moveTo>
                    <a:cubicBezTo>
                      <a:pt x="45554" y="7807"/>
                      <a:pt x="45590" y="7819"/>
                      <a:pt x="45614" y="7843"/>
                    </a:cubicBezTo>
                    <a:cubicBezTo>
                      <a:pt x="45614" y="8081"/>
                      <a:pt x="45435" y="8188"/>
                      <a:pt x="45268" y="8295"/>
                    </a:cubicBezTo>
                    <a:cubicBezTo>
                      <a:pt x="45244" y="8272"/>
                      <a:pt x="45221" y="8260"/>
                      <a:pt x="45197" y="8236"/>
                    </a:cubicBezTo>
                    <a:lnTo>
                      <a:pt x="45530" y="7783"/>
                    </a:lnTo>
                    <a:close/>
                    <a:moveTo>
                      <a:pt x="35767" y="19654"/>
                    </a:moveTo>
                    <a:cubicBezTo>
                      <a:pt x="35791" y="19666"/>
                      <a:pt x="35815" y="19678"/>
                      <a:pt x="35838" y="19690"/>
                    </a:cubicBezTo>
                    <a:cubicBezTo>
                      <a:pt x="35731" y="19821"/>
                      <a:pt x="35624" y="19952"/>
                      <a:pt x="35446" y="20154"/>
                    </a:cubicBezTo>
                    <a:cubicBezTo>
                      <a:pt x="35373" y="19999"/>
                      <a:pt x="35310" y="19880"/>
                      <a:pt x="35248" y="19758"/>
                    </a:cubicBezTo>
                    <a:lnTo>
                      <a:pt x="35248" y="19758"/>
                    </a:lnTo>
                    <a:cubicBezTo>
                      <a:pt x="35421" y="19723"/>
                      <a:pt x="35594" y="19692"/>
                      <a:pt x="35767" y="19654"/>
                    </a:cubicBezTo>
                    <a:close/>
                    <a:moveTo>
                      <a:pt x="23028" y="25081"/>
                    </a:moveTo>
                    <a:cubicBezTo>
                      <a:pt x="23114" y="25081"/>
                      <a:pt x="23200" y="25141"/>
                      <a:pt x="23277" y="25155"/>
                    </a:cubicBezTo>
                    <a:cubicBezTo>
                      <a:pt x="23337" y="25166"/>
                      <a:pt x="23373" y="25262"/>
                      <a:pt x="23408" y="25309"/>
                    </a:cubicBezTo>
                    <a:cubicBezTo>
                      <a:pt x="23396" y="25333"/>
                      <a:pt x="23373" y="25345"/>
                      <a:pt x="23361" y="25369"/>
                    </a:cubicBezTo>
                    <a:cubicBezTo>
                      <a:pt x="23206" y="25309"/>
                      <a:pt x="23039" y="25262"/>
                      <a:pt x="22849" y="25202"/>
                    </a:cubicBezTo>
                    <a:cubicBezTo>
                      <a:pt x="22907" y="25110"/>
                      <a:pt x="22968" y="25081"/>
                      <a:pt x="23028" y="25081"/>
                    </a:cubicBezTo>
                    <a:close/>
                    <a:moveTo>
                      <a:pt x="34041" y="0"/>
                    </a:moveTo>
                    <a:cubicBezTo>
                      <a:pt x="33860" y="0"/>
                      <a:pt x="33678" y="15"/>
                      <a:pt x="33493" y="44"/>
                    </a:cubicBezTo>
                    <a:cubicBezTo>
                      <a:pt x="32243" y="259"/>
                      <a:pt x="31255" y="925"/>
                      <a:pt x="30481" y="1914"/>
                    </a:cubicBezTo>
                    <a:cubicBezTo>
                      <a:pt x="30147" y="2342"/>
                      <a:pt x="29850" y="2795"/>
                      <a:pt x="29528" y="3235"/>
                    </a:cubicBezTo>
                    <a:cubicBezTo>
                      <a:pt x="29469" y="3319"/>
                      <a:pt x="29385" y="3390"/>
                      <a:pt x="29302" y="3497"/>
                    </a:cubicBezTo>
                    <a:cubicBezTo>
                      <a:pt x="29088" y="2437"/>
                      <a:pt x="28540" y="1687"/>
                      <a:pt x="27659" y="1152"/>
                    </a:cubicBezTo>
                    <a:cubicBezTo>
                      <a:pt x="27176" y="861"/>
                      <a:pt x="26669" y="742"/>
                      <a:pt x="26156" y="742"/>
                    </a:cubicBezTo>
                    <a:cubicBezTo>
                      <a:pt x="25872" y="742"/>
                      <a:pt x="25586" y="778"/>
                      <a:pt x="25301" y="842"/>
                    </a:cubicBezTo>
                    <a:cubicBezTo>
                      <a:pt x="24647" y="985"/>
                      <a:pt x="23956" y="1128"/>
                      <a:pt x="23385" y="1545"/>
                    </a:cubicBezTo>
                    <a:cubicBezTo>
                      <a:pt x="23254" y="1628"/>
                      <a:pt x="23099" y="1687"/>
                      <a:pt x="22968" y="1783"/>
                    </a:cubicBezTo>
                    <a:cubicBezTo>
                      <a:pt x="22646" y="2033"/>
                      <a:pt x="22301" y="2247"/>
                      <a:pt x="22027" y="2545"/>
                    </a:cubicBezTo>
                    <a:cubicBezTo>
                      <a:pt x="21801" y="2783"/>
                      <a:pt x="21670" y="3104"/>
                      <a:pt x="21491" y="3390"/>
                    </a:cubicBezTo>
                    <a:cubicBezTo>
                      <a:pt x="21349" y="3604"/>
                      <a:pt x="21206" y="3819"/>
                      <a:pt x="21075" y="4033"/>
                    </a:cubicBezTo>
                    <a:cubicBezTo>
                      <a:pt x="21039" y="4092"/>
                      <a:pt x="21051" y="4176"/>
                      <a:pt x="21039" y="4235"/>
                    </a:cubicBezTo>
                    <a:cubicBezTo>
                      <a:pt x="21027" y="4295"/>
                      <a:pt x="21027" y="4366"/>
                      <a:pt x="21003" y="4426"/>
                    </a:cubicBezTo>
                    <a:cubicBezTo>
                      <a:pt x="20884" y="4688"/>
                      <a:pt x="20753" y="4950"/>
                      <a:pt x="20646" y="5224"/>
                    </a:cubicBezTo>
                    <a:cubicBezTo>
                      <a:pt x="20384" y="5890"/>
                      <a:pt x="20134" y="6557"/>
                      <a:pt x="19872" y="7224"/>
                    </a:cubicBezTo>
                    <a:cubicBezTo>
                      <a:pt x="19848" y="7283"/>
                      <a:pt x="19789" y="7331"/>
                      <a:pt x="19753" y="7390"/>
                    </a:cubicBezTo>
                    <a:cubicBezTo>
                      <a:pt x="19229" y="6343"/>
                      <a:pt x="18360" y="5807"/>
                      <a:pt x="17253" y="5724"/>
                    </a:cubicBezTo>
                    <a:cubicBezTo>
                      <a:pt x="17154" y="5716"/>
                      <a:pt x="17056" y="5713"/>
                      <a:pt x="16958" y="5713"/>
                    </a:cubicBezTo>
                    <a:cubicBezTo>
                      <a:pt x="16092" y="5713"/>
                      <a:pt x="15275" y="5995"/>
                      <a:pt x="14526" y="6498"/>
                    </a:cubicBezTo>
                    <a:cubicBezTo>
                      <a:pt x="14050" y="6819"/>
                      <a:pt x="13550" y="7129"/>
                      <a:pt x="13121" y="7545"/>
                    </a:cubicBezTo>
                    <a:cubicBezTo>
                      <a:pt x="12967" y="7712"/>
                      <a:pt x="12752" y="7831"/>
                      <a:pt x="12609" y="8010"/>
                    </a:cubicBezTo>
                    <a:cubicBezTo>
                      <a:pt x="12276" y="8426"/>
                      <a:pt x="11943" y="8867"/>
                      <a:pt x="11621" y="9295"/>
                    </a:cubicBezTo>
                    <a:cubicBezTo>
                      <a:pt x="11264" y="9784"/>
                      <a:pt x="10919" y="10272"/>
                      <a:pt x="10573" y="10772"/>
                    </a:cubicBezTo>
                    <a:cubicBezTo>
                      <a:pt x="10264" y="11212"/>
                      <a:pt x="9990" y="11689"/>
                      <a:pt x="9669" y="12117"/>
                    </a:cubicBezTo>
                    <a:cubicBezTo>
                      <a:pt x="9371" y="12522"/>
                      <a:pt x="9038" y="12903"/>
                      <a:pt x="8692" y="13284"/>
                    </a:cubicBezTo>
                    <a:cubicBezTo>
                      <a:pt x="8061" y="13987"/>
                      <a:pt x="7418" y="14677"/>
                      <a:pt x="6787" y="15368"/>
                    </a:cubicBezTo>
                    <a:cubicBezTo>
                      <a:pt x="5966" y="16284"/>
                      <a:pt x="5085" y="17106"/>
                      <a:pt x="4120" y="17868"/>
                    </a:cubicBezTo>
                    <a:cubicBezTo>
                      <a:pt x="3858" y="18070"/>
                      <a:pt x="3596" y="18273"/>
                      <a:pt x="3334" y="18475"/>
                    </a:cubicBezTo>
                    <a:cubicBezTo>
                      <a:pt x="3227" y="18570"/>
                      <a:pt x="3144" y="18678"/>
                      <a:pt x="3037" y="18761"/>
                    </a:cubicBezTo>
                    <a:cubicBezTo>
                      <a:pt x="2287" y="19344"/>
                      <a:pt x="1525" y="19904"/>
                      <a:pt x="786" y="20487"/>
                    </a:cubicBezTo>
                    <a:cubicBezTo>
                      <a:pt x="191" y="20964"/>
                      <a:pt x="1" y="21666"/>
                      <a:pt x="251" y="22357"/>
                    </a:cubicBezTo>
                    <a:cubicBezTo>
                      <a:pt x="394" y="22738"/>
                      <a:pt x="584" y="23107"/>
                      <a:pt x="751" y="23476"/>
                    </a:cubicBezTo>
                    <a:cubicBezTo>
                      <a:pt x="2037" y="23035"/>
                      <a:pt x="3334" y="22607"/>
                      <a:pt x="4620" y="22142"/>
                    </a:cubicBezTo>
                    <a:cubicBezTo>
                      <a:pt x="5704" y="21761"/>
                      <a:pt x="6752" y="21309"/>
                      <a:pt x="7859" y="20987"/>
                    </a:cubicBezTo>
                    <a:cubicBezTo>
                      <a:pt x="8204" y="20892"/>
                      <a:pt x="8514" y="20773"/>
                      <a:pt x="8835" y="20630"/>
                    </a:cubicBezTo>
                    <a:cubicBezTo>
                      <a:pt x="9680" y="20285"/>
                      <a:pt x="10562" y="20047"/>
                      <a:pt x="11419" y="19737"/>
                    </a:cubicBezTo>
                    <a:cubicBezTo>
                      <a:pt x="11895" y="19571"/>
                      <a:pt x="12347" y="19368"/>
                      <a:pt x="12824" y="19190"/>
                    </a:cubicBezTo>
                    <a:cubicBezTo>
                      <a:pt x="13669" y="18880"/>
                      <a:pt x="14514" y="18606"/>
                      <a:pt x="15360" y="18285"/>
                    </a:cubicBezTo>
                    <a:cubicBezTo>
                      <a:pt x="15884" y="18082"/>
                      <a:pt x="16396" y="17832"/>
                      <a:pt x="16919" y="17618"/>
                    </a:cubicBezTo>
                    <a:cubicBezTo>
                      <a:pt x="17979" y="17189"/>
                      <a:pt x="19039" y="16785"/>
                      <a:pt x="20098" y="16356"/>
                    </a:cubicBezTo>
                    <a:cubicBezTo>
                      <a:pt x="21587" y="15737"/>
                      <a:pt x="23075" y="15130"/>
                      <a:pt x="24551" y="14475"/>
                    </a:cubicBezTo>
                    <a:cubicBezTo>
                      <a:pt x="26206" y="13737"/>
                      <a:pt x="27861" y="12975"/>
                      <a:pt x="29492" y="12189"/>
                    </a:cubicBezTo>
                    <a:cubicBezTo>
                      <a:pt x="30778" y="11570"/>
                      <a:pt x="32028" y="10903"/>
                      <a:pt x="33302" y="10260"/>
                    </a:cubicBezTo>
                    <a:cubicBezTo>
                      <a:pt x="33660" y="10069"/>
                      <a:pt x="34005" y="9796"/>
                      <a:pt x="34386" y="9748"/>
                    </a:cubicBezTo>
                    <a:cubicBezTo>
                      <a:pt x="34886" y="9676"/>
                      <a:pt x="35136" y="9295"/>
                      <a:pt x="35517" y="9105"/>
                    </a:cubicBezTo>
                    <a:cubicBezTo>
                      <a:pt x="35910" y="8903"/>
                      <a:pt x="36315" y="8712"/>
                      <a:pt x="36708" y="8522"/>
                    </a:cubicBezTo>
                    <a:cubicBezTo>
                      <a:pt x="36958" y="8403"/>
                      <a:pt x="37208" y="8283"/>
                      <a:pt x="37458" y="8176"/>
                    </a:cubicBezTo>
                    <a:cubicBezTo>
                      <a:pt x="37517" y="8152"/>
                      <a:pt x="37577" y="8152"/>
                      <a:pt x="37672" y="8141"/>
                    </a:cubicBezTo>
                    <a:cubicBezTo>
                      <a:pt x="37684" y="8248"/>
                      <a:pt x="37696" y="8331"/>
                      <a:pt x="37696" y="8450"/>
                    </a:cubicBezTo>
                    <a:cubicBezTo>
                      <a:pt x="37505" y="8462"/>
                      <a:pt x="37339" y="8462"/>
                      <a:pt x="37136" y="8474"/>
                    </a:cubicBezTo>
                    <a:cubicBezTo>
                      <a:pt x="37209" y="8681"/>
                      <a:pt x="37344" y="8843"/>
                      <a:pt x="37495" y="8843"/>
                    </a:cubicBezTo>
                    <a:cubicBezTo>
                      <a:pt x="37518" y="8843"/>
                      <a:pt x="37541" y="8839"/>
                      <a:pt x="37565" y="8831"/>
                    </a:cubicBezTo>
                    <a:cubicBezTo>
                      <a:pt x="37732" y="8784"/>
                      <a:pt x="37898" y="8581"/>
                      <a:pt x="37994" y="8414"/>
                    </a:cubicBezTo>
                    <a:cubicBezTo>
                      <a:pt x="38124" y="8164"/>
                      <a:pt x="38196" y="7879"/>
                      <a:pt x="38291" y="7617"/>
                    </a:cubicBezTo>
                    <a:cubicBezTo>
                      <a:pt x="38303" y="7593"/>
                      <a:pt x="38351" y="7593"/>
                      <a:pt x="38422" y="7569"/>
                    </a:cubicBezTo>
                    <a:lnTo>
                      <a:pt x="38422" y="7569"/>
                    </a:lnTo>
                    <a:cubicBezTo>
                      <a:pt x="38398" y="7831"/>
                      <a:pt x="38279" y="8105"/>
                      <a:pt x="38672" y="8176"/>
                    </a:cubicBezTo>
                    <a:cubicBezTo>
                      <a:pt x="38625" y="8295"/>
                      <a:pt x="38577" y="8391"/>
                      <a:pt x="38529" y="8486"/>
                    </a:cubicBezTo>
                    <a:cubicBezTo>
                      <a:pt x="38569" y="8495"/>
                      <a:pt x="38609" y="8499"/>
                      <a:pt x="38648" y="8499"/>
                    </a:cubicBezTo>
                    <a:cubicBezTo>
                      <a:pt x="38873" y="8499"/>
                      <a:pt x="39090" y="8360"/>
                      <a:pt x="39160" y="8117"/>
                    </a:cubicBezTo>
                    <a:cubicBezTo>
                      <a:pt x="39244" y="7843"/>
                      <a:pt x="39398" y="7545"/>
                      <a:pt x="39160" y="7260"/>
                    </a:cubicBezTo>
                    <a:cubicBezTo>
                      <a:pt x="39137" y="7236"/>
                      <a:pt x="39184" y="7152"/>
                      <a:pt x="39184" y="7093"/>
                    </a:cubicBezTo>
                    <a:cubicBezTo>
                      <a:pt x="39232" y="7117"/>
                      <a:pt x="39303" y="7117"/>
                      <a:pt x="39327" y="7152"/>
                    </a:cubicBezTo>
                    <a:cubicBezTo>
                      <a:pt x="39494" y="7450"/>
                      <a:pt x="39648" y="7748"/>
                      <a:pt x="39815" y="8045"/>
                    </a:cubicBezTo>
                    <a:cubicBezTo>
                      <a:pt x="39922" y="8236"/>
                      <a:pt x="39851" y="8343"/>
                      <a:pt x="39696" y="8438"/>
                    </a:cubicBezTo>
                    <a:cubicBezTo>
                      <a:pt x="39446" y="8581"/>
                      <a:pt x="39208" y="8712"/>
                      <a:pt x="38958" y="8855"/>
                    </a:cubicBezTo>
                    <a:cubicBezTo>
                      <a:pt x="38363" y="9212"/>
                      <a:pt x="37767" y="9569"/>
                      <a:pt x="37160" y="9915"/>
                    </a:cubicBezTo>
                    <a:cubicBezTo>
                      <a:pt x="36458" y="10319"/>
                      <a:pt x="35755" y="10712"/>
                      <a:pt x="35041" y="11105"/>
                    </a:cubicBezTo>
                    <a:cubicBezTo>
                      <a:pt x="34267" y="11534"/>
                      <a:pt x="33469" y="11927"/>
                      <a:pt x="32695" y="12355"/>
                    </a:cubicBezTo>
                    <a:cubicBezTo>
                      <a:pt x="31886" y="12808"/>
                      <a:pt x="31028" y="13189"/>
                      <a:pt x="30183" y="13582"/>
                    </a:cubicBezTo>
                    <a:cubicBezTo>
                      <a:pt x="29397" y="13951"/>
                      <a:pt x="28576" y="14260"/>
                      <a:pt x="27826" y="14701"/>
                    </a:cubicBezTo>
                    <a:cubicBezTo>
                      <a:pt x="27254" y="15034"/>
                      <a:pt x="26635" y="15237"/>
                      <a:pt x="26052" y="15511"/>
                    </a:cubicBezTo>
                    <a:cubicBezTo>
                      <a:pt x="25123" y="15963"/>
                      <a:pt x="24158" y="16320"/>
                      <a:pt x="23218" y="16737"/>
                    </a:cubicBezTo>
                    <a:cubicBezTo>
                      <a:pt x="22611" y="16999"/>
                      <a:pt x="22027" y="17296"/>
                      <a:pt x="21432" y="17570"/>
                    </a:cubicBezTo>
                    <a:cubicBezTo>
                      <a:pt x="21051" y="17749"/>
                      <a:pt x="20682" y="17951"/>
                      <a:pt x="20289" y="18082"/>
                    </a:cubicBezTo>
                    <a:cubicBezTo>
                      <a:pt x="18860" y="18570"/>
                      <a:pt x="17467" y="19154"/>
                      <a:pt x="16062" y="19678"/>
                    </a:cubicBezTo>
                    <a:cubicBezTo>
                      <a:pt x="14931" y="20106"/>
                      <a:pt x="13776" y="20487"/>
                      <a:pt x="12645" y="20892"/>
                    </a:cubicBezTo>
                    <a:cubicBezTo>
                      <a:pt x="12419" y="20975"/>
                      <a:pt x="12205" y="21071"/>
                      <a:pt x="11990" y="21154"/>
                    </a:cubicBezTo>
                    <a:cubicBezTo>
                      <a:pt x="11895" y="21191"/>
                      <a:pt x="11800" y="21221"/>
                      <a:pt x="11710" y="21221"/>
                    </a:cubicBezTo>
                    <a:cubicBezTo>
                      <a:pt x="11597" y="21221"/>
                      <a:pt x="11493" y="21174"/>
                      <a:pt x="11407" y="21035"/>
                    </a:cubicBezTo>
                    <a:cubicBezTo>
                      <a:pt x="11395" y="21011"/>
                      <a:pt x="11347" y="21011"/>
                      <a:pt x="11312" y="20999"/>
                    </a:cubicBezTo>
                    <a:cubicBezTo>
                      <a:pt x="11288" y="21023"/>
                      <a:pt x="11264" y="21035"/>
                      <a:pt x="11264" y="21047"/>
                    </a:cubicBezTo>
                    <a:cubicBezTo>
                      <a:pt x="11395" y="21440"/>
                      <a:pt x="11109" y="21499"/>
                      <a:pt x="10847" y="21595"/>
                    </a:cubicBezTo>
                    <a:cubicBezTo>
                      <a:pt x="9978" y="21904"/>
                      <a:pt x="9121" y="22226"/>
                      <a:pt x="8264" y="22535"/>
                    </a:cubicBezTo>
                    <a:cubicBezTo>
                      <a:pt x="8212" y="22556"/>
                      <a:pt x="8156" y="22561"/>
                      <a:pt x="8098" y="22561"/>
                    </a:cubicBezTo>
                    <a:cubicBezTo>
                      <a:pt x="8044" y="22561"/>
                      <a:pt x="7989" y="22556"/>
                      <a:pt x="7934" y="22556"/>
                    </a:cubicBezTo>
                    <a:cubicBezTo>
                      <a:pt x="7913" y="22556"/>
                      <a:pt x="7892" y="22557"/>
                      <a:pt x="7871" y="22559"/>
                    </a:cubicBezTo>
                    <a:cubicBezTo>
                      <a:pt x="7847" y="22559"/>
                      <a:pt x="7820" y="22558"/>
                      <a:pt x="7794" y="22558"/>
                    </a:cubicBezTo>
                    <a:cubicBezTo>
                      <a:pt x="7742" y="22558"/>
                      <a:pt x="7692" y="22563"/>
                      <a:pt x="7668" y="22595"/>
                    </a:cubicBezTo>
                    <a:cubicBezTo>
                      <a:pt x="7371" y="22940"/>
                      <a:pt x="6930" y="22952"/>
                      <a:pt x="6537" y="23095"/>
                    </a:cubicBezTo>
                    <a:cubicBezTo>
                      <a:pt x="5906" y="23321"/>
                      <a:pt x="5275" y="23559"/>
                      <a:pt x="4644" y="23785"/>
                    </a:cubicBezTo>
                    <a:cubicBezTo>
                      <a:pt x="4073" y="23988"/>
                      <a:pt x="3489" y="24166"/>
                      <a:pt x="2918" y="24369"/>
                    </a:cubicBezTo>
                    <a:cubicBezTo>
                      <a:pt x="2430" y="24535"/>
                      <a:pt x="1941" y="24714"/>
                      <a:pt x="1453" y="24893"/>
                    </a:cubicBezTo>
                    <a:cubicBezTo>
                      <a:pt x="1525" y="25095"/>
                      <a:pt x="1560" y="25345"/>
                      <a:pt x="1691" y="25500"/>
                    </a:cubicBezTo>
                    <a:cubicBezTo>
                      <a:pt x="2025" y="25893"/>
                      <a:pt x="2382" y="26274"/>
                      <a:pt x="2787" y="26583"/>
                    </a:cubicBezTo>
                    <a:cubicBezTo>
                      <a:pt x="2966" y="26713"/>
                      <a:pt x="3246" y="26809"/>
                      <a:pt x="3485" y="26809"/>
                    </a:cubicBezTo>
                    <a:cubicBezTo>
                      <a:pt x="3532" y="26809"/>
                      <a:pt x="3577" y="26805"/>
                      <a:pt x="3620" y="26798"/>
                    </a:cubicBezTo>
                    <a:cubicBezTo>
                      <a:pt x="4525" y="26631"/>
                      <a:pt x="5406" y="26357"/>
                      <a:pt x="6299" y="26190"/>
                    </a:cubicBezTo>
                    <a:cubicBezTo>
                      <a:pt x="7049" y="26048"/>
                      <a:pt x="7823" y="25964"/>
                      <a:pt x="8585" y="25881"/>
                    </a:cubicBezTo>
                    <a:cubicBezTo>
                      <a:pt x="9073" y="25821"/>
                      <a:pt x="9573" y="25928"/>
                      <a:pt x="10026" y="25678"/>
                    </a:cubicBezTo>
                    <a:cubicBezTo>
                      <a:pt x="10030" y="25676"/>
                      <a:pt x="10036" y="25675"/>
                      <a:pt x="10043" y="25675"/>
                    </a:cubicBezTo>
                    <a:cubicBezTo>
                      <a:pt x="10071" y="25675"/>
                      <a:pt x="10116" y="25693"/>
                      <a:pt x="10145" y="25702"/>
                    </a:cubicBezTo>
                    <a:cubicBezTo>
                      <a:pt x="10368" y="25734"/>
                      <a:pt x="10600" y="25813"/>
                      <a:pt x="10825" y="25813"/>
                    </a:cubicBezTo>
                    <a:cubicBezTo>
                      <a:pt x="10852" y="25813"/>
                      <a:pt x="10880" y="25812"/>
                      <a:pt x="10907" y="25809"/>
                    </a:cubicBezTo>
                    <a:cubicBezTo>
                      <a:pt x="11224" y="25778"/>
                      <a:pt x="11540" y="25763"/>
                      <a:pt x="11856" y="25763"/>
                    </a:cubicBezTo>
                    <a:cubicBezTo>
                      <a:pt x="12486" y="25763"/>
                      <a:pt x="13113" y="25821"/>
                      <a:pt x="13740" y="25917"/>
                    </a:cubicBezTo>
                    <a:cubicBezTo>
                      <a:pt x="14026" y="25952"/>
                      <a:pt x="14312" y="25964"/>
                      <a:pt x="14550" y="25988"/>
                    </a:cubicBezTo>
                    <a:cubicBezTo>
                      <a:pt x="14598" y="25750"/>
                      <a:pt x="14633" y="25595"/>
                      <a:pt x="14669" y="25440"/>
                    </a:cubicBezTo>
                    <a:lnTo>
                      <a:pt x="14776" y="25440"/>
                    </a:lnTo>
                    <a:cubicBezTo>
                      <a:pt x="14800" y="25512"/>
                      <a:pt x="14824" y="25583"/>
                      <a:pt x="14860" y="25655"/>
                    </a:cubicBezTo>
                    <a:cubicBezTo>
                      <a:pt x="14931" y="25798"/>
                      <a:pt x="14979" y="26000"/>
                      <a:pt x="15098" y="26071"/>
                    </a:cubicBezTo>
                    <a:cubicBezTo>
                      <a:pt x="15248" y="26157"/>
                      <a:pt x="15446" y="26204"/>
                      <a:pt x="15622" y="26204"/>
                    </a:cubicBezTo>
                    <a:cubicBezTo>
                      <a:pt x="15642" y="26204"/>
                      <a:pt x="15662" y="26204"/>
                      <a:pt x="15681" y="26202"/>
                    </a:cubicBezTo>
                    <a:cubicBezTo>
                      <a:pt x="15795" y="26192"/>
                      <a:pt x="15908" y="26187"/>
                      <a:pt x="16020" y="26187"/>
                    </a:cubicBezTo>
                    <a:cubicBezTo>
                      <a:pt x="16823" y="26187"/>
                      <a:pt x="17586" y="26427"/>
                      <a:pt x="18348" y="26583"/>
                    </a:cubicBezTo>
                    <a:cubicBezTo>
                      <a:pt x="19134" y="26750"/>
                      <a:pt x="19967" y="26714"/>
                      <a:pt x="20729" y="27048"/>
                    </a:cubicBezTo>
                    <a:cubicBezTo>
                      <a:pt x="20733" y="27052"/>
                      <a:pt x="20739" y="27053"/>
                      <a:pt x="20745" y="27053"/>
                    </a:cubicBezTo>
                    <a:cubicBezTo>
                      <a:pt x="20757" y="27053"/>
                      <a:pt x="20773" y="27048"/>
                      <a:pt x="20789" y="27048"/>
                    </a:cubicBezTo>
                    <a:cubicBezTo>
                      <a:pt x="21539" y="27095"/>
                      <a:pt x="22289" y="27131"/>
                      <a:pt x="23039" y="27167"/>
                    </a:cubicBezTo>
                    <a:cubicBezTo>
                      <a:pt x="23131" y="27177"/>
                      <a:pt x="23223" y="27231"/>
                      <a:pt x="23300" y="27231"/>
                    </a:cubicBezTo>
                    <a:cubicBezTo>
                      <a:pt x="23313" y="27231"/>
                      <a:pt x="23325" y="27230"/>
                      <a:pt x="23337" y="27226"/>
                    </a:cubicBezTo>
                    <a:cubicBezTo>
                      <a:pt x="23635" y="27167"/>
                      <a:pt x="23920" y="27083"/>
                      <a:pt x="24206" y="26988"/>
                    </a:cubicBezTo>
                    <a:cubicBezTo>
                      <a:pt x="24563" y="26869"/>
                      <a:pt x="24909" y="26679"/>
                      <a:pt x="25266" y="26583"/>
                    </a:cubicBezTo>
                    <a:cubicBezTo>
                      <a:pt x="25671" y="26488"/>
                      <a:pt x="25730" y="25952"/>
                      <a:pt x="26171" y="25917"/>
                    </a:cubicBezTo>
                    <a:cubicBezTo>
                      <a:pt x="26171" y="25917"/>
                      <a:pt x="26183" y="25905"/>
                      <a:pt x="26183" y="25893"/>
                    </a:cubicBezTo>
                    <a:cubicBezTo>
                      <a:pt x="26313" y="25667"/>
                      <a:pt x="26468" y="25452"/>
                      <a:pt x="26575" y="25214"/>
                    </a:cubicBezTo>
                    <a:cubicBezTo>
                      <a:pt x="26885" y="24547"/>
                      <a:pt x="26968" y="23869"/>
                      <a:pt x="26659" y="23178"/>
                    </a:cubicBezTo>
                    <a:cubicBezTo>
                      <a:pt x="26575" y="23000"/>
                      <a:pt x="26504" y="22833"/>
                      <a:pt x="26421" y="22630"/>
                    </a:cubicBezTo>
                    <a:cubicBezTo>
                      <a:pt x="26508" y="22630"/>
                      <a:pt x="26569" y="22625"/>
                      <a:pt x="26621" y="22625"/>
                    </a:cubicBezTo>
                    <a:cubicBezTo>
                      <a:pt x="26647" y="22625"/>
                      <a:pt x="26671" y="22626"/>
                      <a:pt x="26694" y="22630"/>
                    </a:cubicBezTo>
                    <a:cubicBezTo>
                      <a:pt x="28099" y="23035"/>
                      <a:pt x="29552" y="23142"/>
                      <a:pt x="30981" y="23345"/>
                    </a:cubicBezTo>
                    <a:cubicBezTo>
                      <a:pt x="31044" y="23355"/>
                      <a:pt x="31117" y="23394"/>
                      <a:pt x="31175" y="23394"/>
                    </a:cubicBezTo>
                    <a:cubicBezTo>
                      <a:pt x="31182" y="23394"/>
                      <a:pt x="31189" y="23394"/>
                      <a:pt x="31195" y="23392"/>
                    </a:cubicBezTo>
                    <a:cubicBezTo>
                      <a:pt x="31898" y="23261"/>
                      <a:pt x="32624" y="23321"/>
                      <a:pt x="33291" y="23011"/>
                    </a:cubicBezTo>
                    <a:cubicBezTo>
                      <a:pt x="33624" y="22857"/>
                      <a:pt x="33981" y="22761"/>
                      <a:pt x="34314" y="22607"/>
                    </a:cubicBezTo>
                    <a:cubicBezTo>
                      <a:pt x="34386" y="22583"/>
                      <a:pt x="34410" y="22452"/>
                      <a:pt x="34434" y="22357"/>
                    </a:cubicBezTo>
                    <a:cubicBezTo>
                      <a:pt x="34457" y="22273"/>
                      <a:pt x="34469" y="22166"/>
                      <a:pt x="34505" y="22011"/>
                    </a:cubicBezTo>
                    <a:cubicBezTo>
                      <a:pt x="34636" y="22154"/>
                      <a:pt x="34695" y="22214"/>
                      <a:pt x="34779" y="22309"/>
                    </a:cubicBezTo>
                    <a:cubicBezTo>
                      <a:pt x="35196" y="21940"/>
                      <a:pt x="35577" y="21559"/>
                      <a:pt x="35803" y="21059"/>
                    </a:cubicBezTo>
                    <a:cubicBezTo>
                      <a:pt x="36017" y="20618"/>
                      <a:pt x="36065" y="20154"/>
                      <a:pt x="35969" y="19654"/>
                    </a:cubicBezTo>
                    <a:cubicBezTo>
                      <a:pt x="35898" y="19273"/>
                      <a:pt x="35922" y="18880"/>
                      <a:pt x="35731" y="18523"/>
                    </a:cubicBezTo>
                    <a:cubicBezTo>
                      <a:pt x="35684" y="18416"/>
                      <a:pt x="35684" y="18273"/>
                      <a:pt x="35862" y="18249"/>
                    </a:cubicBezTo>
                    <a:cubicBezTo>
                      <a:pt x="36112" y="18201"/>
                      <a:pt x="36350" y="18142"/>
                      <a:pt x="36600" y="18082"/>
                    </a:cubicBezTo>
                    <a:cubicBezTo>
                      <a:pt x="36756" y="18041"/>
                      <a:pt x="36929" y="17919"/>
                      <a:pt x="37058" y="17919"/>
                    </a:cubicBezTo>
                    <a:cubicBezTo>
                      <a:pt x="37077" y="17919"/>
                      <a:pt x="37095" y="17921"/>
                      <a:pt x="37112" y="17927"/>
                    </a:cubicBezTo>
                    <a:cubicBezTo>
                      <a:pt x="37237" y="17976"/>
                      <a:pt x="37356" y="17990"/>
                      <a:pt x="37475" y="17990"/>
                    </a:cubicBezTo>
                    <a:cubicBezTo>
                      <a:pt x="37618" y="17990"/>
                      <a:pt x="37761" y="17970"/>
                      <a:pt x="37910" y="17963"/>
                    </a:cubicBezTo>
                    <a:cubicBezTo>
                      <a:pt x="38982" y="17951"/>
                      <a:pt x="40029" y="17785"/>
                      <a:pt x="41018" y="17368"/>
                    </a:cubicBezTo>
                    <a:cubicBezTo>
                      <a:pt x="41244" y="17273"/>
                      <a:pt x="41423" y="17189"/>
                      <a:pt x="41375" y="16939"/>
                    </a:cubicBezTo>
                    <a:cubicBezTo>
                      <a:pt x="41518" y="16892"/>
                      <a:pt x="41661" y="16868"/>
                      <a:pt x="41768" y="16796"/>
                    </a:cubicBezTo>
                    <a:cubicBezTo>
                      <a:pt x="41923" y="16689"/>
                      <a:pt x="42065" y="16570"/>
                      <a:pt x="42196" y="16427"/>
                    </a:cubicBezTo>
                    <a:cubicBezTo>
                      <a:pt x="42327" y="16284"/>
                      <a:pt x="42435" y="16130"/>
                      <a:pt x="42530" y="15951"/>
                    </a:cubicBezTo>
                    <a:cubicBezTo>
                      <a:pt x="42804" y="15487"/>
                      <a:pt x="42744" y="14975"/>
                      <a:pt x="42649" y="14487"/>
                    </a:cubicBezTo>
                    <a:cubicBezTo>
                      <a:pt x="42506" y="13737"/>
                      <a:pt x="42304" y="13022"/>
                      <a:pt x="41780" y="12439"/>
                    </a:cubicBezTo>
                    <a:cubicBezTo>
                      <a:pt x="41530" y="12141"/>
                      <a:pt x="41327" y="11808"/>
                      <a:pt x="41113" y="11486"/>
                    </a:cubicBezTo>
                    <a:cubicBezTo>
                      <a:pt x="41161" y="11439"/>
                      <a:pt x="41184" y="11403"/>
                      <a:pt x="41208" y="11403"/>
                    </a:cubicBezTo>
                    <a:cubicBezTo>
                      <a:pt x="41875" y="11331"/>
                      <a:pt x="42375" y="10927"/>
                      <a:pt x="42923" y="10605"/>
                    </a:cubicBezTo>
                    <a:cubicBezTo>
                      <a:pt x="43197" y="10438"/>
                      <a:pt x="43494" y="10284"/>
                      <a:pt x="43756" y="10093"/>
                    </a:cubicBezTo>
                    <a:cubicBezTo>
                      <a:pt x="43923" y="9962"/>
                      <a:pt x="44018" y="9724"/>
                      <a:pt x="44280" y="9688"/>
                    </a:cubicBezTo>
                    <a:cubicBezTo>
                      <a:pt x="44328" y="9676"/>
                      <a:pt x="44387" y="9557"/>
                      <a:pt x="44387" y="9486"/>
                    </a:cubicBezTo>
                    <a:cubicBezTo>
                      <a:pt x="44399" y="9319"/>
                      <a:pt x="44459" y="9260"/>
                      <a:pt x="44625" y="9236"/>
                    </a:cubicBezTo>
                    <a:cubicBezTo>
                      <a:pt x="44744" y="9224"/>
                      <a:pt x="44923" y="9141"/>
                      <a:pt x="44959" y="9045"/>
                    </a:cubicBezTo>
                    <a:cubicBezTo>
                      <a:pt x="45054" y="8760"/>
                      <a:pt x="45268" y="8593"/>
                      <a:pt x="45459" y="8379"/>
                    </a:cubicBezTo>
                    <a:cubicBezTo>
                      <a:pt x="45959" y="7855"/>
                      <a:pt x="46161" y="7176"/>
                      <a:pt x="46304" y="6438"/>
                    </a:cubicBezTo>
                    <a:lnTo>
                      <a:pt x="46304" y="6438"/>
                    </a:lnTo>
                    <a:cubicBezTo>
                      <a:pt x="46267" y="6441"/>
                      <a:pt x="46231" y="6443"/>
                      <a:pt x="46196" y="6443"/>
                    </a:cubicBezTo>
                    <a:cubicBezTo>
                      <a:pt x="45950" y="6443"/>
                      <a:pt x="45759" y="6359"/>
                      <a:pt x="45697" y="6057"/>
                    </a:cubicBezTo>
                    <a:cubicBezTo>
                      <a:pt x="45780" y="6057"/>
                      <a:pt x="45852" y="6045"/>
                      <a:pt x="45923" y="6045"/>
                    </a:cubicBezTo>
                    <a:cubicBezTo>
                      <a:pt x="46423" y="6045"/>
                      <a:pt x="46506" y="5997"/>
                      <a:pt x="46471" y="5497"/>
                    </a:cubicBezTo>
                    <a:cubicBezTo>
                      <a:pt x="46423" y="4890"/>
                      <a:pt x="46352" y="4283"/>
                      <a:pt x="45971" y="3771"/>
                    </a:cubicBezTo>
                    <a:cubicBezTo>
                      <a:pt x="45828" y="3569"/>
                      <a:pt x="45637" y="3390"/>
                      <a:pt x="45471" y="3199"/>
                    </a:cubicBezTo>
                    <a:cubicBezTo>
                      <a:pt x="44982" y="2640"/>
                      <a:pt x="44363" y="2283"/>
                      <a:pt x="43625" y="2116"/>
                    </a:cubicBezTo>
                    <a:cubicBezTo>
                      <a:pt x="43077" y="1997"/>
                      <a:pt x="42506" y="1949"/>
                      <a:pt x="41934" y="1926"/>
                    </a:cubicBezTo>
                    <a:cubicBezTo>
                      <a:pt x="41891" y="1924"/>
                      <a:pt x="41848" y="1923"/>
                      <a:pt x="41806" y="1923"/>
                    </a:cubicBezTo>
                    <a:cubicBezTo>
                      <a:pt x="41236" y="1923"/>
                      <a:pt x="40703" y="2064"/>
                      <a:pt x="40160" y="2164"/>
                    </a:cubicBezTo>
                    <a:cubicBezTo>
                      <a:pt x="40048" y="2186"/>
                      <a:pt x="39925" y="2368"/>
                      <a:pt x="39841" y="2368"/>
                    </a:cubicBezTo>
                    <a:cubicBezTo>
                      <a:pt x="39836" y="2368"/>
                      <a:pt x="39832" y="2367"/>
                      <a:pt x="39827" y="2366"/>
                    </a:cubicBezTo>
                    <a:cubicBezTo>
                      <a:pt x="39774" y="2352"/>
                      <a:pt x="39723" y="2345"/>
                      <a:pt x="39675" y="2345"/>
                    </a:cubicBezTo>
                    <a:cubicBezTo>
                      <a:pt x="39443" y="2345"/>
                      <a:pt x="39262" y="2490"/>
                      <a:pt x="39065" y="2568"/>
                    </a:cubicBezTo>
                    <a:cubicBezTo>
                      <a:pt x="38589" y="2759"/>
                      <a:pt x="38113" y="2973"/>
                      <a:pt x="37648" y="3199"/>
                    </a:cubicBezTo>
                    <a:cubicBezTo>
                      <a:pt x="37583" y="3232"/>
                      <a:pt x="37540" y="3250"/>
                      <a:pt x="37509" y="3250"/>
                    </a:cubicBezTo>
                    <a:cubicBezTo>
                      <a:pt x="37461" y="3250"/>
                      <a:pt x="37444" y="3206"/>
                      <a:pt x="37422" y="3104"/>
                    </a:cubicBezTo>
                    <a:cubicBezTo>
                      <a:pt x="37351" y="2795"/>
                      <a:pt x="37303" y="2473"/>
                      <a:pt x="37184" y="2176"/>
                    </a:cubicBezTo>
                    <a:cubicBezTo>
                      <a:pt x="36934" y="1545"/>
                      <a:pt x="36577" y="973"/>
                      <a:pt x="36005" y="580"/>
                    </a:cubicBezTo>
                    <a:cubicBezTo>
                      <a:pt x="35838" y="461"/>
                      <a:pt x="35636" y="425"/>
                      <a:pt x="35457" y="342"/>
                    </a:cubicBezTo>
                    <a:cubicBezTo>
                      <a:pt x="34998" y="108"/>
                      <a:pt x="34526" y="0"/>
                      <a:pt x="340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6" name="Google Shape;536;p35"/>
              <p:cNvSpPr/>
              <p:nvPr/>
            </p:nvSpPr>
            <p:spPr>
              <a:xfrm>
                <a:off x="667025" y="1355050"/>
                <a:ext cx="1005225" cy="451875"/>
              </a:xfrm>
              <a:custGeom>
                <a:rect b="b" l="l" r="r" t="t"/>
                <a:pathLst>
                  <a:path extrusionOk="0" h="18075" w="40209">
                    <a:moveTo>
                      <a:pt x="37244" y="1942"/>
                    </a:moveTo>
                    <a:cubicBezTo>
                      <a:pt x="37422" y="1953"/>
                      <a:pt x="37589" y="1977"/>
                      <a:pt x="37756" y="2001"/>
                    </a:cubicBezTo>
                    <a:cubicBezTo>
                      <a:pt x="37756" y="2037"/>
                      <a:pt x="37744" y="2073"/>
                      <a:pt x="37744" y="2108"/>
                    </a:cubicBezTo>
                    <a:cubicBezTo>
                      <a:pt x="37589" y="2120"/>
                      <a:pt x="37422" y="2144"/>
                      <a:pt x="37267" y="2144"/>
                    </a:cubicBezTo>
                    <a:cubicBezTo>
                      <a:pt x="37264" y="2145"/>
                      <a:pt x="37261" y="2146"/>
                      <a:pt x="37258" y="2146"/>
                    </a:cubicBezTo>
                    <a:cubicBezTo>
                      <a:pt x="37223" y="2146"/>
                      <a:pt x="37181" y="2094"/>
                      <a:pt x="37148" y="2073"/>
                    </a:cubicBezTo>
                    <a:cubicBezTo>
                      <a:pt x="37184" y="2025"/>
                      <a:pt x="37220" y="1942"/>
                      <a:pt x="37244" y="1942"/>
                    </a:cubicBezTo>
                    <a:close/>
                    <a:moveTo>
                      <a:pt x="11979" y="13276"/>
                    </a:moveTo>
                    <a:cubicBezTo>
                      <a:pt x="12098" y="13300"/>
                      <a:pt x="12205" y="13336"/>
                      <a:pt x="12324" y="13372"/>
                    </a:cubicBezTo>
                    <a:cubicBezTo>
                      <a:pt x="12288" y="13419"/>
                      <a:pt x="12252" y="13502"/>
                      <a:pt x="12229" y="13502"/>
                    </a:cubicBezTo>
                    <a:cubicBezTo>
                      <a:pt x="12121" y="13479"/>
                      <a:pt x="12038" y="13431"/>
                      <a:pt x="11931" y="13395"/>
                    </a:cubicBezTo>
                    <a:cubicBezTo>
                      <a:pt x="11955" y="13360"/>
                      <a:pt x="11967" y="13312"/>
                      <a:pt x="11979" y="13276"/>
                    </a:cubicBezTo>
                    <a:close/>
                    <a:moveTo>
                      <a:pt x="8340" y="14083"/>
                    </a:moveTo>
                    <a:cubicBezTo>
                      <a:pt x="8428" y="14083"/>
                      <a:pt x="8514" y="14086"/>
                      <a:pt x="8597" y="14098"/>
                    </a:cubicBezTo>
                    <a:cubicBezTo>
                      <a:pt x="8633" y="14098"/>
                      <a:pt x="8692" y="14181"/>
                      <a:pt x="8692" y="14241"/>
                    </a:cubicBezTo>
                    <a:cubicBezTo>
                      <a:pt x="8704" y="14264"/>
                      <a:pt x="8621" y="14336"/>
                      <a:pt x="8597" y="14336"/>
                    </a:cubicBezTo>
                    <a:cubicBezTo>
                      <a:pt x="8407" y="14288"/>
                      <a:pt x="8228" y="14229"/>
                      <a:pt x="8050" y="14181"/>
                    </a:cubicBezTo>
                    <a:cubicBezTo>
                      <a:pt x="8061" y="14145"/>
                      <a:pt x="8061" y="14122"/>
                      <a:pt x="8073" y="14086"/>
                    </a:cubicBezTo>
                    <a:cubicBezTo>
                      <a:pt x="8163" y="14086"/>
                      <a:pt x="8252" y="14083"/>
                      <a:pt x="8340" y="14083"/>
                    </a:cubicBezTo>
                    <a:close/>
                    <a:moveTo>
                      <a:pt x="8204" y="14562"/>
                    </a:moveTo>
                    <a:cubicBezTo>
                      <a:pt x="8228" y="14586"/>
                      <a:pt x="8252" y="14610"/>
                      <a:pt x="8276" y="14634"/>
                    </a:cubicBezTo>
                    <a:cubicBezTo>
                      <a:pt x="8133" y="14765"/>
                      <a:pt x="7990" y="14896"/>
                      <a:pt x="7835" y="15015"/>
                    </a:cubicBezTo>
                    <a:cubicBezTo>
                      <a:pt x="7907" y="14800"/>
                      <a:pt x="7966" y="14586"/>
                      <a:pt x="8204" y="14562"/>
                    </a:cubicBezTo>
                    <a:close/>
                    <a:moveTo>
                      <a:pt x="39470" y="1"/>
                    </a:moveTo>
                    <a:cubicBezTo>
                      <a:pt x="39458" y="60"/>
                      <a:pt x="39423" y="144"/>
                      <a:pt x="39446" y="168"/>
                    </a:cubicBezTo>
                    <a:cubicBezTo>
                      <a:pt x="39673" y="453"/>
                      <a:pt x="39518" y="739"/>
                      <a:pt x="39434" y="1025"/>
                    </a:cubicBezTo>
                    <a:cubicBezTo>
                      <a:pt x="39364" y="1268"/>
                      <a:pt x="39155" y="1407"/>
                      <a:pt x="38934" y="1407"/>
                    </a:cubicBezTo>
                    <a:cubicBezTo>
                      <a:pt x="38894" y="1407"/>
                      <a:pt x="38855" y="1403"/>
                      <a:pt x="38815" y="1394"/>
                    </a:cubicBezTo>
                    <a:cubicBezTo>
                      <a:pt x="38851" y="1287"/>
                      <a:pt x="38899" y="1191"/>
                      <a:pt x="38958" y="1084"/>
                    </a:cubicBezTo>
                    <a:cubicBezTo>
                      <a:pt x="38565" y="1013"/>
                      <a:pt x="38672" y="739"/>
                      <a:pt x="38696" y="477"/>
                    </a:cubicBezTo>
                    <a:lnTo>
                      <a:pt x="38696" y="477"/>
                    </a:lnTo>
                    <a:cubicBezTo>
                      <a:pt x="38637" y="501"/>
                      <a:pt x="38589" y="501"/>
                      <a:pt x="38577" y="525"/>
                    </a:cubicBezTo>
                    <a:cubicBezTo>
                      <a:pt x="38470" y="787"/>
                      <a:pt x="38410" y="1072"/>
                      <a:pt x="38268" y="1322"/>
                    </a:cubicBezTo>
                    <a:cubicBezTo>
                      <a:pt x="38172" y="1489"/>
                      <a:pt x="38018" y="1692"/>
                      <a:pt x="37851" y="1739"/>
                    </a:cubicBezTo>
                    <a:cubicBezTo>
                      <a:pt x="37827" y="1747"/>
                      <a:pt x="37804" y="1751"/>
                      <a:pt x="37781" y="1751"/>
                    </a:cubicBezTo>
                    <a:cubicBezTo>
                      <a:pt x="37630" y="1751"/>
                      <a:pt x="37495" y="1589"/>
                      <a:pt x="37422" y="1382"/>
                    </a:cubicBezTo>
                    <a:cubicBezTo>
                      <a:pt x="37625" y="1370"/>
                      <a:pt x="37791" y="1358"/>
                      <a:pt x="37982" y="1346"/>
                    </a:cubicBezTo>
                    <a:cubicBezTo>
                      <a:pt x="37970" y="1239"/>
                      <a:pt x="37970" y="1144"/>
                      <a:pt x="37958" y="1049"/>
                    </a:cubicBezTo>
                    <a:cubicBezTo>
                      <a:pt x="37863" y="1060"/>
                      <a:pt x="37791" y="1060"/>
                      <a:pt x="37732" y="1084"/>
                    </a:cubicBezTo>
                    <a:cubicBezTo>
                      <a:pt x="37482" y="1191"/>
                      <a:pt x="37232" y="1311"/>
                      <a:pt x="36994" y="1430"/>
                    </a:cubicBezTo>
                    <a:cubicBezTo>
                      <a:pt x="36589" y="1620"/>
                      <a:pt x="36196" y="1811"/>
                      <a:pt x="35803" y="2013"/>
                    </a:cubicBezTo>
                    <a:cubicBezTo>
                      <a:pt x="35422" y="2203"/>
                      <a:pt x="35172" y="2584"/>
                      <a:pt x="34672" y="2656"/>
                    </a:cubicBezTo>
                    <a:cubicBezTo>
                      <a:pt x="34291" y="2704"/>
                      <a:pt x="33946" y="2977"/>
                      <a:pt x="33577" y="3168"/>
                    </a:cubicBezTo>
                    <a:cubicBezTo>
                      <a:pt x="32314" y="3811"/>
                      <a:pt x="31064" y="4478"/>
                      <a:pt x="29778" y="5097"/>
                    </a:cubicBezTo>
                    <a:cubicBezTo>
                      <a:pt x="28135" y="5883"/>
                      <a:pt x="26492" y="6645"/>
                      <a:pt x="24825" y="7383"/>
                    </a:cubicBezTo>
                    <a:cubicBezTo>
                      <a:pt x="23361" y="8038"/>
                      <a:pt x="21873" y="8645"/>
                      <a:pt x="20384" y="9252"/>
                    </a:cubicBezTo>
                    <a:cubicBezTo>
                      <a:pt x="19325" y="9693"/>
                      <a:pt x="18253" y="10097"/>
                      <a:pt x="17194" y="10526"/>
                    </a:cubicBezTo>
                    <a:cubicBezTo>
                      <a:pt x="16670" y="10728"/>
                      <a:pt x="16170" y="10990"/>
                      <a:pt x="15646" y="11193"/>
                    </a:cubicBezTo>
                    <a:cubicBezTo>
                      <a:pt x="14800" y="11514"/>
                      <a:pt x="13943" y="11788"/>
                      <a:pt x="13098" y="12098"/>
                    </a:cubicBezTo>
                    <a:cubicBezTo>
                      <a:pt x="12633" y="12276"/>
                      <a:pt x="12181" y="12479"/>
                      <a:pt x="11705" y="12645"/>
                    </a:cubicBezTo>
                    <a:cubicBezTo>
                      <a:pt x="10848" y="12943"/>
                      <a:pt x="9966" y="13193"/>
                      <a:pt x="9121" y="13538"/>
                    </a:cubicBezTo>
                    <a:cubicBezTo>
                      <a:pt x="8788" y="13669"/>
                      <a:pt x="8478" y="13800"/>
                      <a:pt x="8133" y="13895"/>
                    </a:cubicBezTo>
                    <a:cubicBezTo>
                      <a:pt x="7038" y="14217"/>
                      <a:pt x="5978" y="14669"/>
                      <a:pt x="4894" y="15050"/>
                    </a:cubicBezTo>
                    <a:cubicBezTo>
                      <a:pt x="3620" y="15515"/>
                      <a:pt x="2323" y="15943"/>
                      <a:pt x="1037" y="16384"/>
                    </a:cubicBezTo>
                    <a:cubicBezTo>
                      <a:pt x="787" y="16467"/>
                      <a:pt x="537" y="16527"/>
                      <a:pt x="287" y="16622"/>
                    </a:cubicBezTo>
                    <a:cubicBezTo>
                      <a:pt x="49" y="16705"/>
                      <a:pt x="1" y="16872"/>
                      <a:pt x="108" y="17098"/>
                    </a:cubicBezTo>
                    <a:cubicBezTo>
                      <a:pt x="251" y="17408"/>
                      <a:pt x="358" y="17717"/>
                      <a:pt x="501" y="18074"/>
                    </a:cubicBezTo>
                    <a:cubicBezTo>
                      <a:pt x="906" y="17991"/>
                      <a:pt x="1311" y="17896"/>
                      <a:pt x="1727" y="17801"/>
                    </a:cubicBezTo>
                    <a:cubicBezTo>
                      <a:pt x="2215" y="17622"/>
                      <a:pt x="2704" y="17443"/>
                      <a:pt x="3204" y="17277"/>
                    </a:cubicBezTo>
                    <a:cubicBezTo>
                      <a:pt x="3775" y="17074"/>
                      <a:pt x="4347" y="16896"/>
                      <a:pt x="4918" y="16693"/>
                    </a:cubicBezTo>
                    <a:cubicBezTo>
                      <a:pt x="5561" y="16467"/>
                      <a:pt x="6180" y="16229"/>
                      <a:pt x="6823" y="16003"/>
                    </a:cubicBezTo>
                    <a:cubicBezTo>
                      <a:pt x="7204" y="15860"/>
                      <a:pt x="7657" y="15848"/>
                      <a:pt x="7954" y="15491"/>
                    </a:cubicBezTo>
                    <a:cubicBezTo>
                      <a:pt x="7990" y="15455"/>
                      <a:pt x="8085" y="15467"/>
                      <a:pt x="8145" y="15455"/>
                    </a:cubicBezTo>
                    <a:cubicBezTo>
                      <a:pt x="8220" y="15455"/>
                      <a:pt x="8298" y="15463"/>
                      <a:pt x="8374" y="15463"/>
                    </a:cubicBezTo>
                    <a:cubicBezTo>
                      <a:pt x="8431" y="15463"/>
                      <a:pt x="8487" y="15459"/>
                      <a:pt x="8538" y="15443"/>
                    </a:cubicBezTo>
                    <a:cubicBezTo>
                      <a:pt x="9407" y="15134"/>
                      <a:pt x="10264" y="14812"/>
                      <a:pt x="11121" y="14491"/>
                    </a:cubicBezTo>
                    <a:cubicBezTo>
                      <a:pt x="11383" y="14395"/>
                      <a:pt x="11681" y="14348"/>
                      <a:pt x="11550" y="13955"/>
                    </a:cubicBezTo>
                    <a:cubicBezTo>
                      <a:pt x="11550" y="13943"/>
                      <a:pt x="11574" y="13931"/>
                      <a:pt x="11598" y="13907"/>
                    </a:cubicBezTo>
                    <a:cubicBezTo>
                      <a:pt x="11621" y="13907"/>
                      <a:pt x="11681" y="13919"/>
                      <a:pt x="11693" y="13943"/>
                    </a:cubicBezTo>
                    <a:cubicBezTo>
                      <a:pt x="11772" y="14082"/>
                      <a:pt x="11874" y="14129"/>
                      <a:pt x="11987" y="14129"/>
                    </a:cubicBezTo>
                    <a:cubicBezTo>
                      <a:pt x="12078" y="14129"/>
                      <a:pt x="12176" y="14099"/>
                      <a:pt x="12276" y="14062"/>
                    </a:cubicBezTo>
                    <a:cubicBezTo>
                      <a:pt x="12491" y="13967"/>
                      <a:pt x="12705" y="13872"/>
                      <a:pt x="12919" y="13800"/>
                    </a:cubicBezTo>
                    <a:cubicBezTo>
                      <a:pt x="14062" y="13395"/>
                      <a:pt x="15217" y="13014"/>
                      <a:pt x="16348" y="12586"/>
                    </a:cubicBezTo>
                    <a:cubicBezTo>
                      <a:pt x="17753" y="12062"/>
                      <a:pt x="19146" y="11478"/>
                      <a:pt x="20575" y="10990"/>
                    </a:cubicBezTo>
                    <a:cubicBezTo>
                      <a:pt x="20968" y="10859"/>
                      <a:pt x="21325" y="10645"/>
                      <a:pt x="21706" y="10478"/>
                    </a:cubicBezTo>
                    <a:cubicBezTo>
                      <a:pt x="22301" y="10193"/>
                      <a:pt x="22897" y="9907"/>
                      <a:pt x="23504" y="9645"/>
                    </a:cubicBezTo>
                    <a:cubicBezTo>
                      <a:pt x="24444" y="9228"/>
                      <a:pt x="25409" y="8871"/>
                      <a:pt x="26338" y="8419"/>
                    </a:cubicBezTo>
                    <a:cubicBezTo>
                      <a:pt x="26921" y="8133"/>
                      <a:pt x="27540" y="7942"/>
                      <a:pt x="28112" y="7609"/>
                    </a:cubicBezTo>
                    <a:cubicBezTo>
                      <a:pt x="28862" y="7168"/>
                      <a:pt x="29683" y="6859"/>
                      <a:pt x="30469" y="6490"/>
                    </a:cubicBezTo>
                    <a:cubicBezTo>
                      <a:pt x="31314" y="6097"/>
                      <a:pt x="32160" y="5716"/>
                      <a:pt x="32981" y="5263"/>
                    </a:cubicBezTo>
                    <a:cubicBezTo>
                      <a:pt x="33755" y="4835"/>
                      <a:pt x="34541" y="4442"/>
                      <a:pt x="35315" y="4013"/>
                    </a:cubicBezTo>
                    <a:cubicBezTo>
                      <a:pt x="36029" y="3620"/>
                      <a:pt x="36744" y="3227"/>
                      <a:pt x="37446" y="2823"/>
                    </a:cubicBezTo>
                    <a:cubicBezTo>
                      <a:pt x="38053" y="2477"/>
                      <a:pt x="38649" y="2120"/>
                      <a:pt x="39244" y="1763"/>
                    </a:cubicBezTo>
                    <a:cubicBezTo>
                      <a:pt x="39482" y="1620"/>
                      <a:pt x="39732" y="1489"/>
                      <a:pt x="39970" y="1346"/>
                    </a:cubicBezTo>
                    <a:cubicBezTo>
                      <a:pt x="40125" y="1251"/>
                      <a:pt x="40208" y="1144"/>
                      <a:pt x="40101" y="953"/>
                    </a:cubicBezTo>
                    <a:cubicBezTo>
                      <a:pt x="39934" y="656"/>
                      <a:pt x="39768" y="346"/>
                      <a:pt x="39601" y="60"/>
                    </a:cubicBezTo>
                    <a:cubicBezTo>
                      <a:pt x="39589" y="25"/>
                      <a:pt x="39518" y="25"/>
                      <a:pt x="39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37" name="Google Shape;537;p35"/>
            <p:cNvGrpSpPr/>
            <p:nvPr/>
          </p:nvGrpSpPr>
          <p:grpSpPr>
            <a:xfrm rot="-3829927">
              <a:off x="8199302" y="3689973"/>
              <a:ext cx="1598915" cy="1423741"/>
              <a:chOff x="5256000" y="3243125"/>
              <a:chExt cx="1598925" cy="1423750"/>
            </a:xfrm>
          </p:grpSpPr>
          <p:sp>
            <p:nvSpPr>
              <p:cNvPr id="538" name="Google Shape;538;p35"/>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p35"/>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0" name="Google Shape;540;p35"/>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TITLE_ONLY_2">
    <p:spTree>
      <p:nvGrpSpPr>
        <p:cNvPr id="541" name="Shape 541"/>
        <p:cNvGrpSpPr/>
        <p:nvPr/>
      </p:nvGrpSpPr>
      <p:grpSpPr>
        <a:xfrm>
          <a:off x="0" y="0"/>
          <a:ext cx="0" cy="0"/>
          <a:chOff x="0" y="0"/>
          <a:chExt cx="0" cy="0"/>
        </a:xfrm>
      </p:grpSpPr>
      <p:sp>
        <p:nvSpPr>
          <p:cNvPr id="542" name="Google Shape;542;p36"/>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grpSp>
        <p:nvGrpSpPr>
          <p:cNvPr id="543" name="Google Shape;543;p36"/>
          <p:cNvGrpSpPr/>
          <p:nvPr/>
        </p:nvGrpSpPr>
        <p:grpSpPr>
          <a:xfrm>
            <a:off x="-887373" y="-299240"/>
            <a:ext cx="10410754" cy="7646614"/>
            <a:chOff x="-887373" y="-224436"/>
            <a:chExt cx="10410754" cy="5735104"/>
          </a:xfrm>
        </p:grpSpPr>
        <p:grpSp>
          <p:nvGrpSpPr>
            <p:cNvPr id="544" name="Google Shape;544;p36"/>
            <p:cNvGrpSpPr/>
            <p:nvPr/>
          </p:nvGrpSpPr>
          <p:grpSpPr>
            <a:xfrm>
              <a:off x="-887373" y="-224436"/>
              <a:ext cx="2120302" cy="1527853"/>
              <a:chOff x="2627400" y="3573375"/>
              <a:chExt cx="1276675" cy="919950"/>
            </a:xfrm>
          </p:grpSpPr>
          <p:sp>
            <p:nvSpPr>
              <p:cNvPr id="545" name="Google Shape;545;p36"/>
              <p:cNvSpPr/>
              <p:nvPr/>
            </p:nvSpPr>
            <p:spPr>
              <a:xfrm>
                <a:off x="2627400" y="3896450"/>
                <a:ext cx="862325" cy="596875"/>
              </a:xfrm>
              <a:custGeom>
                <a:rect b="b" l="l" r="r" t="t"/>
                <a:pathLst>
                  <a:path extrusionOk="0" h="23875" w="34493">
                    <a:moveTo>
                      <a:pt x="5168" y="17121"/>
                    </a:moveTo>
                    <a:lnTo>
                      <a:pt x="5168" y="17359"/>
                    </a:lnTo>
                    <a:lnTo>
                      <a:pt x="4906" y="17359"/>
                    </a:lnTo>
                    <a:lnTo>
                      <a:pt x="4906" y="17121"/>
                    </a:lnTo>
                    <a:close/>
                    <a:moveTo>
                      <a:pt x="5454" y="17395"/>
                    </a:moveTo>
                    <a:cubicBezTo>
                      <a:pt x="5465" y="17395"/>
                      <a:pt x="5489" y="17395"/>
                      <a:pt x="5501" y="17407"/>
                    </a:cubicBezTo>
                    <a:cubicBezTo>
                      <a:pt x="5513" y="17467"/>
                      <a:pt x="5513" y="17526"/>
                      <a:pt x="5525" y="17598"/>
                    </a:cubicBezTo>
                    <a:cubicBezTo>
                      <a:pt x="5513" y="17598"/>
                      <a:pt x="5501" y="17609"/>
                      <a:pt x="5489" y="17609"/>
                    </a:cubicBezTo>
                    <a:cubicBezTo>
                      <a:pt x="5454" y="17574"/>
                      <a:pt x="5406" y="17550"/>
                      <a:pt x="5394" y="17514"/>
                    </a:cubicBezTo>
                    <a:cubicBezTo>
                      <a:pt x="5394" y="17479"/>
                      <a:pt x="5430" y="17431"/>
                      <a:pt x="5454" y="17395"/>
                    </a:cubicBezTo>
                    <a:close/>
                    <a:moveTo>
                      <a:pt x="1727" y="17598"/>
                    </a:moveTo>
                    <a:cubicBezTo>
                      <a:pt x="1751" y="17621"/>
                      <a:pt x="1775" y="17657"/>
                      <a:pt x="1775" y="17681"/>
                    </a:cubicBezTo>
                    <a:cubicBezTo>
                      <a:pt x="1763" y="17705"/>
                      <a:pt x="1727" y="17729"/>
                      <a:pt x="1715" y="17764"/>
                    </a:cubicBezTo>
                    <a:cubicBezTo>
                      <a:pt x="1691" y="17740"/>
                      <a:pt x="1644" y="17717"/>
                      <a:pt x="1644" y="17693"/>
                    </a:cubicBezTo>
                    <a:cubicBezTo>
                      <a:pt x="1644" y="17657"/>
                      <a:pt x="1679" y="17621"/>
                      <a:pt x="1691" y="17598"/>
                    </a:cubicBezTo>
                    <a:close/>
                    <a:moveTo>
                      <a:pt x="3005" y="17126"/>
                    </a:moveTo>
                    <a:cubicBezTo>
                      <a:pt x="3062" y="17126"/>
                      <a:pt x="3084" y="17160"/>
                      <a:pt x="3084" y="17217"/>
                    </a:cubicBezTo>
                    <a:cubicBezTo>
                      <a:pt x="3096" y="17395"/>
                      <a:pt x="3108" y="17574"/>
                      <a:pt x="3120" y="17764"/>
                    </a:cubicBezTo>
                    <a:lnTo>
                      <a:pt x="2822" y="17764"/>
                    </a:lnTo>
                    <a:cubicBezTo>
                      <a:pt x="2787" y="17764"/>
                      <a:pt x="2751" y="17740"/>
                      <a:pt x="2727" y="17705"/>
                    </a:cubicBezTo>
                    <a:cubicBezTo>
                      <a:pt x="2727" y="17693"/>
                      <a:pt x="2739" y="17633"/>
                      <a:pt x="2763" y="17621"/>
                    </a:cubicBezTo>
                    <a:cubicBezTo>
                      <a:pt x="2781" y="17615"/>
                      <a:pt x="2801" y="17612"/>
                      <a:pt x="2821" y="17612"/>
                    </a:cubicBezTo>
                    <a:cubicBezTo>
                      <a:pt x="2840" y="17612"/>
                      <a:pt x="2858" y="17615"/>
                      <a:pt x="2870" y="17621"/>
                    </a:cubicBezTo>
                    <a:cubicBezTo>
                      <a:pt x="2918" y="17633"/>
                      <a:pt x="2941" y="17657"/>
                      <a:pt x="2989" y="17669"/>
                    </a:cubicBezTo>
                    <a:cubicBezTo>
                      <a:pt x="2834" y="17490"/>
                      <a:pt x="2977" y="17312"/>
                      <a:pt x="2953" y="17133"/>
                    </a:cubicBezTo>
                    <a:cubicBezTo>
                      <a:pt x="2973" y="17128"/>
                      <a:pt x="2990" y="17126"/>
                      <a:pt x="3005" y="17126"/>
                    </a:cubicBezTo>
                    <a:close/>
                    <a:moveTo>
                      <a:pt x="9776" y="0"/>
                    </a:moveTo>
                    <a:cubicBezTo>
                      <a:pt x="9645" y="12"/>
                      <a:pt x="9514" y="24"/>
                      <a:pt x="9383" y="36"/>
                    </a:cubicBezTo>
                    <a:cubicBezTo>
                      <a:pt x="9335" y="48"/>
                      <a:pt x="9287" y="72"/>
                      <a:pt x="9252" y="107"/>
                    </a:cubicBezTo>
                    <a:cubicBezTo>
                      <a:pt x="9229" y="145"/>
                      <a:pt x="9212" y="163"/>
                      <a:pt x="9187" y="163"/>
                    </a:cubicBezTo>
                    <a:cubicBezTo>
                      <a:pt x="9172" y="163"/>
                      <a:pt x="9155" y="156"/>
                      <a:pt x="9133" y="143"/>
                    </a:cubicBezTo>
                    <a:cubicBezTo>
                      <a:pt x="9077" y="101"/>
                      <a:pt x="9021" y="84"/>
                      <a:pt x="8963" y="84"/>
                    </a:cubicBezTo>
                    <a:cubicBezTo>
                      <a:pt x="8922" y="84"/>
                      <a:pt x="8879" y="93"/>
                      <a:pt x="8835" y="107"/>
                    </a:cubicBezTo>
                    <a:cubicBezTo>
                      <a:pt x="8763" y="131"/>
                      <a:pt x="8692" y="155"/>
                      <a:pt x="8621" y="179"/>
                    </a:cubicBezTo>
                    <a:cubicBezTo>
                      <a:pt x="8382" y="238"/>
                      <a:pt x="8144" y="298"/>
                      <a:pt x="7906" y="357"/>
                    </a:cubicBezTo>
                    <a:cubicBezTo>
                      <a:pt x="7811" y="381"/>
                      <a:pt x="7728" y="429"/>
                      <a:pt x="7632" y="441"/>
                    </a:cubicBezTo>
                    <a:cubicBezTo>
                      <a:pt x="7561" y="453"/>
                      <a:pt x="7501" y="465"/>
                      <a:pt x="7478" y="548"/>
                    </a:cubicBezTo>
                    <a:cubicBezTo>
                      <a:pt x="7466" y="584"/>
                      <a:pt x="7406" y="619"/>
                      <a:pt x="7370" y="619"/>
                    </a:cubicBezTo>
                    <a:cubicBezTo>
                      <a:pt x="7204" y="631"/>
                      <a:pt x="7061" y="679"/>
                      <a:pt x="6906" y="762"/>
                    </a:cubicBezTo>
                    <a:cubicBezTo>
                      <a:pt x="6704" y="869"/>
                      <a:pt x="6501" y="976"/>
                      <a:pt x="6299" y="1096"/>
                    </a:cubicBezTo>
                    <a:cubicBezTo>
                      <a:pt x="6204" y="1143"/>
                      <a:pt x="6085" y="1167"/>
                      <a:pt x="6001" y="1227"/>
                    </a:cubicBezTo>
                    <a:cubicBezTo>
                      <a:pt x="5811" y="1369"/>
                      <a:pt x="5632" y="1500"/>
                      <a:pt x="5454" y="1655"/>
                    </a:cubicBezTo>
                    <a:cubicBezTo>
                      <a:pt x="5239" y="1846"/>
                      <a:pt x="5025" y="2048"/>
                      <a:pt x="4811" y="2239"/>
                    </a:cubicBezTo>
                    <a:cubicBezTo>
                      <a:pt x="4739" y="2298"/>
                      <a:pt x="4656" y="2358"/>
                      <a:pt x="4572" y="2417"/>
                    </a:cubicBezTo>
                    <a:cubicBezTo>
                      <a:pt x="4525" y="2441"/>
                      <a:pt x="4477" y="2465"/>
                      <a:pt x="4453" y="2524"/>
                    </a:cubicBezTo>
                    <a:cubicBezTo>
                      <a:pt x="4442" y="2608"/>
                      <a:pt x="4382" y="2667"/>
                      <a:pt x="4322" y="2727"/>
                    </a:cubicBezTo>
                    <a:cubicBezTo>
                      <a:pt x="4156" y="2917"/>
                      <a:pt x="3953" y="3096"/>
                      <a:pt x="3810" y="3298"/>
                    </a:cubicBezTo>
                    <a:cubicBezTo>
                      <a:pt x="3572" y="3608"/>
                      <a:pt x="3370" y="3941"/>
                      <a:pt x="3156" y="4263"/>
                    </a:cubicBezTo>
                    <a:cubicBezTo>
                      <a:pt x="3048" y="4417"/>
                      <a:pt x="2941" y="4572"/>
                      <a:pt x="2846" y="4739"/>
                    </a:cubicBezTo>
                    <a:cubicBezTo>
                      <a:pt x="2787" y="4834"/>
                      <a:pt x="2751" y="4953"/>
                      <a:pt x="2679" y="5048"/>
                    </a:cubicBezTo>
                    <a:cubicBezTo>
                      <a:pt x="2370" y="5513"/>
                      <a:pt x="2203" y="6049"/>
                      <a:pt x="1965" y="6549"/>
                    </a:cubicBezTo>
                    <a:cubicBezTo>
                      <a:pt x="1929" y="6620"/>
                      <a:pt x="1917" y="6703"/>
                      <a:pt x="1882" y="6775"/>
                    </a:cubicBezTo>
                    <a:cubicBezTo>
                      <a:pt x="1822" y="6906"/>
                      <a:pt x="1751" y="7025"/>
                      <a:pt x="1703" y="7156"/>
                    </a:cubicBezTo>
                    <a:cubicBezTo>
                      <a:pt x="1489" y="7727"/>
                      <a:pt x="1274" y="8311"/>
                      <a:pt x="1072" y="8894"/>
                    </a:cubicBezTo>
                    <a:cubicBezTo>
                      <a:pt x="941" y="9299"/>
                      <a:pt x="834" y="9704"/>
                      <a:pt x="727" y="10109"/>
                    </a:cubicBezTo>
                    <a:cubicBezTo>
                      <a:pt x="596" y="10668"/>
                      <a:pt x="477" y="11228"/>
                      <a:pt x="334" y="11787"/>
                    </a:cubicBezTo>
                    <a:cubicBezTo>
                      <a:pt x="179" y="12442"/>
                      <a:pt x="143" y="13121"/>
                      <a:pt x="60" y="13776"/>
                    </a:cubicBezTo>
                    <a:cubicBezTo>
                      <a:pt x="60" y="13811"/>
                      <a:pt x="60" y="13847"/>
                      <a:pt x="60" y="13883"/>
                    </a:cubicBezTo>
                    <a:cubicBezTo>
                      <a:pt x="60" y="14014"/>
                      <a:pt x="60" y="14133"/>
                      <a:pt x="48" y="14264"/>
                    </a:cubicBezTo>
                    <a:cubicBezTo>
                      <a:pt x="36" y="14395"/>
                      <a:pt x="0" y="14526"/>
                      <a:pt x="0" y="14657"/>
                    </a:cubicBezTo>
                    <a:cubicBezTo>
                      <a:pt x="0" y="14919"/>
                      <a:pt x="12" y="15181"/>
                      <a:pt x="24" y="15443"/>
                    </a:cubicBezTo>
                    <a:cubicBezTo>
                      <a:pt x="36" y="15907"/>
                      <a:pt x="36" y="16383"/>
                      <a:pt x="48" y="16859"/>
                    </a:cubicBezTo>
                    <a:cubicBezTo>
                      <a:pt x="48" y="16943"/>
                      <a:pt x="48" y="17026"/>
                      <a:pt x="72" y="17109"/>
                    </a:cubicBezTo>
                    <a:cubicBezTo>
                      <a:pt x="108" y="17300"/>
                      <a:pt x="167" y="17479"/>
                      <a:pt x="203" y="17669"/>
                    </a:cubicBezTo>
                    <a:cubicBezTo>
                      <a:pt x="215" y="17764"/>
                      <a:pt x="239" y="17800"/>
                      <a:pt x="334" y="17800"/>
                    </a:cubicBezTo>
                    <a:cubicBezTo>
                      <a:pt x="344" y="17799"/>
                      <a:pt x="353" y="17798"/>
                      <a:pt x="362" y="17798"/>
                    </a:cubicBezTo>
                    <a:cubicBezTo>
                      <a:pt x="438" y="17798"/>
                      <a:pt x="478" y="17844"/>
                      <a:pt x="489" y="17919"/>
                    </a:cubicBezTo>
                    <a:cubicBezTo>
                      <a:pt x="501" y="17955"/>
                      <a:pt x="703" y="18121"/>
                      <a:pt x="739" y="18121"/>
                    </a:cubicBezTo>
                    <a:cubicBezTo>
                      <a:pt x="751" y="18121"/>
                      <a:pt x="762" y="18110"/>
                      <a:pt x="762" y="18110"/>
                    </a:cubicBezTo>
                    <a:cubicBezTo>
                      <a:pt x="810" y="18074"/>
                      <a:pt x="858" y="18050"/>
                      <a:pt x="893" y="18002"/>
                    </a:cubicBezTo>
                    <a:cubicBezTo>
                      <a:pt x="929" y="17967"/>
                      <a:pt x="977" y="17907"/>
                      <a:pt x="977" y="17860"/>
                    </a:cubicBezTo>
                    <a:cubicBezTo>
                      <a:pt x="989" y="17764"/>
                      <a:pt x="977" y="17681"/>
                      <a:pt x="965" y="17586"/>
                    </a:cubicBezTo>
                    <a:cubicBezTo>
                      <a:pt x="893" y="17574"/>
                      <a:pt x="822" y="17574"/>
                      <a:pt x="739" y="17562"/>
                    </a:cubicBezTo>
                    <a:cubicBezTo>
                      <a:pt x="715" y="17550"/>
                      <a:pt x="679" y="17514"/>
                      <a:pt x="691" y="17490"/>
                    </a:cubicBezTo>
                    <a:cubicBezTo>
                      <a:pt x="691" y="17467"/>
                      <a:pt x="727" y="17431"/>
                      <a:pt x="751" y="17431"/>
                    </a:cubicBezTo>
                    <a:cubicBezTo>
                      <a:pt x="822" y="17407"/>
                      <a:pt x="882" y="17407"/>
                      <a:pt x="953" y="17395"/>
                    </a:cubicBezTo>
                    <a:lnTo>
                      <a:pt x="953" y="17109"/>
                    </a:lnTo>
                    <a:lnTo>
                      <a:pt x="679" y="17109"/>
                    </a:lnTo>
                    <a:cubicBezTo>
                      <a:pt x="691" y="17014"/>
                      <a:pt x="691" y="16931"/>
                      <a:pt x="715" y="16847"/>
                    </a:cubicBezTo>
                    <a:cubicBezTo>
                      <a:pt x="715" y="16800"/>
                      <a:pt x="751" y="16764"/>
                      <a:pt x="762" y="16728"/>
                    </a:cubicBezTo>
                    <a:cubicBezTo>
                      <a:pt x="780" y="16743"/>
                      <a:pt x="804" y="16745"/>
                      <a:pt x="828" y="16745"/>
                    </a:cubicBezTo>
                    <a:cubicBezTo>
                      <a:pt x="841" y="16745"/>
                      <a:pt x="854" y="16745"/>
                      <a:pt x="866" y="16745"/>
                    </a:cubicBezTo>
                    <a:cubicBezTo>
                      <a:pt x="911" y="16745"/>
                      <a:pt x="952" y="16752"/>
                      <a:pt x="965" y="16824"/>
                    </a:cubicBezTo>
                    <a:cubicBezTo>
                      <a:pt x="965" y="16871"/>
                      <a:pt x="1024" y="16919"/>
                      <a:pt x="1072" y="16931"/>
                    </a:cubicBezTo>
                    <a:cubicBezTo>
                      <a:pt x="1143" y="16943"/>
                      <a:pt x="1215" y="16943"/>
                      <a:pt x="1298" y="16955"/>
                    </a:cubicBezTo>
                    <a:cubicBezTo>
                      <a:pt x="1310" y="16990"/>
                      <a:pt x="1322" y="17026"/>
                      <a:pt x="1334" y="17086"/>
                    </a:cubicBezTo>
                    <a:cubicBezTo>
                      <a:pt x="1286" y="17086"/>
                      <a:pt x="1251" y="17086"/>
                      <a:pt x="1215" y="17098"/>
                    </a:cubicBezTo>
                    <a:cubicBezTo>
                      <a:pt x="1191" y="17098"/>
                      <a:pt x="1155" y="17133"/>
                      <a:pt x="1155" y="17157"/>
                    </a:cubicBezTo>
                    <a:cubicBezTo>
                      <a:pt x="1143" y="17312"/>
                      <a:pt x="1143" y="17467"/>
                      <a:pt x="1143" y="17621"/>
                    </a:cubicBezTo>
                    <a:cubicBezTo>
                      <a:pt x="1274" y="17621"/>
                      <a:pt x="1274" y="17621"/>
                      <a:pt x="1334" y="17729"/>
                    </a:cubicBezTo>
                    <a:cubicBezTo>
                      <a:pt x="1358" y="17752"/>
                      <a:pt x="1394" y="17752"/>
                      <a:pt x="1429" y="17764"/>
                    </a:cubicBezTo>
                    <a:cubicBezTo>
                      <a:pt x="1501" y="17788"/>
                      <a:pt x="1584" y="17788"/>
                      <a:pt x="1644" y="17824"/>
                    </a:cubicBezTo>
                    <a:cubicBezTo>
                      <a:pt x="1677" y="17846"/>
                      <a:pt x="1703" y="17858"/>
                      <a:pt x="1727" y="17858"/>
                    </a:cubicBezTo>
                    <a:cubicBezTo>
                      <a:pt x="1754" y="17858"/>
                      <a:pt x="1779" y="17843"/>
                      <a:pt x="1810" y="17812"/>
                    </a:cubicBezTo>
                    <a:cubicBezTo>
                      <a:pt x="1838" y="17784"/>
                      <a:pt x="1865" y="17771"/>
                      <a:pt x="1890" y="17771"/>
                    </a:cubicBezTo>
                    <a:cubicBezTo>
                      <a:pt x="1930" y="17771"/>
                      <a:pt x="1962" y="17805"/>
                      <a:pt x="1977" y="17871"/>
                    </a:cubicBezTo>
                    <a:cubicBezTo>
                      <a:pt x="1989" y="17907"/>
                      <a:pt x="1977" y="17943"/>
                      <a:pt x="1989" y="17979"/>
                    </a:cubicBezTo>
                    <a:cubicBezTo>
                      <a:pt x="2001" y="18002"/>
                      <a:pt x="2025" y="18050"/>
                      <a:pt x="2036" y="18050"/>
                    </a:cubicBezTo>
                    <a:cubicBezTo>
                      <a:pt x="2139" y="18050"/>
                      <a:pt x="2246" y="18068"/>
                      <a:pt x="2344" y="18068"/>
                    </a:cubicBezTo>
                    <a:cubicBezTo>
                      <a:pt x="2405" y="18068"/>
                      <a:pt x="2462" y="18061"/>
                      <a:pt x="2513" y="18038"/>
                    </a:cubicBezTo>
                    <a:cubicBezTo>
                      <a:pt x="2656" y="17967"/>
                      <a:pt x="2810" y="17967"/>
                      <a:pt x="2953" y="17955"/>
                    </a:cubicBezTo>
                    <a:cubicBezTo>
                      <a:pt x="3001" y="17955"/>
                      <a:pt x="3048" y="17955"/>
                      <a:pt x="3072" y="17931"/>
                    </a:cubicBezTo>
                    <a:cubicBezTo>
                      <a:pt x="3128" y="17884"/>
                      <a:pt x="3177" y="17852"/>
                      <a:pt x="3242" y="17852"/>
                    </a:cubicBezTo>
                    <a:cubicBezTo>
                      <a:pt x="3259" y="17852"/>
                      <a:pt x="3278" y="17854"/>
                      <a:pt x="3299" y="17860"/>
                    </a:cubicBezTo>
                    <a:cubicBezTo>
                      <a:pt x="3300" y="17861"/>
                      <a:pt x="3302" y="17862"/>
                      <a:pt x="3305" y="17862"/>
                    </a:cubicBezTo>
                    <a:cubicBezTo>
                      <a:pt x="3320" y="17862"/>
                      <a:pt x="3349" y="17832"/>
                      <a:pt x="3370" y="17812"/>
                    </a:cubicBezTo>
                    <a:cubicBezTo>
                      <a:pt x="3394" y="17788"/>
                      <a:pt x="3418" y="17740"/>
                      <a:pt x="3429" y="17740"/>
                    </a:cubicBezTo>
                    <a:cubicBezTo>
                      <a:pt x="3454" y="17749"/>
                      <a:pt x="3475" y="17752"/>
                      <a:pt x="3494" y="17752"/>
                    </a:cubicBezTo>
                    <a:cubicBezTo>
                      <a:pt x="3589" y="17752"/>
                      <a:pt x="3630" y="17665"/>
                      <a:pt x="3680" y="17586"/>
                    </a:cubicBezTo>
                    <a:cubicBezTo>
                      <a:pt x="3680" y="17586"/>
                      <a:pt x="3691" y="17598"/>
                      <a:pt x="3715" y="17598"/>
                    </a:cubicBezTo>
                    <a:cubicBezTo>
                      <a:pt x="3715" y="17621"/>
                      <a:pt x="3715" y="17657"/>
                      <a:pt x="3715" y="17681"/>
                    </a:cubicBezTo>
                    <a:cubicBezTo>
                      <a:pt x="3715" y="17757"/>
                      <a:pt x="3746" y="17795"/>
                      <a:pt x="3801" y="17795"/>
                    </a:cubicBezTo>
                    <a:cubicBezTo>
                      <a:pt x="3814" y="17795"/>
                      <a:pt x="3830" y="17793"/>
                      <a:pt x="3846" y="17788"/>
                    </a:cubicBezTo>
                    <a:cubicBezTo>
                      <a:pt x="3930" y="17776"/>
                      <a:pt x="4025" y="17776"/>
                      <a:pt x="4108" y="17776"/>
                    </a:cubicBezTo>
                    <a:cubicBezTo>
                      <a:pt x="4191" y="17776"/>
                      <a:pt x="4239" y="17800"/>
                      <a:pt x="4239" y="17895"/>
                    </a:cubicBezTo>
                    <a:cubicBezTo>
                      <a:pt x="4239" y="17964"/>
                      <a:pt x="4255" y="18009"/>
                      <a:pt x="4315" y="18009"/>
                    </a:cubicBezTo>
                    <a:cubicBezTo>
                      <a:pt x="4327" y="18009"/>
                      <a:pt x="4342" y="18007"/>
                      <a:pt x="4358" y="18002"/>
                    </a:cubicBezTo>
                    <a:cubicBezTo>
                      <a:pt x="4362" y="17999"/>
                      <a:pt x="4366" y="17997"/>
                      <a:pt x="4371" y="17997"/>
                    </a:cubicBezTo>
                    <a:cubicBezTo>
                      <a:pt x="4384" y="17997"/>
                      <a:pt x="4401" y="18006"/>
                      <a:pt x="4418" y="18014"/>
                    </a:cubicBezTo>
                    <a:cubicBezTo>
                      <a:pt x="4435" y="18023"/>
                      <a:pt x="4450" y="18027"/>
                      <a:pt x="4463" y="18027"/>
                    </a:cubicBezTo>
                    <a:cubicBezTo>
                      <a:pt x="4505" y="18027"/>
                      <a:pt x="4528" y="17988"/>
                      <a:pt x="4537" y="17943"/>
                    </a:cubicBezTo>
                    <a:cubicBezTo>
                      <a:pt x="4549" y="17919"/>
                      <a:pt x="4537" y="17895"/>
                      <a:pt x="4549" y="17871"/>
                    </a:cubicBezTo>
                    <a:cubicBezTo>
                      <a:pt x="4561" y="17836"/>
                      <a:pt x="4596" y="17812"/>
                      <a:pt x="4620" y="17776"/>
                    </a:cubicBezTo>
                    <a:cubicBezTo>
                      <a:pt x="4644" y="17812"/>
                      <a:pt x="4680" y="17836"/>
                      <a:pt x="4703" y="17871"/>
                    </a:cubicBezTo>
                    <a:cubicBezTo>
                      <a:pt x="4715" y="17883"/>
                      <a:pt x="4692" y="17919"/>
                      <a:pt x="4703" y="17943"/>
                    </a:cubicBezTo>
                    <a:cubicBezTo>
                      <a:pt x="4727" y="17967"/>
                      <a:pt x="4763" y="18002"/>
                      <a:pt x="4799" y="18026"/>
                    </a:cubicBezTo>
                    <a:cubicBezTo>
                      <a:pt x="4823" y="18002"/>
                      <a:pt x="4858" y="17979"/>
                      <a:pt x="4870" y="17943"/>
                    </a:cubicBezTo>
                    <a:cubicBezTo>
                      <a:pt x="4894" y="17895"/>
                      <a:pt x="4894" y="17836"/>
                      <a:pt x="4906" y="17788"/>
                    </a:cubicBezTo>
                    <a:cubicBezTo>
                      <a:pt x="4989" y="17776"/>
                      <a:pt x="5061" y="17764"/>
                      <a:pt x="5132" y="17752"/>
                    </a:cubicBezTo>
                    <a:cubicBezTo>
                      <a:pt x="5160" y="17639"/>
                      <a:pt x="5197" y="17584"/>
                      <a:pt x="5248" y="17584"/>
                    </a:cubicBezTo>
                    <a:cubicBezTo>
                      <a:pt x="5282" y="17584"/>
                      <a:pt x="5322" y="17609"/>
                      <a:pt x="5370" y="17657"/>
                    </a:cubicBezTo>
                    <a:cubicBezTo>
                      <a:pt x="5394" y="17669"/>
                      <a:pt x="5406" y="17681"/>
                      <a:pt x="5430" y="17681"/>
                    </a:cubicBezTo>
                    <a:cubicBezTo>
                      <a:pt x="5437" y="17680"/>
                      <a:pt x="5444" y="17679"/>
                      <a:pt x="5450" y="17679"/>
                    </a:cubicBezTo>
                    <a:cubicBezTo>
                      <a:pt x="5506" y="17679"/>
                      <a:pt x="5526" y="17724"/>
                      <a:pt x="5537" y="17788"/>
                    </a:cubicBezTo>
                    <a:cubicBezTo>
                      <a:pt x="5549" y="17848"/>
                      <a:pt x="5561" y="17907"/>
                      <a:pt x="5573" y="17967"/>
                    </a:cubicBezTo>
                    <a:cubicBezTo>
                      <a:pt x="5585" y="17990"/>
                      <a:pt x="5620" y="18014"/>
                      <a:pt x="5632" y="18026"/>
                    </a:cubicBezTo>
                    <a:cubicBezTo>
                      <a:pt x="5668" y="17979"/>
                      <a:pt x="5680" y="17919"/>
                      <a:pt x="5715" y="17895"/>
                    </a:cubicBezTo>
                    <a:cubicBezTo>
                      <a:pt x="5811" y="17836"/>
                      <a:pt x="5930" y="17800"/>
                      <a:pt x="5989" y="17717"/>
                    </a:cubicBezTo>
                    <a:cubicBezTo>
                      <a:pt x="6037" y="17645"/>
                      <a:pt x="6085" y="17624"/>
                      <a:pt x="6134" y="17624"/>
                    </a:cubicBezTo>
                    <a:cubicBezTo>
                      <a:pt x="6183" y="17624"/>
                      <a:pt x="6233" y="17645"/>
                      <a:pt x="6287" y="17657"/>
                    </a:cubicBezTo>
                    <a:cubicBezTo>
                      <a:pt x="6302" y="17662"/>
                      <a:pt x="6317" y="17665"/>
                      <a:pt x="6331" y="17665"/>
                    </a:cubicBezTo>
                    <a:cubicBezTo>
                      <a:pt x="6350" y="17665"/>
                      <a:pt x="6368" y="17659"/>
                      <a:pt x="6382" y="17645"/>
                    </a:cubicBezTo>
                    <a:cubicBezTo>
                      <a:pt x="6394" y="17633"/>
                      <a:pt x="6382" y="17598"/>
                      <a:pt x="6382" y="17562"/>
                    </a:cubicBezTo>
                    <a:cubicBezTo>
                      <a:pt x="6382" y="17526"/>
                      <a:pt x="6394" y="17479"/>
                      <a:pt x="6394" y="17443"/>
                    </a:cubicBezTo>
                    <a:cubicBezTo>
                      <a:pt x="6406" y="17443"/>
                      <a:pt x="6442" y="17443"/>
                      <a:pt x="6454" y="17431"/>
                    </a:cubicBezTo>
                    <a:cubicBezTo>
                      <a:pt x="6466" y="17467"/>
                      <a:pt x="6454" y="17514"/>
                      <a:pt x="6477" y="17538"/>
                    </a:cubicBezTo>
                    <a:cubicBezTo>
                      <a:pt x="6501" y="17598"/>
                      <a:pt x="6525" y="17645"/>
                      <a:pt x="6561" y="17693"/>
                    </a:cubicBezTo>
                    <a:cubicBezTo>
                      <a:pt x="6563" y="17695"/>
                      <a:pt x="6567" y="17696"/>
                      <a:pt x="6573" y="17696"/>
                    </a:cubicBezTo>
                    <a:cubicBezTo>
                      <a:pt x="6597" y="17696"/>
                      <a:pt x="6649" y="17677"/>
                      <a:pt x="6668" y="17657"/>
                    </a:cubicBezTo>
                    <a:cubicBezTo>
                      <a:pt x="6704" y="17627"/>
                      <a:pt x="6757" y="17612"/>
                      <a:pt x="6812" y="17612"/>
                    </a:cubicBezTo>
                    <a:cubicBezTo>
                      <a:pt x="6867" y="17612"/>
                      <a:pt x="6924" y="17627"/>
                      <a:pt x="6966" y="17657"/>
                    </a:cubicBezTo>
                    <a:cubicBezTo>
                      <a:pt x="6982" y="17665"/>
                      <a:pt x="7021" y="17679"/>
                      <a:pt x="7048" y="17679"/>
                    </a:cubicBezTo>
                    <a:cubicBezTo>
                      <a:pt x="7060" y="17679"/>
                      <a:pt x="7069" y="17676"/>
                      <a:pt x="7073" y="17669"/>
                    </a:cubicBezTo>
                    <a:cubicBezTo>
                      <a:pt x="7120" y="17621"/>
                      <a:pt x="7061" y="17598"/>
                      <a:pt x="7013" y="17574"/>
                    </a:cubicBezTo>
                    <a:cubicBezTo>
                      <a:pt x="6930" y="17538"/>
                      <a:pt x="6942" y="17490"/>
                      <a:pt x="7001" y="17431"/>
                    </a:cubicBezTo>
                    <a:cubicBezTo>
                      <a:pt x="7049" y="17383"/>
                      <a:pt x="7120" y="17348"/>
                      <a:pt x="7132" y="17288"/>
                    </a:cubicBezTo>
                    <a:cubicBezTo>
                      <a:pt x="7180" y="17109"/>
                      <a:pt x="7239" y="16931"/>
                      <a:pt x="7251" y="16740"/>
                    </a:cubicBezTo>
                    <a:cubicBezTo>
                      <a:pt x="7275" y="16383"/>
                      <a:pt x="7287" y="16014"/>
                      <a:pt x="7299" y="15645"/>
                    </a:cubicBezTo>
                    <a:cubicBezTo>
                      <a:pt x="7311" y="15383"/>
                      <a:pt x="7275" y="15109"/>
                      <a:pt x="7311" y="14847"/>
                    </a:cubicBezTo>
                    <a:cubicBezTo>
                      <a:pt x="7359" y="14383"/>
                      <a:pt x="7442" y="13930"/>
                      <a:pt x="7513" y="13466"/>
                    </a:cubicBezTo>
                    <a:cubicBezTo>
                      <a:pt x="7609" y="12895"/>
                      <a:pt x="7692" y="12311"/>
                      <a:pt x="7882" y="11764"/>
                    </a:cubicBezTo>
                    <a:cubicBezTo>
                      <a:pt x="8156" y="10978"/>
                      <a:pt x="8442" y="10192"/>
                      <a:pt x="8740" y="9406"/>
                    </a:cubicBezTo>
                    <a:cubicBezTo>
                      <a:pt x="8859" y="9120"/>
                      <a:pt x="9025" y="8835"/>
                      <a:pt x="9180" y="8561"/>
                    </a:cubicBezTo>
                    <a:cubicBezTo>
                      <a:pt x="9323" y="8335"/>
                      <a:pt x="9490" y="8108"/>
                      <a:pt x="9656" y="7894"/>
                    </a:cubicBezTo>
                    <a:cubicBezTo>
                      <a:pt x="9704" y="7823"/>
                      <a:pt x="9787" y="7775"/>
                      <a:pt x="9847" y="7704"/>
                    </a:cubicBezTo>
                    <a:cubicBezTo>
                      <a:pt x="9896" y="7642"/>
                      <a:pt x="9929" y="7613"/>
                      <a:pt x="9964" y="7613"/>
                    </a:cubicBezTo>
                    <a:cubicBezTo>
                      <a:pt x="9998" y="7613"/>
                      <a:pt x="10033" y="7639"/>
                      <a:pt x="10085" y="7692"/>
                    </a:cubicBezTo>
                    <a:cubicBezTo>
                      <a:pt x="10514" y="8120"/>
                      <a:pt x="10799" y="8644"/>
                      <a:pt x="11073" y="9168"/>
                    </a:cubicBezTo>
                    <a:cubicBezTo>
                      <a:pt x="11776" y="10478"/>
                      <a:pt x="12300" y="11871"/>
                      <a:pt x="12871" y="13240"/>
                    </a:cubicBezTo>
                    <a:cubicBezTo>
                      <a:pt x="13169" y="13954"/>
                      <a:pt x="13478" y="14669"/>
                      <a:pt x="13788" y="15383"/>
                    </a:cubicBezTo>
                    <a:cubicBezTo>
                      <a:pt x="13907" y="15681"/>
                      <a:pt x="14026" y="15966"/>
                      <a:pt x="14169" y="16252"/>
                    </a:cubicBezTo>
                    <a:cubicBezTo>
                      <a:pt x="14300" y="16514"/>
                      <a:pt x="14478" y="16764"/>
                      <a:pt x="14609" y="17038"/>
                    </a:cubicBezTo>
                    <a:cubicBezTo>
                      <a:pt x="14955" y="17764"/>
                      <a:pt x="15395" y="18431"/>
                      <a:pt x="15883" y="19074"/>
                    </a:cubicBezTo>
                    <a:cubicBezTo>
                      <a:pt x="15943" y="19157"/>
                      <a:pt x="16014" y="19229"/>
                      <a:pt x="16122" y="19229"/>
                    </a:cubicBezTo>
                    <a:cubicBezTo>
                      <a:pt x="16157" y="19229"/>
                      <a:pt x="16181" y="19253"/>
                      <a:pt x="16241" y="19288"/>
                    </a:cubicBezTo>
                    <a:cubicBezTo>
                      <a:pt x="16169" y="19324"/>
                      <a:pt x="16122" y="19348"/>
                      <a:pt x="16062" y="19372"/>
                    </a:cubicBezTo>
                    <a:cubicBezTo>
                      <a:pt x="16145" y="19479"/>
                      <a:pt x="16229" y="19586"/>
                      <a:pt x="16312" y="19693"/>
                    </a:cubicBezTo>
                    <a:cubicBezTo>
                      <a:pt x="16574" y="19991"/>
                      <a:pt x="16836" y="20288"/>
                      <a:pt x="17098" y="20586"/>
                    </a:cubicBezTo>
                    <a:cubicBezTo>
                      <a:pt x="17110" y="20610"/>
                      <a:pt x="17122" y="20610"/>
                      <a:pt x="17134" y="20634"/>
                    </a:cubicBezTo>
                    <a:cubicBezTo>
                      <a:pt x="17288" y="20777"/>
                      <a:pt x="17443" y="20931"/>
                      <a:pt x="17610" y="21086"/>
                    </a:cubicBezTo>
                    <a:cubicBezTo>
                      <a:pt x="17812" y="21277"/>
                      <a:pt x="18003" y="21479"/>
                      <a:pt x="18229" y="21646"/>
                    </a:cubicBezTo>
                    <a:cubicBezTo>
                      <a:pt x="18550" y="21896"/>
                      <a:pt x="18896" y="22110"/>
                      <a:pt x="19229" y="22336"/>
                    </a:cubicBezTo>
                    <a:cubicBezTo>
                      <a:pt x="19646" y="22610"/>
                      <a:pt x="20074" y="22824"/>
                      <a:pt x="20527" y="23027"/>
                    </a:cubicBezTo>
                    <a:cubicBezTo>
                      <a:pt x="21015" y="23241"/>
                      <a:pt x="21515" y="23420"/>
                      <a:pt x="22027" y="23551"/>
                    </a:cubicBezTo>
                    <a:cubicBezTo>
                      <a:pt x="22170" y="23598"/>
                      <a:pt x="22301" y="23634"/>
                      <a:pt x="22444" y="23670"/>
                    </a:cubicBezTo>
                    <a:cubicBezTo>
                      <a:pt x="22670" y="23717"/>
                      <a:pt x="22896" y="23741"/>
                      <a:pt x="23111" y="23777"/>
                    </a:cubicBezTo>
                    <a:cubicBezTo>
                      <a:pt x="23456" y="23825"/>
                      <a:pt x="23801" y="23860"/>
                      <a:pt x="24134" y="23872"/>
                    </a:cubicBezTo>
                    <a:cubicBezTo>
                      <a:pt x="24192" y="23874"/>
                      <a:pt x="24250" y="23875"/>
                      <a:pt x="24309" y="23875"/>
                    </a:cubicBezTo>
                    <a:cubicBezTo>
                      <a:pt x="24658" y="23875"/>
                      <a:pt x="25014" y="23848"/>
                      <a:pt x="25361" y="23848"/>
                    </a:cubicBezTo>
                    <a:cubicBezTo>
                      <a:pt x="25468" y="23848"/>
                      <a:pt x="25563" y="23825"/>
                      <a:pt x="25635" y="23729"/>
                    </a:cubicBezTo>
                    <a:cubicBezTo>
                      <a:pt x="25639" y="23725"/>
                      <a:pt x="25648" y="23724"/>
                      <a:pt x="25660" y="23724"/>
                    </a:cubicBezTo>
                    <a:cubicBezTo>
                      <a:pt x="25684" y="23724"/>
                      <a:pt x="25718" y="23729"/>
                      <a:pt x="25742" y="23729"/>
                    </a:cubicBezTo>
                    <a:cubicBezTo>
                      <a:pt x="25784" y="23740"/>
                      <a:pt x="25817" y="23779"/>
                      <a:pt x="25841" y="23779"/>
                    </a:cubicBezTo>
                    <a:cubicBezTo>
                      <a:pt x="25844" y="23779"/>
                      <a:pt x="25846" y="23778"/>
                      <a:pt x="25849" y="23777"/>
                    </a:cubicBezTo>
                    <a:cubicBezTo>
                      <a:pt x="26004" y="23753"/>
                      <a:pt x="26159" y="23717"/>
                      <a:pt x="26313" y="23682"/>
                    </a:cubicBezTo>
                    <a:cubicBezTo>
                      <a:pt x="26551" y="23610"/>
                      <a:pt x="26790" y="23539"/>
                      <a:pt x="27016" y="23467"/>
                    </a:cubicBezTo>
                    <a:cubicBezTo>
                      <a:pt x="27182" y="23420"/>
                      <a:pt x="27337" y="23384"/>
                      <a:pt x="27492" y="23324"/>
                    </a:cubicBezTo>
                    <a:cubicBezTo>
                      <a:pt x="27563" y="23301"/>
                      <a:pt x="27611" y="23205"/>
                      <a:pt x="27683" y="23194"/>
                    </a:cubicBezTo>
                    <a:cubicBezTo>
                      <a:pt x="27825" y="23158"/>
                      <a:pt x="27944" y="23098"/>
                      <a:pt x="28075" y="23015"/>
                    </a:cubicBezTo>
                    <a:cubicBezTo>
                      <a:pt x="28230" y="22908"/>
                      <a:pt x="28409" y="22824"/>
                      <a:pt x="28587" y="22729"/>
                    </a:cubicBezTo>
                    <a:cubicBezTo>
                      <a:pt x="28706" y="22658"/>
                      <a:pt x="28826" y="22586"/>
                      <a:pt x="28933" y="22515"/>
                    </a:cubicBezTo>
                    <a:cubicBezTo>
                      <a:pt x="29111" y="22396"/>
                      <a:pt x="29290" y="22277"/>
                      <a:pt x="29468" y="22158"/>
                    </a:cubicBezTo>
                    <a:cubicBezTo>
                      <a:pt x="29480" y="22158"/>
                      <a:pt x="29480" y="22134"/>
                      <a:pt x="29492" y="22134"/>
                    </a:cubicBezTo>
                    <a:cubicBezTo>
                      <a:pt x="29564" y="22074"/>
                      <a:pt x="29647" y="22027"/>
                      <a:pt x="29718" y="21979"/>
                    </a:cubicBezTo>
                    <a:cubicBezTo>
                      <a:pt x="29754" y="21943"/>
                      <a:pt x="29802" y="21920"/>
                      <a:pt x="29826" y="21896"/>
                    </a:cubicBezTo>
                    <a:cubicBezTo>
                      <a:pt x="29885" y="21848"/>
                      <a:pt x="29921" y="21789"/>
                      <a:pt x="29969" y="21741"/>
                    </a:cubicBezTo>
                    <a:cubicBezTo>
                      <a:pt x="30040" y="21670"/>
                      <a:pt x="30111" y="21598"/>
                      <a:pt x="30183" y="21527"/>
                    </a:cubicBezTo>
                    <a:cubicBezTo>
                      <a:pt x="30242" y="21479"/>
                      <a:pt x="30314" y="21431"/>
                      <a:pt x="30373" y="21384"/>
                    </a:cubicBezTo>
                    <a:cubicBezTo>
                      <a:pt x="30397" y="21372"/>
                      <a:pt x="30445" y="21360"/>
                      <a:pt x="30445" y="21336"/>
                    </a:cubicBezTo>
                    <a:cubicBezTo>
                      <a:pt x="30445" y="21205"/>
                      <a:pt x="30528" y="21146"/>
                      <a:pt x="30623" y="21098"/>
                    </a:cubicBezTo>
                    <a:cubicBezTo>
                      <a:pt x="30671" y="21074"/>
                      <a:pt x="30695" y="21027"/>
                      <a:pt x="30731" y="20991"/>
                    </a:cubicBezTo>
                    <a:cubicBezTo>
                      <a:pt x="30850" y="20836"/>
                      <a:pt x="30981" y="20681"/>
                      <a:pt x="31100" y="20515"/>
                    </a:cubicBezTo>
                    <a:cubicBezTo>
                      <a:pt x="31159" y="20431"/>
                      <a:pt x="31219" y="20336"/>
                      <a:pt x="31302" y="20265"/>
                    </a:cubicBezTo>
                    <a:cubicBezTo>
                      <a:pt x="31409" y="20146"/>
                      <a:pt x="31504" y="20026"/>
                      <a:pt x="31552" y="19872"/>
                    </a:cubicBezTo>
                    <a:cubicBezTo>
                      <a:pt x="31564" y="19848"/>
                      <a:pt x="31612" y="19824"/>
                      <a:pt x="31635" y="19788"/>
                    </a:cubicBezTo>
                    <a:cubicBezTo>
                      <a:pt x="31659" y="19765"/>
                      <a:pt x="31695" y="19729"/>
                      <a:pt x="31707" y="19681"/>
                    </a:cubicBezTo>
                    <a:cubicBezTo>
                      <a:pt x="31778" y="19514"/>
                      <a:pt x="31957" y="19419"/>
                      <a:pt x="31993" y="19217"/>
                    </a:cubicBezTo>
                    <a:cubicBezTo>
                      <a:pt x="31993" y="19157"/>
                      <a:pt x="32076" y="19122"/>
                      <a:pt x="32100" y="19062"/>
                    </a:cubicBezTo>
                    <a:cubicBezTo>
                      <a:pt x="32195" y="18883"/>
                      <a:pt x="32290" y="18693"/>
                      <a:pt x="32385" y="18514"/>
                    </a:cubicBezTo>
                    <a:cubicBezTo>
                      <a:pt x="32540" y="18181"/>
                      <a:pt x="32719" y="17848"/>
                      <a:pt x="32862" y="17502"/>
                    </a:cubicBezTo>
                    <a:cubicBezTo>
                      <a:pt x="33076" y="16978"/>
                      <a:pt x="33267" y="16443"/>
                      <a:pt x="33457" y="15895"/>
                    </a:cubicBezTo>
                    <a:cubicBezTo>
                      <a:pt x="33588" y="15502"/>
                      <a:pt x="33707" y="15085"/>
                      <a:pt x="33802" y="14669"/>
                    </a:cubicBezTo>
                    <a:cubicBezTo>
                      <a:pt x="33898" y="14288"/>
                      <a:pt x="33981" y="13895"/>
                      <a:pt x="34040" y="13502"/>
                    </a:cubicBezTo>
                    <a:cubicBezTo>
                      <a:pt x="34160" y="12764"/>
                      <a:pt x="34267" y="12014"/>
                      <a:pt x="34362" y="11263"/>
                    </a:cubicBezTo>
                    <a:cubicBezTo>
                      <a:pt x="34410" y="10775"/>
                      <a:pt x="34433" y="10299"/>
                      <a:pt x="34445" y="9811"/>
                    </a:cubicBezTo>
                    <a:cubicBezTo>
                      <a:pt x="34469" y="9216"/>
                      <a:pt x="34493" y="8632"/>
                      <a:pt x="34493" y="8049"/>
                    </a:cubicBezTo>
                    <a:cubicBezTo>
                      <a:pt x="34493" y="7584"/>
                      <a:pt x="34481" y="7132"/>
                      <a:pt x="34481" y="6680"/>
                    </a:cubicBezTo>
                    <a:cubicBezTo>
                      <a:pt x="34445" y="6668"/>
                      <a:pt x="34410" y="6644"/>
                      <a:pt x="34374" y="6644"/>
                    </a:cubicBezTo>
                    <a:cubicBezTo>
                      <a:pt x="33874" y="6620"/>
                      <a:pt x="33398" y="6465"/>
                      <a:pt x="32897" y="6370"/>
                    </a:cubicBezTo>
                    <a:cubicBezTo>
                      <a:pt x="32362" y="6275"/>
                      <a:pt x="31814" y="6180"/>
                      <a:pt x="31278" y="6072"/>
                    </a:cubicBezTo>
                    <a:cubicBezTo>
                      <a:pt x="30861" y="5989"/>
                      <a:pt x="30445" y="5894"/>
                      <a:pt x="30028" y="5810"/>
                    </a:cubicBezTo>
                    <a:cubicBezTo>
                      <a:pt x="29480" y="5691"/>
                      <a:pt x="28921" y="5572"/>
                      <a:pt x="28373" y="5441"/>
                    </a:cubicBezTo>
                    <a:cubicBezTo>
                      <a:pt x="28052" y="5370"/>
                      <a:pt x="27730" y="5287"/>
                      <a:pt x="27409" y="5215"/>
                    </a:cubicBezTo>
                    <a:cubicBezTo>
                      <a:pt x="27302" y="5191"/>
                      <a:pt x="27182" y="5179"/>
                      <a:pt x="27075" y="5167"/>
                    </a:cubicBezTo>
                    <a:cubicBezTo>
                      <a:pt x="27075" y="5179"/>
                      <a:pt x="27075" y="5203"/>
                      <a:pt x="27075" y="5215"/>
                    </a:cubicBezTo>
                    <a:cubicBezTo>
                      <a:pt x="27087" y="5918"/>
                      <a:pt x="27087" y="6632"/>
                      <a:pt x="27099" y="7334"/>
                    </a:cubicBezTo>
                    <a:cubicBezTo>
                      <a:pt x="27111" y="7656"/>
                      <a:pt x="27123" y="7977"/>
                      <a:pt x="27123" y="8299"/>
                    </a:cubicBezTo>
                    <a:cubicBezTo>
                      <a:pt x="27099" y="8894"/>
                      <a:pt x="27075" y="9489"/>
                      <a:pt x="27051" y="10097"/>
                    </a:cubicBezTo>
                    <a:cubicBezTo>
                      <a:pt x="27028" y="10442"/>
                      <a:pt x="27016" y="10787"/>
                      <a:pt x="26968" y="11144"/>
                    </a:cubicBezTo>
                    <a:cubicBezTo>
                      <a:pt x="26873" y="11918"/>
                      <a:pt x="26730" y="12692"/>
                      <a:pt x="26492" y="13442"/>
                    </a:cubicBezTo>
                    <a:cubicBezTo>
                      <a:pt x="26301" y="14038"/>
                      <a:pt x="26087" y="14633"/>
                      <a:pt x="25742" y="15157"/>
                    </a:cubicBezTo>
                    <a:cubicBezTo>
                      <a:pt x="25551" y="15466"/>
                      <a:pt x="25325" y="15752"/>
                      <a:pt x="25111" y="16038"/>
                    </a:cubicBezTo>
                    <a:cubicBezTo>
                      <a:pt x="25051" y="16121"/>
                      <a:pt x="24968" y="16205"/>
                      <a:pt x="24885" y="16252"/>
                    </a:cubicBezTo>
                    <a:cubicBezTo>
                      <a:pt x="24700" y="16352"/>
                      <a:pt x="24506" y="16388"/>
                      <a:pt x="24309" y="16388"/>
                    </a:cubicBezTo>
                    <a:cubicBezTo>
                      <a:pt x="24177" y="16388"/>
                      <a:pt x="24042" y="16371"/>
                      <a:pt x="23908" y="16347"/>
                    </a:cubicBezTo>
                    <a:cubicBezTo>
                      <a:pt x="23444" y="16264"/>
                      <a:pt x="23063" y="15990"/>
                      <a:pt x="22694" y="15716"/>
                    </a:cubicBezTo>
                    <a:cubicBezTo>
                      <a:pt x="22456" y="15538"/>
                      <a:pt x="22241" y="15312"/>
                      <a:pt x="22051" y="15085"/>
                    </a:cubicBezTo>
                    <a:cubicBezTo>
                      <a:pt x="21837" y="14835"/>
                      <a:pt x="21670" y="14573"/>
                      <a:pt x="21479" y="14311"/>
                    </a:cubicBezTo>
                    <a:cubicBezTo>
                      <a:pt x="21396" y="14192"/>
                      <a:pt x="21301" y="14073"/>
                      <a:pt x="21229" y="13942"/>
                    </a:cubicBezTo>
                    <a:cubicBezTo>
                      <a:pt x="21098" y="13704"/>
                      <a:pt x="20991" y="13454"/>
                      <a:pt x="20860" y="13216"/>
                    </a:cubicBezTo>
                    <a:cubicBezTo>
                      <a:pt x="20610" y="12752"/>
                      <a:pt x="20372" y="12276"/>
                      <a:pt x="20217" y="11775"/>
                    </a:cubicBezTo>
                    <a:cubicBezTo>
                      <a:pt x="20182" y="11680"/>
                      <a:pt x="20146" y="11597"/>
                      <a:pt x="20110" y="11514"/>
                    </a:cubicBezTo>
                    <a:cubicBezTo>
                      <a:pt x="20051" y="11371"/>
                      <a:pt x="19991" y="11240"/>
                      <a:pt x="19932" y="11109"/>
                    </a:cubicBezTo>
                    <a:cubicBezTo>
                      <a:pt x="19932" y="11085"/>
                      <a:pt x="19920" y="11061"/>
                      <a:pt x="19908" y="11049"/>
                    </a:cubicBezTo>
                    <a:cubicBezTo>
                      <a:pt x="19884" y="11002"/>
                      <a:pt x="19848" y="10954"/>
                      <a:pt x="19824" y="10906"/>
                    </a:cubicBezTo>
                    <a:cubicBezTo>
                      <a:pt x="19777" y="10787"/>
                      <a:pt x="19753" y="10656"/>
                      <a:pt x="19682" y="10561"/>
                    </a:cubicBezTo>
                    <a:cubicBezTo>
                      <a:pt x="19586" y="10430"/>
                      <a:pt x="19539" y="10299"/>
                      <a:pt x="19503" y="10156"/>
                    </a:cubicBezTo>
                    <a:cubicBezTo>
                      <a:pt x="19491" y="10097"/>
                      <a:pt x="19479" y="10037"/>
                      <a:pt x="19467" y="9978"/>
                    </a:cubicBezTo>
                    <a:cubicBezTo>
                      <a:pt x="19324" y="9656"/>
                      <a:pt x="19170" y="9335"/>
                      <a:pt x="19062" y="9001"/>
                    </a:cubicBezTo>
                    <a:cubicBezTo>
                      <a:pt x="18979" y="8727"/>
                      <a:pt x="18789" y="8513"/>
                      <a:pt x="18741" y="8215"/>
                    </a:cubicBezTo>
                    <a:cubicBezTo>
                      <a:pt x="18693" y="7977"/>
                      <a:pt x="18562" y="7751"/>
                      <a:pt x="18455" y="7525"/>
                    </a:cubicBezTo>
                    <a:cubicBezTo>
                      <a:pt x="18098" y="6787"/>
                      <a:pt x="17753" y="6049"/>
                      <a:pt x="17396" y="5310"/>
                    </a:cubicBezTo>
                    <a:cubicBezTo>
                      <a:pt x="17300" y="5108"/>
                      <a:pt x="17193" y="4917"/>
                      <a:pt x="17074" y="4727"/>
                    </a:cubicBezTo>
                    <a:cubicBezTo>
                      <a:pt x="16884" y="4405"/>
                      <a:pt x="16681" y="4096"/>
                      <a:pt x="16479" y="3786"/>
                    </a:cubicBezTo>
                    <a:cubicBezTo>
                      <a:pt x="16360" y="3608"/>
                      <a:pt x="16241" y="3441"/>
                      <a:pt x="16110" y="3262"/>
                    </a:cubicBezTo>
                    <a:cubicBezTo>
                      <a:pt x="16014" y="3132"/>
                      <a:pt x="15907" y="3001"/>
                      <a:pt x="15800" y="2870"/>
                    </a:cubicBezTo>
                    <a:cubicBezTo>
                      <a:pt x="15705" y="2739"/>
                      <a:pt x="15574" y="2655"/>
                      <a:pt x="15491" y="2489"/>
                    </a:cubicBezTo>
                    <a:cubicBezTo>
                      <a:pt x="15419" y="2322"/>
                      <a:pt x="15229" y="2203"/>
                      <a:pt x="15086" y="2060"/>
                    </a:cubicBezTo>
                    <a:cubicBezTo>
                      <a:pt x="14943" y="1917"/>
                      <a:pt x="14776" y="1786"/>
                      <a:pt x="14621" y="1655"/>
                    </a:cubicBezTo>
                    <a:cubicBezTo>
                      <a:pt x="14609" y="1643"/>
                      <a:pt x="14598" y="1631"/>
                      <a:pt x="14586" y="1619"/>
                    </a:cubicBezTo>
                    <a:cubicBezTo>
                      <a:pt x="14348" y="1453"/>
                      <a:pt x="14121" y="1286"/>
                      <a:pt x="13883" y="1131"/>
                    </a:cubicBezTo>
                    <a:cubicBezTo>
                      <a:pt x="13657" y="976"/>
                      <a:pt x="13431" y="822"/>
                      <a:pt x="13193" y="726"/>
                    </a:cubicBezTo>
                    <a:cubicBezTo>
                      <a:pt x="12895" y="619"/>
                      <a:pt x="12633" y="405"/>
                      <a:pt x="12312" y="393"/>
                    </a:cubicBezTo>
                    <a:cubicBezTo>
                      <a:pt x="12288" y="381"/>
                      <a:pt x="12264" y="369"/>
                      <a:pt x="12240" y="357"/>
                    </a:cubicBezTo>
                    <a:cubicBezTo>
                      <a:pt x="12133" y="322"/>
                      <a:pt x="12026" y="286"/>
                      <a:pt x="11919" y="250"/>
                    </a:cubicBezTo>
                    <a:cubicBezTo>
                      <a:pt x="11859" y="226"/>
                      <a:pt x="11788" y="238"/>
                      <a:pt x="11728" y="203"/>
                    </a:cubicBezTo>
                    <a:cubicBezTo>
                      <a:pt x="11615" y="150"/>
                      <a:pt x="11508" y="117"/>
                      <a:pt x="11393" y="117"/>
                    </a:cubicBezTo>
                    <a:cubicBezTo>
                      <a:pt x="11351" y="117"/>
                      <a:pt x="11308" y="122"/>
                      <a:pt x="11264" y="131"/>
                    </a:cubicBezTo>
                    <a:cubicBezTo>
                      <a:pt x="11251" y="134"/>
                      <a:pt x="11237" y="136"/>
                      <a:pt x="11222" y="136"/>
                    </a:cubicBezTo>
                    <a:cubicBezTo>
                      <a:pt x="11180" y="136"/>
                      <a:pt x="11135" y="125"/>
                      <a:pt x="11109" y="107"/>
                    </a:cubicBezTo>
                    <a:cubicBezTo>
                      <a:pt x="11051" y="49"/>
                      <a:pt x="10984" y="31"/>
                      <a:pt x="10914" y="31"/>
                    </a:cubicBezTo>
                    <a:cubicBezTo>
                      <a:pt x="10869" y="31"/>
                      <a:pt x="10822" y="39"/>
                      <a:pt x="10776" y="48"/>
                    </a:cubicBezTo>
                    <a:lnTo>
                      <a:pt x="10657" y="48"/>
                    </a:lnTo>
                    <a:cubicBezTo>
                      <a:pt x="10371" y="36"/>
                      <a:pt x="10085" y="12"/>
                      <a:pt x="98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6" name="Google Shape;546;p36"/>
              <p:cNvSpPr/>
              <p:nvPr/>
            </p:nvSpPr>
            <p:spPr>
              <a:xfrm>
                <a:off x="3303975" y="3573375"/>
                <a:ext cx="600100" cy="439775"/>
              </a:xfrm>
              <a:custGeom>
                <a:rect b="b" l="l" r="r" t="t"/>
                <a:pathLst>
                  <a:path extrusionOk="0" h="17591" w="24004">
                    <a:moveTo>
                      <a:pt x="10509" y="1"/>
                    </a:moveTo>
                    <a:cubicBezTo>
                      <a:pt x="10129" y="1"/>
                      <a:pt x="9754" y="20"/>
                      <a:pt x="9371" y="76"/>
                    </a:cubicBezTo>
                    <a:cubicBezTo>
                      <a:pt x="9013" y="124"/>
                      <a:pt x="8644" y="148"/>
                      <a:pt x="8287" y="267"/>
                    </a:cubicBezTo>
                    <a:cubicBezTo>
                      <a:pt x="8049" y="338"/>
                      <a:pt x="7787" y="386"/>
                      <a:pt x="7549" y="481"/>
                    </a:cubicBezTo>
                    <a:cubicBezTo>
                      <a:pt x="7227" y="612"/>
                      <a:pt x="6882" y="707"/>
                      <a:pt x="6585" y="874"/>
                    </a:cubicBezTo>
                    <a:cubicBezTo>
                      <a:pt x="6311" y="1029"/>
                      <a:pt x="6025" y="1172"/>
                      <a:pt x="5763" y="1327"/>
                    </a:cubicBezTo>
                    <a:cubicBezTo>
                      <a:pt x="5132" y="1719"/>
                      <a:pt x="4560" y="2172"/>
                      <a:pt x="4037" y="2684"/>
                    </a:cubicBezTo>
                    <a:cubicBezTo>
                      <a:pt x="3465" y="3243"/>
                      <a:pt x="2989" y="3863"/>
                      <a:pt x="2572" y="4529"/>
                    </a:cubicBezTo>
                    <a:cubicBezTo>
                      <a:pt x="2370" y="4851"/>
                      <a:pt x="2203" y="5184"/>
                      <a:pt x="2024" y="5506"/>
                    </a:cubicBezTo>
                    <a:cubicBezTo>
                      <a:pt x="1929" y="5696"/>
                      <a:pt x="1822" y="5863"/>
                      <a:pt x="1739" y="6053"/>
                    </a:cubicBezTo>
                    <a:cubicBezTo>
                      <a:pt x="1489" y="6708"/>
                      <a:pt x="1191" y="7339"/>
                      <a:pt x="1036" y="8030"/>
                    </a:cubicBezTo>
                    <a:cubicBezTo>
                      <a:pt x="929" y="8482"/>
                      <a:pt x="774" y="8911"/>
                      <a:pt x="679" y="9363"/>
                    </a:cubicBezTo>
                    <a:cubicBezTo>
                      <a:pt x="548" y="9994"/>
                      <a:pt x="453" y="10637"/>
                      <a:pt x="334" y="11268"/>
                    </a:cubicBezTo>
                    <a:cubicBezTo>
                      <a:pt x="179" y="12137"/>
                      <a:pt x="119" y="13018"/>
                      <a:pt x="60" y="13888"/>
                    </a:cubicBezTo>
                    <a:cubicBezTo>
                      <a:pt x="36" y="14316"/>
                      <a:pt x="48" y="14733"/>
                      <a:pt x="36" y="15162"/>
                    </a:cubicBezTo>
                    <a:cubicBezTo>
                      <a:pt x="24" y="15471"/>
                      <a:pt x="12" y="15769"/>
                      <a:pt x="0" y="16078"/>
                    </a:cubicBezTo>
                    <a:cubicBezTo>
                      <a:pt x="48" y="16102"/>
                      <a:pt x="96" y="16138"/>
                      <a:pt x="131" y="16138"/>
                    </a:cubicBezTo>
                    <a:cubicBezTo>
                      <a:pt x="203" y="16150"/>
                      <a:pt x="286" y="16150"/>
                      <a:pt x="358" y="16162"/>
                    </a:cubicBezTo>
                    <a:cubicBezTo>
                      <a:pt x="584" y="16209"/>
                      <a:pt x="810" y="16257"/>
                      <a:pt x="1036" y="16305"/>
                    </a:cubicBezTo>
                    <a:cubicBezTo>
                      <a:pt x="1072" y="16316"/>
                      <a:pt x="1108" y="16340"/>
                      <a:pt x="1143" y="16364"/>
                    </a:cubicBezTo>
                    <a:cubicBezTo>
                      <a:pt x="1179" y="16376"/>
                      <a:pt x="1215" y="16400"/>
                      <a:pt x="1251" y="16400"/>
                    </a:cubicBezTo>
                    <a:cubicBezTo>
                      <a:pt x="1358" y="16412"/>
                      <a:pt x="1477" y="16400"/>
                      <a:pt x="1584" y="16424"/>
                    </a:cubicBezTo>
                    <a:cubicBezTo>
                      <a:pt x="1882" y="16471"/>
                      <a:pt x="2179" y="16531"/>
                      <a:pt x="2477" y="16602"/>
                    </a:cubicBezTo>
                    <a:cubicBezTo>
                      <a:pt x="2715" y="16662"/>
                      <a:pt x="2953" y="16733"/>
                      <a:pt x="3191" y="16781"/>
                    </a:cubicBezTo>
                    <a:cubicBezTo>
                      <a:pt x="3513" y="16852"/>
                      <a:pt x="3822" y="16888"/>
                      <a:pt x="4144" y="16947"/>
                    </a:cubicBezTo>
                    <a:cubicBezTo>
                      <a:pt x="4406" y="16995"/>
                      <a:pt x="4668" y="17067"/>
                      <a:pt x="4941" y="17126"/>
                    </a:cubicBezTo>
                    <a:cubicBezTo>
                      <a:pt x="4953" y="17126"/>
                      <a:pt x="4965" y="17138"/>
                      <a:pt x="4977" y="17138"/>
                    </a:cubicBezTo>
                    <a:cubicBezTo>
                      <a:pt x="5239" y="17186"/>
                      <a:pt x="5489" y="17221"/>
                      <a:pt x="5751" y="17269"/>
                    </a:cubicBezTo>
                    <a:cubicBezTo>
                      <a:pt x="5811" y="17281"/>
                      <a:pt x="5870" y="17328"/>
                      <a:pt x="5930" y="17352"/>
                    </a:cubicBezTo>
                    <a:cubicBezTo>
                      <a:pt x="5965" y="17376"/>
                      <a:pt x="6001" y="17400"/>
                      <a:pt x="6037" y="17400"/>
                    </a:cubicBezTo>
                    <a:cubicBezTo>
                      <a:pt x="6078" y="17392"/>
                      <a:pt x="6119" y="17389"/>
                      <a:pt x="6159" y="17389"/>
                    </a:cubicBezTo>
                    <a:cubicBezTo>
                      <a:pt x="6365" y="17389"/>
                      <a:pt x="6564" y="17475"/>
                      <a:pt x="6763" y="17495"/>
                    </a:cubicBezTo>
                    <a:cubicBezTo>
                      <a:pt x="6966" y="17519"/>
                      <a:pt x="7156" y="17567"/>
                      <a:pt x="7347" y="17590"/>
                    </a:cubicBezTo>
                    <a:cubicBezTo>
                      <a:pt x="7358" y="17567"/>
                      <a:pt x="7358" y="17543"/>
                      <a:pt x="7358" y="17519"/>
                    </a:cubicBezTo>
                    <a:cubicBezTo>
                      <a:pt x="7370" y="16769"/>
                      <a:pt x="7370" y="16031"/>
                      <a:pt x="7382" y="15293"/>
                    </a:cubicBezTo>
                    <a:cubicBezTo>
                      <a:pt x="7394" y="14935"/>
                      <a:pt x="7418" y="14578"/>
                      <a:pt x="7430" y="14221"/>
                    </a:cubicBezTo>
                    <a:cubicBezTo>
                      <a:pt x="7454" y="13935"/>
                      <a:pt x="7466" y="13661"/>
                      <a:pt x="7501" y="13388"/>
                    </a:cubicBezTo>
                    <a:cubicBezTo>
                      <a:pt x="7549" y="12959"/>
                      <a:pt x="7597" y="12518"/>
                      <a:pt x="7656" y="12090"/>
                    </a:cubicBezTo>
                    <a:cubicBezTo>
                      <a:pt x="7692" y="11792"/>
                      <a:pt x="7739" y="11506"/>
                      <a:pt x="7799" y="11209"/>
                    </a:cubicBezTo>
                    <a:cubicBezTo>
                      <a:pt x="7859" y="10923"/>
                      <a:pt x="7930" y="10649"/>
                      <a:pt x="8025" y="10363"/>
                    </a:cubicBezTo>
                    <a:cubicBezTo>
                      <a:pt x="8144" y="9994"/>
                      <a:pt x="8251" y="9625"/>
                      <a:pt x="8406" y="9268"/>
                    </a:cubicBezTo>
                    <a:cubicBezTo>
                      <a:pt x="8573" y="8875"/>
                      <a:pt x="8811" y="8518"/>
                      <a:pt x="9085" y="8185"/>
                    </a:cubicBezTo>
                    <a:cubicBezTo>
                      <a:pt x="9492" y="7705"/>
                      <a:pt x="9982" y="7473"/>
                      <a:pt x="10539" y="7473"/>
                    </a:cubicBezTo>
                    <a:cubicBezTo>
                      <a:pt x="10714" y="7473"/>
                      <a:pt x="10897" y="7496"/>
                      <a:pt x="11085" y="7542"/>
                    </a:cubicBezTo>
                    <a:cubicBezTo>
                      <a:pt x="11728" y="7696"/>
                      <a:pt x="12276" y="8018"/>
                      <a:pt x="12800" y="8411"/>
                    </a:cubicBezTo>
                    <a:cubicBezTo>
                      <a:pt x="13574" y="9018"/>
                      <a:pt x="14276" y="9709"/>
                      <a:pt x="14859" y="10518"/>
                    </a:cubicBezTo>
                    <a:cubicBezTo>
                      <a:pt x="15169" y="10947"/>
                      <a:pt x="15490" y="11375"/>
                      <a:pt x="15764" y="11828"/>
                    </a:cubicBezTo>
                    <a:cubicBezTo>
                      <a:pt x="16050" y="12304"/>
                      <a:pt x="16300" y="12792"/>
                      <a:pt x="16562" y="13280"/>
                    </a:cubicBezTo>
                    <a:cubicBezTo>
                      <a:pt x="16729" y="13614"/>
                      <a:pt x="16872" y="13971"/>
                      <a:pt x="17050" y="14292"/>
                    </a:cubicBezTo>
                    <a:cubicBezTo>
                      <a:pt x="17241" y="14638"/>
                      <a:pt x="17467" y="14983"/>
                      <a:pt x="17693" y="15316"/>
                    </a:cubicBezTo>
                    <a:cubicBezTo>
                      <a:pt x="17784" y="15452"/>
                      <a:pt x="17841" y="15502"/>
                      <a:pt x="17928" y="15502"/>
                    </a:cubicBezTo>
                    <a:cubicBezTo>
                      <a:pt x="17978" y="15502"/>
                      <a:pt x="18039" y="15485"/>
                      <a:pt x="18122" y="15459"/>
                    </a:cubicBezTo>
                    <a:cubicBezTo>
                      <a:pt x="18140" y="15453"/>
                      <a:pt x="18160" y="15453"/>
                      <a:pt x="18181" y="15453"/>
                    </a:cubicBezTo>
                    <a:cubicBezTo>
                      <a:pt x="18202" y="15453"/>
                      <a:pt x="18223" y="15453"/>
                      <a:pt x="18241" y="15447"/>
                    </a:cubicBezTo>
                    <a:cubicBezTo>
                      <a:pt x="18300" y="15435"/>
                      <a:pt x="18372" y="15423"/>
                      <a:pt x="18431" y="15388"/>
                    </a:cubicBezTo>
                    <a:cubicBezTo>
                      <a:pt x="18515" y="15316"/>
                      <a:pt x="18586" y="15221"/>
                      <a:pt x="18681" y="15150"/>
                    </a:cubicBezTo>
                    <a:cubicBezTo>
                      <a:pt x="18872" y="15007"/>
                      <a:pt x="19110" y="14923"/>
                      <a:pt x="19265" y="14733"/>
                    </a:cubicBezTo>
                    <a:cubicBezTo>
                      <a:pt x="19277" y="14709"/>
                      <a:pt x="19324" y="14709"/>
                      <a:pt x="19360" y="14697"/>
                    </a:cubicBezTo>
                    <a:cubicBezTo>
                      <a:pt x="19431" y="14661"/>
                      <a:pt x="19503" y="14638"/>
                      <a:pt x="19586" y="14602"/>
                    </a:cubicBezTo>
                    <a:cubicBezTo>
                      <a:pt x="19622" y="14590"/>
                      <a:pt x="19658" y="14554"/>
                      <a:pt x="19705" y="14542"/>
                    </a:cubicBezTo>
                    <a:cubicBezTo>
                      <a:pt x="19931" y="14495"/>
                      <a:pt x="20122" y="14316"/>
                      <a:pt x="20372" y="14292"/>
                    </a:cubicBezTo>
                    <a:cubicBezTo>
                      <a:pt x="20464" y="14281"/>
                      <a:pt x="20534" y="14125"/>
                      <a:pt x="20667" y="14125"/>
                    </a:cubicBezTo>
                    <a:cubicBezTo>
                      <a:pt x="20672" y="14125"/>
                      <a:pt x="20677" y="14125"/>
                      <a:pt x="20682" y="14126"/>
                    </a:cubicBezTo>
                    <a:cubicBezTo>
                      <a:pt x="20777" y="13983"/>
                      <a:pt x="20920" y="13971"/>
                      <a:pt x="21063" y="13959"/>
                    </a:cubicBezTo>
                    <a:cubicBezTo>
                      <a:pt x="21098" y="13804"/>
                      <a:pt x="21253" y="13769"/>
                      <a:pt x="21348" y="13673"/>
                    </a:cubicBezTo>
                    <a:cubicBezTo>
                      <a:pt x="21396" y="13638"/>
                      <a:pt x="21455" y="13614"/>
                      <a:pt x="21467" y="13542"/>
                    </a:cubicBezTo>
                    <a:cubicBezTo>
                      <a:pt x="21467" y="13507"/>
                      <a:pt x="21515" y="13495"/>
                      <a:pt x="21551" y="13471"/>
                    </a:cubicBezTo>
                    <a:cubicBezTo>
                      <a:pt x="21563" y="13459"/>
                      <a:pt x="21598" y="13459"/>
                      <a:pt x="21598" y="13447"/>
                    </a:cubicBezTo>
                    <a:cubicBezTo>
                      <a:pt x="21646" y="13352"/>
                      <a:pt x="21741" y="13364"/>
                      <a:pt x="21825" y="13352"/>
                    </a:cubicBezTo>
                    <a:cubicBezTo>
                      <a:pt x="21860" y="13352"/>
                      <a:pt x="21932" y="13328"/>
                      <a:pt x="21932" y="13304"/>
                    </a:cubicBezTo>
                    <a:cubicBezTo>
                      <a:pt x="21956" y="13197"/>
                      <a:pt x="22039" y="13209"/>
                      <a:pt x="22110" y="13197"/>
                    </a:cubicBezTo>
                    <a:cubicBezTo>
                      <a:pt x="22206" y="13173"/>
                      <a:pt x="22313" y="13161"/>
                      <a:pt x="22384" y="13102"/>
                    </a:cubicBezTo>
                    <a:cubicBezTo>
                      <a:pt x="22467" y="13030"/>
                      <a:pt x="22527" y="12899"/>
                      <a:pt x="22610" y="12804"/>
                    </a:cubicBezTo>
                    <a:cubicBezTo>
                      <a:pt x="22634" y="12780"/>
                      <a:pt x="22694" y="12756"/>
                      <a:pt x="22741" y="12756"/>
                    </a:cubicBezTo>
                    <a:cubicBezTo>
                      <a:pt x="22872" y="12721"/>
                      <a:pt x="23015" y="12721"/>
                      <a:pt x="23146" y="12673"/>
                    </a:cubicBezTo>
                    <a:cubicBezTo>
                      <a:pt x="23301" y="12614"/>
                      <a:pt x="23444" y="12506"/>
                      <a:pt x="23599" y="12423"/>
                    </a:cubicBezTo>
                    <a:cubicBezTo>
                      <a:pt x="23634" y="12399"/>
                      <a:pt x="23682" y="12387"/>
                      <a:pt x="23730" y="12375"/>
                    </a:cubicBezTo>
                    <a:cubicBezTo>
                      <a:pt x="23908" y="12304"/>
                      <a:pt x="24003" y="12114"/>
                      <a:pt x="23944" y="11983"/>
                    </a:cubicBezTo>
                    <a:cubicBezTo>
                      <a:pt x="23908" y="11899"/>
                      <a:pt x="23896" y="11804"/>
                      <a:pt x="23872" y="11721"/>
                    </a:cubicBezTo>
                    <a:cubicBezTo>
                      <a:pt x="23837" y="11625"/>
                      <a:pt x="23813" y="11518"/>
                      <a:pt x="23777" y="11435"/>
                    </a:cubicBezTo>
                    <a:cubicBezTo>
                      <a:pt x="23706" y="11292"/>
                      <a:pt x="23622" y="11149"/>
                      <a:pt x="23551" y="11006"/>
                    </a:cubicBezTo>
                    <a:cubicBezTo>
                      <a:pt x="23420" y="10744"/>
                      <a:pt x="23301" y="10459"/>
                      <a:pt x="23170" y="10185"/>
                    </a:cubicBezTo>
                    <a:cubicBezTo>
                      <a:pt x="23134" y="10125"/>
                      <a:pt x="23087" y="10078"/>
                      <a:pt x="23063" y="10018"/>
                    </a:cubicBezTo>
                    <a:cubicBezTo>
                      <a:pt x="22991" y="9839"/>
                      <a:pt x="22920" y="9661"/>
                      <a:pt x="22848" y="9494"/>
                    </a:cubicBezTo>
                    <a:cubicBezTo>
                      <a:pt x="22753" y="9292"/>
                      <a:pt x="22670" y="9101"/>
                      <a:pt x="22563" y="8911"/>
                    </a:cubicBezTo>
                    <a:cubicBezTo>
                      <a:pt x="22098" y="8018"/>
                      <a:pt x="21551" y="7172"/>
                      <a:pt x="20943" y="6351"/>
                    </a:cubicBezTo>
                    <a:cubicBezTo>
                      <a:pt x="20610" y="5899"/>
                      <a:pt x="20277" y="5458"/>
                      <a:pt x="19872" y="5053"/>
                    </a:cubicBezTo>
                    <a:cubicBezTo>
                      <a:pt x="19681" y="4863"/>
                      <a:pt x="19503" y="4648"/>
                      <a:pt x="19324" y="4458"/>
                    </a:cubicBezTo>
                    <a:cubicBezTo>
                      <a:pt x="19050" y="4160"/>
                      <a:pt x="18788" y="3863"/>
                      <a:pt x="18491" y="3577"/>
                    </a:cubicBezTo>
                    <a:cubicBezTo>
                      <a:pt x="18265" y="3362"/>
                      <a:pt x="17991" y="3184"/>
                      <a:pt x="17753" y="2958"/>
                    </a:cubicBezTo>
                    <a:cubicBezTo>
                      <a:pt x="17407" y="2612"/>
                      <a:pt x="17014" y="2315"/>
                      <a:pt x="16610" y="2041"/>
                    </a:cubicBezTo>
                    <a:cubicBezTo>
                      <a:pt x="16538" y="1993"/>
                      <a:pt x="16491" y="1922"/>
                      <a:pt x="16431" y="1886"/>
                    </a:cubicBezTo>
                    <a:cubicBezTo>
                      <a:pt x="16288" y="1803"/>
                      <a:pt x="16133" y="1743"/>
                      <a:pt x="15990" y="1660"/>
                    </a:cubicBezTo>
                    <a:cubicBezTo>
                      <a:pt x="15598" y="1434"/>
                      <a:pt x="15205" y="1196"/>
                      <a:pt x="14800" y="981"/>
                    </a:cubicBezTo>
                    <a:cubicBezTo>
                      <a:pt x="14562" y="862"/>
                      <a:pt x="14300" y="779"/>
                      <a:pt x="14038" y="684"/>
                    </a:cubicBezTo>
                    <a:cubicBezTo>
                      <a:pt x="13812" y="600"/>
                      <a:pt x="13585" y="541"/>
                      <a:pt x="13359" y="469"/>
                    </a:cubicBezTo>
                    <a:cubicBezTo>
                      <a:pt x="13285" y="445"/>
                      <a:pt x="13206" y="403"/>
                      <a:pt x="13132" y="403"/>
                    </a:cubicBezTo>
                    <a:cubicBezTo>
                      <a:pt x="13099" y="403"/>
                      <a:pt x="13067" y="411"/>
                      <a:pt x="13038" y="434"/>
                    </a:cubicBezTo>
                    <a:cubicBezTo>
                      <a:pt x="12954" y="374"/>
                      <a:pt x="12883" y="314"/>
                      <a:pt x="12812" y="291"/>
                    </a:cubicBezTo>
                    <a:cubicBezTo>
                      <a:pt x="12597" y="243"/>
                      <a:pt x="12395" y="195"/>
                      <a:pt x="12180" y="172"/>
                    </a:cubicBezTo>
                    <a:cubicBezTo>
                      <a:pt x="12002" y="136"/>
                      <a:pt x="11823" y="160"/>
                      <a:pt x="11657" y="100"/>
                    </a:cubicBezTo>
                    <a:cubicBezTo>
                      <a:pt x="11383" y="17"/>
                      <a:pt x="11097" y="17"/>
                      <a:pt x="10823" y="5"/>
                    </a:cubicBezTo>
                    <a:cubicBezTo>
                      <a:pt x="10718" y="2"/>
                      <a:pt x="10614" y="1"/>
                      <a:pt x="10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p36"/>
              <p:cNvSpPr/>
              <p:nvPr/>
            </p:nvSpPr>
            <p:spPr>
              <a:xfrm>
                <a:off x="3206900" y="3959225"/>
                <a:ext cx="380475" cy="120300"/>
              </a:xfrm>
              <a:custGeom>
                <a:rect b="b" l="l" r="r" t="t"/>
                <a:pathLst>
                  <a:path extrusionOk="0" h="4812" w="15219">
                    <a:moveTo>
                      <a:pt x="597" y="644"/>
                    </a:moveTo>
                    <a:cubicBezTo>
                      <a:pt x="609" y="656"/>
                      <a:pt x="633" y="680"/>
                      <a:pt x="645" y="692"/>
                    </a:cubicBezTo>
                    <a:cubicBezTo>
                      <a:pt x="621" y="775"/>
                      <a:pt x="597" y="859"/>
                      <a:pt x="562" y="930"/>
                    </a:cubicBezTo>
                    <a:cubicBezTo>
                      <a:pt x="552" y="939"/>
                      <a:pt x="529" y="943"/>
                      <a:pt x="504" y="943"/>
                    </a:cubicBezTo>
                    <a:cubicBezTo>
                      <a:pt x="462" y="943"/>
                      <a:pt x="414" y="933"/>
                      <a:pt x="407" y="918"/>
                    </a:cubicBezTo>
                    <a:cubicBezTo>
                      <a:pt x="371" y="847"/>
                      <a:pt x="335" y="740"/>
                      <a:pt x="371" y="704"/>
                    </a:cubicBezTo>
                    <a:cubicBezTo>
                      <a:pt x="407" y="644"/>
                      <a:pt x="514" y="656"/>
                      <a:pt x="597" y="644"/>
                    </a:cubicBezTo>
                    <a:close/>
                    <a:moveTo>
                      <a:pt x="11670" y="2395"/>
                    </a:moveTo>
                    <a:cubicBezTo>
                      <a:pt x="11718" y="2466"/>
                      <a:pt x="11765" y="2502"/>
                      <a:pt x="11765" y="2526"/>
                    </a:cubicBezTo>
                    <a:cubicBezTo>
                      <a:pt x="11753" y="2561"/>
                      <a:pt x="11706" y="2597"/>
                      <a:pt x="11682" y="2633"/>
                    </a:cubicBezTo>
                    <a:cubicBezTo>
                      <a:pt x="11646" y="2597"/>
                      <a:pt x="11599" y="2573"/>
                      <a:pt x="11575" y="2537"/>
                    </a:cubicBezTo>
                    <a:cubicBezTo>
                      <a:pt x="11575" y="2514"/>
                      <a:pt x="11622" y="2466"/>
                      <a:pt x="11670" y="2395"/>
                    </a:cubicBezTo>
                    <a:close/>
                    <a:moveTo>
                      <a:pt x="497" y="0"/>
                    </a:moveTo>
                    <a:cubicBezTo>
                      <a:pt x="430" y="0"/>
                      <a:pt x="339" y="39"/>
                      <a:pt x="347" y="73"/>
                    </a:cubicBezTo>
                    <a:cubicBezTo>
                      <a:pt x="371" y="156"/>
                      <a:pt x="323" y="168"/>
                      <a:pt x="276" y="204"/>
                    </a:cubicBezTo>
                    <a:cubicBezTo>
                      <a:pt x="252" y="228"/>
                      <a:pt x="216" y="263"/>
                      <a:pt x="204" y="299"/>
                    </a:cubicBezTo>
                    <a:cubicBezTo>
                      <a:pt x="169" y="478"/>
                      <a:pt x="121" y="644"/>
                      <a:pt x="50" y="811"/>
                    </a:cubicBezTo>
                    <a:cubicBezTo>
                      <a:pt x="0" y="900"/>
                      <a:pt x="25" y="948"/>
                      <a:pt x="103" y="948"/>
                    </a:cubicBezTo>
                    <a:cubicBezTo>
                      <a:pt x="119" y="948"/>
                      <a:pt x="137" y="946"/>
                      <a:pt x="157" y="942"/>
                    </a:cubicBezTo>
                    <a:cubicBezTo>
                      <a:pt x="204" y="942"/>
                      <a:pt x="240" y="954"/>
                      <a:pt x="288" y="966"/>
                    </a:cubicBezTo>
                    <a:cubicBezTo>
                      <a:pt x="276" y="1013"/>
                      <a:pt x="264" y="1037"/>
                      <a:pt x="240" y="1085"/>
                    </a:cubicBezTo>
                    <a:cubicBezTo>
                      <a:pt x="395" y="1109"/>
                      <a:pt x="431" y="1204"/>
                      <a:pt x="407" y="1323"/>
                    </a:cubicBezTo>
                    <a:cubicBezTo>
                      <a:pt x="407" y="1347"/>
                      <a:pt x="431" y="1394"/>
                      <a:pt x="454" y="1394"/>
                    </a:cubicBezTo>
                    <a:cubicBezTo>
                      <a:pt x="621" y="1418"/>
                      <a:pt x="597" y="1525"/>
                      <a:pt x="573" y="1644"/>
                    </a:cubicBezTo>
                    <a:cubicBezTo>
                      <a:pt x="538" y="1823"/>
                      <a:pt x="609" y="1906"/>
                      <a:pt x="788" y="1954"/>
                    </a:cubicBezTo>
                    <a:cubicBezTo>
                      <a:pt x="812" y="1954"/>
                      <a:pt x="835" y="1966"/>
                      <a:pt x="859" y="1966"/>
                    </a:cubicBezTo>
                    <a:cubicBezTo>
                      <a:pt x="1038" y="2002"/>
                      <a:pt x="1228" y="2037"/>
                      <a:pt x="1407" y="2073"/>
                    </a:cubicBezTo>
                    <a:cubicBezTo>
                      <a:pt x="1562" y="2121"/>
                      <a:pt x="1705" y="2168"/>
                      <a:pt x="1859" y="2204"/>
                    </a:cubicBezTo>
                    <a:cubicBezTo>
                      <a:pt x="2026" y="2240"/>
                      <a:pt x="2193" y="2287"/>
                      <a:pt x="2359" y="2323"/>
                    </a:cubicBezTo>
                    <a:cubicBezTo>
                      <a:pt x="2526" y="2347"/>
                      <a:pt x="2705" y="2359"/>
                      <a:pt x="2871" y="2406"/>
                    </a:cubicBezTo>
                    <a:cubicBezTo>
                      <a:pt x="3205" y="2478"/>
                      <a:pt x="3550" y="2573"/>
                      <a:pt x="3895" y="2656"/>
                    </a:cubicBezTo>
                    <a:cubicBezTo>
                      <a:pt x="4002" y="2668"/>
                      <a:pt x="4122" y="2680"/>
                      <a:pt x="4229" y="2704"/>
                    </a:cubicBezTo>
                    <a:cubicBezTo>
                      <a:pt x="4550" y="2776"/>
                      <a:pt x="4872" y="2859"/>
                      <a:pt x="5193" y="2930"/>
                    </a:cubicBezTo>
                    <a:cubicBezTo>
                      <a:pt x="5741" y="3061"/>
                      <a:pt x="6300" y="3168"/>
                      <a:pt x="6848" y="3288"/>
                    </a:cubicBezTo>
                    <a:cubicBezTo>
                      <a:pt x="7265" y="3383"/>
                      <a:pt x="7681" y="3466"/>
                      <a:pt x="8098" y="3549"/>
                    </a:cubicBezTo>
                    <a:cubicBezTo>
                      <a:pt x="8634" y="3657"/>
                      <a:pt x="9182" y="3764"/>
                      <a:pt x="9717" y="3859"/>
                    </a:cubicBezTo>
                    <a:cubicBezTo>
                      <a:pt x="10218" y="3942"/>
                      <a:pt x="10694" y="4097"/>
                      <a:pt x="11194" y="4121"/>
                    </a:cubicBezTo>
                    <a:cubicBezTo>
                      <a:pt x="11230" y="4121"/>
                      <a:pt x="11265" y="4145"/>
                      <a:pt x="11301" y="4157"/>
                    </a:cubicBezTo>
                    <a:cubicBezTo>
                      <a:pt x="11361" y="4180"/>
                      <a:pt x="11432" y="4180"/>
                      <a:pt x="11503" y="4204"/>
                    </a:cubicBezTo>
                    <a:cubicBezTo>
                      <a:pt x="11634" y="4228"/>
                      <a:pt x="11765" y="4276"/>
                      <a:pt x="11908" y="4300"/>
                    </a:cubicBezTo>
                    <a:cubicBezTo>
                      <a:pt x="12194" y="4359"/>
                      <a:pt x="12492" y="4395"/>
                      <a:pt x="12789" y="4454"/>
                    </a:cubicBezTo>
                    <a:cubicBezTo>
                      <a:pt x="12908" y="4478"/>
                      <a:pt x="13027" y="4526"/>
                      <a:pt x="13146" y="4550"/>
                    </a:cubicBezTo>
                    <a:cubicBezTo>
                      <a:pt x="13289" y="4573"/>
                      <a:pt x="13432" y="4585"/>
                      <a:pt x="13587" y="4609"/>
                    </a:cubicBezTo>
                    <a:cubicBezTo>
                      <a:pt x="13980" y="4669"/>
                      <a:pt x="14373" y="4740"/>
                      <a:pt x="14766" y="4812"/>
                    </a:cubicBezTo>
                    <a:cubicBezTo>
                      <a:pt x="14825" y="4812"/>
                      <a:pt x="14885" y="4800"/>
                      <a:pt x="14956" y="4800"/>
                    </a:cubicBezTo>
                    <a:cubicBezTo>
                      <a:pt x="14861" y="4657"/>
                      <a:pt x="14825" y="4526"/>
                      <a:pt x="14920" y="4419"/>
                    </a:cubicBezTo>
                    <a:cubicBezTo>
                      <a:pt x="14980" y="4347"/>
                      <a:pt x="14992" y="4300"/>
                      <a:pt x="14980" y="4204"/>
                    </a:cubicBezTo>
                    <a:cubicBezTo>
                      <a:pt x="14980" y="4014"/>
                      <a:pt x="14992" y="3799"/>
                      <a:pt x="15051" y="3621"/>
                    </a:cubicBezTo>
                    <a:cubicBezTo>
                      <a:pt x="15099" y="3502"/>
                      <a:pt x="15135" y="3383"/>
                      <a:pt x="15171" y="3264"/>
                    </a:cubicBezTo>
                    <a:cubicBezTo>
                      <a:pt x="15194" y="3168"/>
                      <a:pt x="15218" y="3085"/>
                      <a:pt x="15075" y="3085"/>
                    </a:cubicBezTo>
                    <a:cubicBezTo>
                      <a:pt x="15063" y="3085"/>
                      <a:pt x="15040" y="3049"/>
                      <a:pt x="15028" y="3037"/>
                    </a:cubicBezTo>
                    <a:cubicBezTo>
                      <a:pt x="14897" y="2978"/>
                      <a:pt x="14778" y="2918"/>
                      <a:pt x="14659" y="2859"/>
                    </a:cubicBezTo>
                    <a:cubicBezTo>
                      <a:pt x="14563" y="2835"/>
                      <a:pt x="14468" y="2811"/>
                      <a:pt x="14361" y="2787"/>
                    </a:cubicBezTo>
                    <a:cubicBezTo>
                      <a:pt x="14099" y="2740"/>
                      <a:pt x="13837" y="2704"/>
                      <a:pt x="13575" y="2645"/>
                    </a:cubicBezTo>
                    <a:cubicBezTo>
                      <a:pt x="13289" y="2597"/>
                      <a:pt x="12992" y="2537"/>
                      <a:pt x="12718" y="2478"/>
                    </a:cubicBezTo>
                    <a:cubicBezTo>
                      <a:pt x="12337" y="2395"/>
                      <a:pt x="11968" y="2323"/>
                      <a:pt x="11599" y="2240"/>
                    </a:cubicBezTo>
                    <a:cubicBezTo>
                      <a:pt x="11570" y="2240"/>
                      <a:pt x="11526" y="2255"/>
                      <a:pt x="11492" y="2255"/>
                    </a:cubicBezTo>
                    <a:cubicBezTo>
                      <a:pt x="11483" y="2255"/>
                      <a:pt x="11475" y="2254"/>
                      <a:pt x="11468" y="2252"/>
                    </a:cubicBezTo>
                    <a:cubicBezTo>
                      <a:pt x="11396" y="2228"/>
                      <a:pt x="11313" y="2192"/>
                      <a:pt x="11230" y="2168"/>
                    </a:cubicBezTo>
                    <a:cubicBezTo>
                      <a:pt x="11039" y="2133"/>
                      <a:pt x="10849" y="2085"/>
                      <a:pt x="10646" y="2061"/>
                    </a:cubicBezTo>
                    <a:cubicBezTo>
                      <a:pt x="10442" y="2041"/>
                      <a:pt x="10237" y="1959"/>
                      <a:pt x="10025" y="1959"/>
                    </a:cubicBezTo>
                    <a:cubicBezTo>
                      <a:pt x="9990" y="1959"/>
                      <a:pt x="9955" y="1961"/>
                      <a:pt x="9920" y="1966"/>
                    </a:cubicBezTo>
                    <a:cubicBezTo>
                      <a:pt x="9915" y="1968"/>
                      <a:pt x="9910" y="1968"/>
                      <a:pt x="9905" y="1968"/>
                    </a:cubicBezTo>
                    <a:cubicBezTo>
                      <a:pt x="9874" y="1968"/>
                      <a:pt x="9844" y="1939"/>
                      <a:pt x="9813" y="1918"/>
                    </a:cubicBezTo>
                    <a:cubicBezTo>
                      <a:pt x="9753" y="1894"/>
                      <a:pt x="9694" y="1847"/>
                      <a:pt x="9634" y="1835"/>
                    </a:cubicBezTo>
                    <a:cubicBezTo>
                      <a:pt x="9372" y="1787"/>
                      <a:pt x="9122" y="1752"/>
                      <a:pt x="8860" y="1716"/>
                    </a:cubicBezTo>
                    <a:cubicBezTo>
                      <a:pt x="8848" y="1704"/>
                      <a:pt x="8836" y="1692"/>
                      <a:pt x="8824" y="1692"/>
                    </a:cubicBezTo>
                    <a:cubicBezTo>
                      <a:pt x="8551" y="1633"/>
                      <a:pt x="8289" y="1561"/>
                      <a:pt x="8027" y="1513"/>
                    </a:cubicBezTo>
                    <a:cubicBezTo>
                      <a:pt x="7705" y="1454"/>
                      <a:pt x="7384" y="1418"/>
                      <a:pt x="7074" y="1359"/>
                    </a:cubicBezTo>
                    <a:cubicBezTo>
                      <a:pt x="6836" y="1311"/>
                      <a:pt x="6598" y="1228"/>
                      <a:pt x="6360" y="1168"/>
                    </a:cubicBezTo>
                    <a:cubicBezTo>
                      <a:pt x="6062" y="1109"/>
                      <a:pt x="5765" y="1049"/>
                      <a:pt x="5467" y="990"/>
                    </a:cubicBezTo>
                    <a:cubicBezTo>
                      <a:pt x="5360" y="966"/>
                      <a:pt x="5241" y="978"/>
                      <a:pt x="5134" y="966"/>
                    </a:cubicBezTo>
                    <a:cubicBezTo>
                      <a:pt x="5098" y="966"/>
                      <a:pt x="5062" y="942"/>
                      <a:pt x="5026" y="930"/>
                    </a:cubicBezTo>
                    <a:cubicBezTo>
                      <a:pt x="4991" y="918"/>
                      <a:pt x="4955" y="882"/>
                      <a:pt x="4919" y="871"/>
                    </a:cubicBezTo>
                    <a:cubicBezTo>
                      <a:pt x="4693" y="823"/>
                      <a:pt x="4467" y="775"/>
                      <a:pt x="4241" y="740"/>
                    </a:cubicBezTo>
                    <a:cubicBezTo>
                      <a:pt x="4169" y="728"/>
                      <a:pt x="4086" y="728"/>
                      <a:pt x="4014" y="704"/>
                    </a:cubicBezTo>
                    <a:cubicBezTo>
                      <a:pt x="3967" y="692"/>
                      <a:pt x="3919" y="668"/>
                      <a:pt x="3871" y="644"/>
                    </a:cubicBezTo>
                    <a:cubicBezTo>
                      <a:pt x="3705" y="621"/>
                      <a:pt x="3538" y="597"/>
                      <a:pt x="3371" y="573"/>
                    </a:cubicBezTo>
                    <a:lnTo>
                      <a:pt x="3252" y="549"/>
                    </a:lnTo>
                    <a:cubicBezTo>
                      <a:pt x="3229" y="537"/>
                      <a:pt x="3205" y="525"/>
                      <a:pt x="3181" y="525"/>
                    </a:cubicBezTo>
                    <a:cubicBezTo>
                      <a:pt x="3157" y="513"/>
                      <a:pt x="3133" y="513"/>
                      <a:pt x="3098" y="501"/>
                    </a:cubicBezTo>
                    <a:lnTo>
                      <a:pt x="3014" y="501"/>
                    </a:lnTo>
                    <a:cubicBezTo>
                      <a:pt x="2943" y="478"/>
                      <a:pt x="2871" y="466"/>
                      <a:pt x="2788" y="442"/>
                    </a:cubicBezTo>
                    <a:cubicBezTo>
                      <a:pt x="2717" y="430"/>
                      <a:pt x="2633" y="418"/>
                      <a:pt x="2550" y="406"/>
                    </a:cubicBezTo>
                    <a:cubicBezTo>
                      <a:pt x="2347" y="359"/>
                      <a:pt x="2145" y="311"/>
                      <a:pt x="1931" y="263"/>
                    </a:cubicBezTo>
                    <a:cubicBezTo>
                      <a:pt x="1919" y="263"/>
                      <a:pt x="1895" y="263"/>
                      <a:pt x="1871" y="251"/>
                    </a:cubicBezTo>
                    <a:cubicBezTo>
                      <a:pt x="1847" y="240"/>
                      <a:pt x="1824" y="216"/>
                      <a:pt x="1800" y="216"/>
                    </a:cubicBezTo>
                    <a:cubicBezTo>
                      <a:pt x="1752" y="204"/>
                      <a:pt x="1705" y="192"/>
                      <a:pt x="1669" y="192"/>
                    </a:cubicBezTo>
                    <a:cubicBezTo>
                      <a:pt x="1526" y="180"/>
                      <a:pt x="1395" y="168"/>
                      <a:pt x="1252" y="156"/>
                    </a:cubicBezTo>
                    <a:lnTo>
                      <a:pt x="1252" y="454"/>
                    </a:lnTo>
                    <a:cubicBezTo>
                      <a:pt x="1193" y="466"/>
                      <a:pt x="1133" y="466"/>
                      <a:pt x="1074" y="466"/>
                    </a:cubicBezTo>
                    <a:cubicBezTo>
                      <a:pt x="1181" y="204"/>
                      <a:pt x="1145" y="156"/>
                      <a:pt x="871" y="120"/>
                    </a:cubicBezTo>
                    <a:cubicBezTo>
                      <a:pt x="776" y="97"/>
                      <a:pt x="645" y="144"/>
                      <a:pt x="562" y="25"/>
                    </a:cubicBezTo>
                    <a:cubicBezTo>
                      <a:pt x="551" y="7"/>
                      <a:pt x="526" y="0"/>
                      <a:pt x="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8" name="Google Shape;548;p36"/>
            <p:cNvGrpSpPr/>
            <p:nvPr/>
          </p:nvGrpSpPr>
          <p:grpSpPr>
            <a:xfrm rot="-5897000">
              <a:off x="8074437" y="4047220"/>
              <a:ext cx="1271112" cy="1458869"/>
              <a:chOff x="2159475" y="1637325"/>
              <a:chExt cx="935275" cy="1073425"/>
            </a:xfrm>
          </p:grpSpPr>
          <p:sp>
            <p:nvSpPr>
              <p:cNvPr id="549" name="Google Shape;549;p36"/>
              <p:cNvSpPr/>
              <p:nvPr/>
            </p:nvSpPr>
            <p:spPr>
              <a:xfrm>
                <a:off x="2378550" y="2057450"/>
                <a:ext cx="581350" cy="653300"/>
              </a:xfrm>
              <a:custGeom>
                <a:rect b="b" l="l" r="r" t="t"/>
                <a:pathLst>
                  <a:path extrusionOk="0" h="26132" w="23254">
                    <a:moveTo>
                      <a:pt x="1953" y="1385"/>
                    </a:moveTo>
                    <a:cubicBezTo>
                      <a:pt x="1989" y="1468"/>
                      <a:pt x="2037" y="1539"/>
                      <a:pt x="2049" y="1611"/>
                    </a:cubicBezTo>
                    <a:cubicBezTo>
                      <a:pt x="2049" y="1647"/>
                      <a:pt x="1989" y="1718"/>
                      <a:pt x="1953" y="1730"/>
                    </a:cubicBezTo>
                    <a:cubicBezTo>
                      <a:pt x="1946" y="1731"/>
                      <a:pt x="1938" y="1731"/>
                      <a:pt x="1931" y="1731"/>
                    </a:cubicBezTo>
                    <a:cubicBezTo>
                      <a:pt x="1843" y="1731"/>
                      <a:pt x="1821" y="1662"/>
                      <a:pt x="1799" y="1551"/>
                    </a:cubicBezTo>
                    <a:cubicBezTo>
                      <a:pt x="1846" y="1492"/>
                      <a:pt x="1894" y="1444"/>
                      <a:pt x="1953" y="1385"/>
                    </a:cubicBezTo>
                    <a:close/>
                    <a:moveTo>
                      <a:pt x="1998" y="2026"/>
                    </a:moveTo>
                    <a:cubicBezTo>
                      <a:pt x="2034" y="2026"/>
                      <a:pt x="2086" y="2088"/>
                      <a:pt x="2108" y="2099"/>
                    </a:cubicBezTo>
                    <a:cubicBezTo>
                      <a:pt x="2119" y="2250"/>
                      <a:pt x="2052" y="2303"/>
                      <a:pt x="1977" y="2303"/>
                    </a:cubicBezTo>
                    <a:cubicBezTo>
                      <a:pt x="1969" y="2303"/>
                      <a:pt x="1961" y="2303"/>
                      <a:pt x="1953" y="2301"/>
                    </a:cubicBezTo>
                    <a:cubicBezTo>
                      <a:pt x="1870" y="2278"/>
                      <a:pt x="1787" y="2206"/>
                      <a:pt x="1715" y="2147"/>
                    </a:cubicBezTo>
                    <a:cubicBezTo>
                      <a:pt x="1799" y="2111"/>
                      <a:pt x="1894" y="2051"/>
                      <a:pt x="1989" y="2028"/>
                    </a:cubicBezTo>
                    <a:cubicBezTo>
                      <a:pt x="1992" y="2027"/>
                      <a:pt x="1995" y="2026"/>
                      <a:pt x="1998" y="2026"/>
                    </a:cubicBezTo>
                    <a:close/>
                    <a:moveTo>
                      <a:pt x="1215" y="3409"/>
                    </a:moveTo>
                    <a:cubicBezTo>
                      <a:pt x="1215" y="3504"/>
                      <a:pt x="1227" y="3599"/>
                      <a:pt x="1227" y="3683"/>
                    </a:cubicBezTo>
                    <a:cubicBezTo>
                      <a:pt x="1203" y="3694"/>
                      <a:pt x="1180" y="3694"/>
                      <a:pt x="1156" y="3694"/>
                    </a:cubicBezTo>
                    <a:cubicBezTo>
                      <a:pt x="1072" y="3635"/>
                      <a:pt x="1001" y="3563"/>
                      <a:pt x="1049" y="3456"/>
                    </a:cubicBezTo>
                    <a:cubicBezTo>
                      <a:pt x="1061" y="3421"/>
                      <a:pt x="1156" y="3421"/>
                      <a:pt x="1215" y="3409"/>
                    </a:cubicBezTo>
                    <a:close/>
                    <a:moveTo>
                      <a:pt x="12050" y="13993"/>
                    </a:moveTo>
                    <a:cubicBezTo>
                      <a:pt x="12157" y="14017"/>
                      <a:pt x="12252" y="14029"/>
                      <a:pt x="12395" y="14053"/>
                    </a:cubicBezTo>
                    <a:cubicBezTo>
                      <a:pt x="12395" y="14100"/>
                      <a:pt x="12407" y="14196"/>
                      <a:pt x="12419" y="14291"/>
                    </a:cubicBezTo>
                    <a:cubicBezTo>
                      <a:pt x="12288" y="14291"/>
                      <a:pt x="12193" y="14291"/>
                      <a:pt x="12121" y="14303"/>
                    </a:cubicBezTo>
                    <a:cubicBezTo>
                      <a:pt x="12098" y="14184"/>
                      <a:pt x="12074" y="14089"/>
                      <a:pt x="12050" y="13993"/>
                    </a:cubicBezTo>
                    <a:close/>
                    <a:moveTo>
                      <a:pt x="774" y="0"/>
                    </a:moveTo>
                    <a:cubicBezTo>
                      <a:pt x="769" y="0"/>
                      <a:pt x="765" y="1"/>
                      <a:pt x="763" y="4"/>
                    </a:cubicBezTo>
                    <a:cubicBezTo>
                      <a:pt x="656" y="87"/>
                      <a:pt x="489" y="146"/>
                      <a:pt x="441" y="254"/>
                    </a:cubicBezTo>
                    <a:cubicBezTo>
                      <a:pt x="382" y="385"/>
                      <a:pt x="310" y="432"/>
                      <a:pt x="179" y="444"/>
                    </a:cubicBezTo>
                    <a:cubicBezTo>
                      <a:pt x="215" y="801"/>
                      <a:pt x="48" y="1206"/>
                      <a:pt x="465" y="1456"/>
                    </a:cubicBezTo>
                    <a:cubicBezTo>
                      <a:pt x="489" y="1432"/>
                      <a:pt x="489" y="1397"/>
                      <a:pt x="501" y="1397"/>
                    </a:cubicBezTo>
                    <a:cubicBezTo>
                      <a:pt x="560" y="1361"/>
                      <a:pt x="620" y="1325"/>
                      <a:pt x="680" y="1289"/>
                    </a:cubicBezTo>
                    <a:cubicBezTo>
                      <a:pt x="703" y="1349"/>
                      <a:pt x="739" y="1397"/>
                      <a:pt x="751" y="1456"/>
                    </a:cubicBezTo>
                    <a:cubicBezTo>
                      <a:pt x="775" y="1551"/>
                      <a:pt x="751" y="1670"/>
                      <a:pt x="799" y="1754"/>
                    </a:cubicBezTo>
                    <a:cubicBezTo>
                      <a:pt x="882" y="1920"/>
                      <a:pt x="822" y="1992"/>
                      <a:pt x="656" y="2004"/>
                    </a:cubicBezTo>
                    <a:cubicBezTo>
                      <a:pt x="644" y="2004"/>
                      <a:pt x="644" y="2016"/>
                      <a:pt x="620" y="2063"/>
                    </a:cubicBezTo>
                    <a:cubicBezTo>
                      <a:pt x="751" y="2087"/>
                      <a:pt x="870" y="2087"/>
                      <a:pt x="977" y="2135"/>
                    </a:cubicBezTo>
                    <a:cubicBezTo>
                      <a:pt x="1061" y="2182"/>
                      <a:pt x="1120" y="2278"/>
                      <a:pt x="1191" y="2349"/>
                    </a:cubicBezTo>
                    <a:cubicBezTo>
                      <a:pt x="1144" y="2385"/>
                      <a:pt x="1096" y="2444"/>
                      <a:pt x="1049" y="2456"/>
                    </a:cubicBezTo>
                    <a:cubicBezTo>
                      <a:pt x="930" y="2480"/>
                      <a:pt x="882" y="2540"/>
                      <a:pt x="882" y="2659"/>
                    </a:cubicBezTo>
                    <a:cubicBezTo>
                      <a:pt x="882" y="2718"/>
                      <a:pt x="810" y="2754"/>
                      <a:pt x="763" y="2813"/>
                    </a:cubicBezTo>
                    <a:cubicBezTo>
                      <a:pt x="739" y="2766"/>
                      <a:pt x="703" y="2718"/>
                      <a:pt x="691" y="2671"/>
                    </a:cubicBezTo>
                    <a:cubicBezTo>
                      <a:pt x="656" y="2516"/>
                      <a:pt x="620" y="2361"/>
                      <a:pt x="584" y="2206"/>
                    </a:cubicBezTo>
                    <a:cubicBezTo>
                      <a:pt x="560" y="2206"/>
                      <a:pt x="542" y="2201"/>
                      <a:pt x="529" y="2201"/>
                    </a:cubicBezTo>
                    <a:cubicBezTo>
                      <a:pt x="522" y="2201"/>
                      <a:pt x="517" y="2202"/>
                      <a:pt x="513" y="2206"/>
                    </a:cubicBezTo>
                    <a:cubicBezTo>
                      <a:pt x="450" y="2226"/>
                      <a:pt x="396" y="2239"/>
                      <a:pt x="351" y="2239"/>
                    </a:cubicBezTo>
                    <a:cubicBezTo>
                      <a:pt x="258" y="2239"/>
                      <a:pt x="207" y="2184"/>
                      <a:pt x="215" y="2016"/>
                    </a:cubicBezTo>
                    <a:cubicBezTo>
                      <a:pt x="215" y="1992"/>
                      <a:pt x="156" y="1932"/>
                      <a:pt x="132" y="1932"/>
                    </a:cubicBezTo>
                    <a:cubicBezTo>
                      <a:pt x="72" y="1944"/>
                      <a:pt x="1" y="1992"/>
                      <a:pt x="1" y="2028"/>
                    </a:cubicBezTo>
                    <a:cubicBezTo>
                      <a:pt x="1" y="2230"/>
                      <a:pt x="13" y="2432"/>
                      <a:pt x="25" y="2635"/>
                    </a:cubicBezTo>
                    <a:cubicBezTo>
                      <a:pt x="89" y="2623"/>
                      <a:pt x="140" y="2616"/>
                      <a:pt x="180" y="2616"/>
                    </a:cubicBezTo>
                    <a:cubicBezTo>
                      <a:pt x="301" y="2616"/>
                      <a:pt x="316" y="2679"/>
                      <a:pt x="299" y="2849"/>
                    </a:cubicBezTo>
                    <a:cubicBezTo>
                      <a:pt x="310" y="2861"/>
                      <a:pt x="322" y="2861"/>
                      <a:pt x="334" y="2873"/>
                    </a:cubicBezTo>
                    <a:lnTo>
                      <a:pt x="441" y="2873"/>
                    </a:lnTo>
                    <a:cubicBezTo>
                      <a:pt x="517" y="2857"/>
                      <a:pt x="567" y="2845"/>
                      <a:pt x="601" y="2845"/>
                    </a:cubicBezTo>
                    <a:cubicBezTo>
                      <a:pt x="668" y="2845"/>
                      <a:pt x="668" y="2893"/>
                      <a:pt x="668" y="3052"/>
                    </a:cubicBezTo>
                    <a:cubicBezTo>
                      <a:pt x="681" y="3055"/>
                      <a:pt x="696" y="3056"/>
                      <a:pt x="711" y="3056"/>
                    </a:cubicBezTo>
                    <a:cubicBezTo>
                      <a:pt x="745" y="3056"/>
                      <a:pt x="781" y="3050"/>
                      <a:pt x="815" y="3050"/>
                    </a:cubicBezTo>
                    <a:cubicBezTo>
                      <a:pt x="869" y="3050"/>
                      <a:pt x="916" y="3066"/>
                      <a:pt x="941" y="3147"/>
                    </a:cubicBezTo>
                    <a:cubicBezTo>
                      <a:pt x="1025" y="3325"/>
                      <a:pt x="989" y="3421"/>
                      <a:pt x="834" y="3433"/>
                    </a:cubicBezTo>
                    <a:cubicBezTo>
                      <a:pt x="739" y="3433"/>
                      <a:pt x="668" y="3397"/>
                      <a:pt x="703" y="3278"/>
                    </a:cubicBezTo>
                    <a:cubicBezTo>
                      <a:pt x="691" y="3266"/>
                      <a:pt x="680" y="3254"/>
                      <a:pt x="668" y="3242"/>
                    </a:cubicBezTo>
                    <a:cubicBezTo>
                      <a:pt x="608" y="3230"/>
                      <a:pt x="549" y="3218"/>
                      <a:pt x="489" y="3206"/>
                    </a:cubicBezTo>
                    <a:cubicBezTo>
                      <a:pt x="477" y="3218"/>
                      <a:pt x="477" y="3230"/>
                      <a:pt x="477" y="3242"/>
                    </a:cubicBezTo>
                    <a:cubicBezTo>
                      <a:pt x="727" y="3492"/>
                      <a:pt x="989" y="3742"/>
                      <a:pt x="1239" y="3992"/>
                    </a:cubicBezTo>
                    <a:cubicBezTo>
                      <a:pt x="1465" y="3968"/>
                      <a:pt x="1680" y="3944"/>
                      <a:pt x="1918" y="3921"/>
                    </a:cubicBezTo>
                    <a:cubicBezTo>
                      <a:pt x="1918" y="3944"/>
                      <a:pt x="1930" y="3968"/>
                      <a:pt x="1930" y="3992"/>
                    </a:cubicBezTo>
                    <a:cubicBezTo>
                      <a:pt x="1950" y="4102"/>
                      <a:pt x="1987" y="4179"/>
                      <a:pt x="2090" y="4179"/>
                    </a:cubicBezTo>
                    <a:cubicBezTo>
                      <a:pt x="2110" y="4179"/>
                      <a:pt x="2132" y="4176"/>
                      <a:pt x="2156" y="4171"/>
                    </a:cubicBezTo>
                    <a:cubicBezTo>
                      <a:pt x="2192" y="4171"/>
                      <a:pt x="2275" y="4242"/>
                      <a:pt x="2263" y="4266"/>
                    </a:cubicBezTo>
                    <a:cubicBezTo>
                      <a:pt x="2251" y="4325"/>
                      <a:pt x="2215" y="4409"/>
                      <a:pt x="2168" y="4421"/>
                    </a:cubicBezTo>
                    <a:cubicBezTo>
                      <a:pt x="2037" y="4445"/>
                      <a:pt x="1894" y="4433"/>
                      <a:pt x="1751" y="4445"/>
                    </a:cubicBezTo>
                    <a:cubicBezTo>
                      <a:pt x="1751" y="4480"/>
                      <a:pt x="1739" y="4552"/>
                      <a:pt x="1763" y="4576"/>
                    </a:cubicBezTo>
                    <a:cubicBezTo>
                      <a:pt x="1894" y="4706"/>
                      <a:pt x="2049" y="4837"/>
                      <a:pt x="2168" y="4968"/>
                    </a:cubicBezTo>
                    <a:cubicBezTo>
                      <a:pt x="2501" y="5338"/>
                      <a:pt x="2823" y="5719"/>
                      <a:pt x="3168" y="6088"/>
                    </a:cubicBezTo>
                    <a:cubicBezTo>
                      <a:pt x="3382" y="6326"/>
                      <a:pt x="3620" y="6540"/>
                      <a:pt x="3847" y="6766"/>
                    </a:cubicBezTo>
                    <a:cubicBezTo>
                      <a:pt x="4168" y="7100"/>
                      <a:pt x="4478" y="7445"/>
                      <a:pt x="4799" y="7778"/>
                    </a:cubicBezTo>
                    <a:cubicBezTo>
                      <a:pt x="5097" y="8088"/>
                      <a:pt x="5394" y="8386"/>
                      <a:pt x="5704" y="8695"/>
                    </a:cubicBezTo>
                    <a:cubicBezTo>
                      <a:pt x="6037" y="9040"/>
                      <a:pt x="6371" y="9374"/>
                      <a:pt x="6704" y="9719"/>
                    </a:cubicBezTo>
                    <a:cubicBezTo>
                      <a:pt x="6811" y="9838"/>
                      <a:pt x="6942" y="9933"/>
                      <a:pt x="7049" y="10052"/>
                    </a:cubicBezTo>
                    <a:cubicBezTo>
                      <a:pt x="7502" y="10541"/>
                      <a:pt x="7942" y="11029"/>
                      <a:pt x="8395" y="11517"/>
                    </a:cubicBezTo>
                    <a:cubicBezTo>
                      <a:pt x="8776" y="11934"/>
                      <a:pt x="9169" y="12350"/>
                      <a:pt x="9550" y="12779"/>
                    </a:cubicBezTo>
                    <a:cubicBezTo>
                      <a:pt x="9978" y="13231"/>
                      <a:pt x="10383" y="13696"/>
                      <a:pt x="10812" y="14148"/>
                    </a:cubicBezTo>
                    <a:cubicBezTo>
                      <a:pt x="10883" y="14231"/>
                      <a:pt x="10990" y="14291"/>
                      <a:pt x="11038" y="14327"/>
                    </a:cubicBezTo>
                    <a:cubicBezTo>
                      <a:pt x="11121" y="14458"/>
                      <a:pt x="11169" y="14553"/>
                      <a:pt x="11228" y="14624"/>
                    </a:cubicBezTo>
                    <a:cubicBezTo>
                      <a:pt x="11300" y="14696"/>
                      <a:pt x="11383" y="14743"/>
                      <a:pt x="11455" y="14815"/>
                    </a:cubicBezTo>
                    <a:cubicBezTo>
                      <a:pt x="11645" y="15029"/>
                      <a:pt x="11824" y="15267"/>
                      <a:pt x="12026" y="15494"/>
                    </a:cubicBezTo>
                    <a:cubicBezTo>
                      <a:pt x="12324" y="15839"/>
                      <a:pt x="12633" y="16184"/>
                      <a:pt x="12943" y="16541"/>
                    </a:cubicBezTo>
                    <a:cubicBezTo>
                      <a:pt x="13324" y="16970"/>
                      <a:pt x="13717" y="17399"/>
                      <a:pt x="14086" y="17851"/>
                    </a:cubicBezTo>
                    <a:cubicBezTo>
                      <a:pt x="14372" y="18196"/>
                      <a:pt x="14729" y="18482"/>
                      <a:pt x="15003" y="18827"/>
                    </a:cubicBezTo>
                    <a:cubicBezTo>
                      <a:pt x="15527" y="19482"/>
                      <a:pt x="16074" y="20113"/>
                      <a:pt x="16622" y="20744"/>
                    </a:cubicBezTo>
                    <a:cubicBezTo>
                      <a:pt x="16955" y="21137"/>
                      <a:pt x="17301" y="21518"/>
                      <a:pt x="17646" y="21899"/>
                    </a:cubicBezTo>
                    <a:cubicBezTo>
                      <a:pt x="18015" y="22316"/>
                      <a:pt x="18384" y="22721"/>
                      <a:pt x="18753" y="23137"/>
                    </a:cubicBezTo>
                    <a:cubicBezTo>
                      <a:pt x="18777" y="23161"/>
                      <a:pt x="18837" y="23173"/>
                      <a:pt x="18872" y="23185"/>
                    </a:cubicBezTo>
                    <a:cubicBezTo>
                      <a:pt x="18892" y="23189"/>
                      <a:pt x="18912" y="23190"/>
                      <a:pt x="18932" y="23190"/>
                    </a:cubicBezTo>
                    <a:cubicBezTo>
                      <a:pt x="18971" y="23190"/>
                      <a:pt x="19011" y="23185"/>
                      <a:pt x="19051" y="23185"/>
                    </a:cubicBezTo>
                    <a:cubicBezTo>
                      <a:pt x="19051" y="23197"/>
                      <a:pt x="19063" y="23209"/>
                      <a:pt x="19063" y="23221"/>
                    </a:cubicBezTo>
                    <a:cubicBezTo>
                      <a:pt x="19015" y="23256"/>
                      <a:pt x="18979" y="23280"/>
                      <a:pt x="18920" y="23316"/>
                    </a:cubicBezTo>
                    <a:cubicBezTo>
                      <a:pt x="18956" y="23364"/>
                      <a:pt x="18968" y="23399"/>
                      <a:pt x="19003" y="23435"/>
                    </a:cubicBezTo>
                    <a:cubicBezTo>
                      <a:pt x="19646" y="24173"/>
                      <a:pt x="20301" y="24923"/>
                      <a:pt x="20956" y="25673"/>
                    </a:cubicBezTo>
                    <a:cubicBezTo>
                      <a:pt x="21087" y="25816"/>
                      <a:pt x="21242" y="25935"/>
                      <a:pt x="21384" y="26078"/>
                    </a:cubicBezTo>
                    <a:cubicBezTo>
                      <a:pt x="21444" y="26088"/>
                      <a:pt x="21512" y="26131"/>
                      <a:pt x="21554" y="26131"/>
                    </a:cubicBezTo>
                    <a:cubicBezTo>
                      <a:pt x="21562" y="26131"/>
                      <a:pt x="21569" y="26130"/>
                      <a:pt x="21575" y="26126"/>
                    </a:cubicBezTo>
                    <a:cubicBezTo>
                      <a:pt x="21730" y="26031"/>
                      <a:pt x="21861" y="25900"/>
                      <a:pt x="21992" y="25781"/>
                    </a:cubicBezTo>
                    <a:cubicBezTo>
                      <a:pt x="22111" y="25673"/>
                      <a:pt x="22242" y="25566"/>
                      <a:pt x="22349" y="25459"/>
                    </a:cubicBezTo>
                    <a:cubicBezTo>
                      <a:pt x="22516" y="25292"/>
                      <a:pt x="22682" y="25126"/>
                      <a:pt x="22837" y="24947"/>
                    </a:cubicBezTo>
                    <a:cubicBezTo>
                      <a:pt x="22956" y="24852"/>
                      <a:pt x="23063" y="24757"/>
                      <a:pt x="23170" y="24661"/>
                    </a:cubicBezTo>
                    <a:cubicBezTo>
                      <a:pt x="23242" y="24590"/>
                      <a:pt x="23254" y="24507"/>
                      <a:pt x="23194" y="24411"/>
                    </a:cubicBezTo>
                    <a:cubicBezTo>
                      <a:pt x="23123" y="24304"/>
                      <a:pt x="23028" y="24197"/>
                      <a:pt x="22956" y="24078"/>
                    </a:cubicBezTo>
                    <a:cubicBezTo>
                      <a:pt x="22670" y="23625"/>
                      <a:pt x="22242" y="23292"/>
                      <a:pt x="21944" y="22840"/>
                    </a:cubicBezTo>
                    <a:cubicBezTo>
                      <a:pt x="21825" y="22637"/>
                      <a:pt x="21646" y="22482"/>
                      <a:pt x="21492" y="22304"/>
                    </a:cubicBezTo>
                    <a:cubicBezTo>
                      <a:pt x="21373" y="22161"/>
                      <a:pt x="21242" y="22018"/>
                      <a:pt x="21111" y="21887"/>
                    </a:cubicBezTo>
                    <a:cubicBezTo>
                      <a:pt x="21075" y="21828"/>
                      <a:pt x="21051" y="21768"/>
                      <a:pt x="21003" y="21709"/>
                    </a:cubicBezTo>
                    <a:cubicBezTo>
                      <a:pt x="20896" y="21590"/>
                      <a:pt x="20789" y="21459"/>
                      <a:pt x="20670" y="21339"/>
                    </a:cubicBezTo>
                    <a:cubicBezTo>
                      <a:pt x="20634" y="21316"/>
                      <a:pt x="20587" y="21292"/>
                      <a:pt x="20563" y="21256"/>
                    </a:cubicBezTo>
                    <a:cubicBezTo>
                      <a:pt x="20337" y="21006"/>
                      <a:pt x="20158" y="20708"/>
                      <a:pt x="19908" y="20494"/>
                    </a:cubicBezTo>
                    <a:cubicBezTo>
                      <a:pt x="19622" y="20256"/>
                      <a:pt x="19432" y="19958"/>
                      <a:pt x="19218" y="19673"/>
                    </a:cubicBezTo>
                    <a:cubicBezTo>
                      <a:pt x="19087" y="19518"/>
                      <a:pt x="18968" y="19363"/>
                      <a:pt x="18837" y="19208"/>
                    </a:cubicBezTo>
                    <a:cubicBezTo>
                      <a:pt x="18408" y="18732"/>
                      <a:pt x="17967" y="18256"/>
                      <a:pt x="17539" y="17768"/>
                    </a:cubicBezTo>
                    <a:cubicBezTo>
                      <a:pt x="17074" y="17232"/>
                      <a:pt x="16622" y="16672"/>
                      <a:pt x="16158" y="16136"/>
                    </a:cubicBezTo>
                    <a:cubicBezTo>
                      <a:pt x="15920" y="15863"/>
                      <a:pt x="15681" y="15613"/>
                      <a:pt x="15443" y="15351"/>
                    </a:cubicBezTo>
                    <a:cubicBezTo>
                      <a:pt x="15146" y="15017"/>
                      <a:pt x="14860" y="14696"/>
                      <a:pt x="14574" y="14374"/>
                    </a:cubicBezTo>
                    <a:cubicBezTo>
                      <a:pt x="14384" y="14160"/>
                      <a:pt x="14193" y="13946"/>
                      <a:pt x="14003" y="13743"/>
                    </a:cubicBezTo>
                    <a:cubicBezTo>
                      <a:pt x="13860" y="13589"/>
                      <a:pt x="13717" y="13458"/>
                      <a:pt x="13574" y="13303"/>
                    </a:cubicBezTo>
                    <a:cubicBezTo>
                      <a:pt x="13503" y="13231"/>
                      <a:pt x="13467" y="13136"/>
                      <a:pt x="13395" y="13065"/>
                    </a:cubicBezTo>
                    <a:cubicBezTo>
                      <a:pt x="13205" y="12862"/>
                      <a:pt x="13014" y="12684"/>
                      <a:pt x="12824" y="12481"/>
                    </a:cubicBezTo>
                    <a:cubicBezTo>
                      <a:pt x="12729" y="12386"/>
                      <a:pt x="12657" y="12267"/>
                      <a:pt x="12562" y="12160"/>
                    </a:cubicBezTo>
                    <a:cubicBezTo>
                      <a:pt x="12145" y="11707"/>
                      <a:pt x="11729" y="11243"/>
                      <a:pt x="11312" y="10791"/>
                    </a:cubicBezTo>
                    <a:cubicBezTo>
                      <a:pt x="10919" y="10362"/>
                      <a:pt x="10514" y="9945"/>
                      <a:pt x="10121" y="9529"/>
                    </a:cubicBezTo>
                    <a:cubicBezTo>
                      <a:pt x="9645" y="9005"/>
                      <a:pt x="9169" y="8481"/>
                      <a:pt x="8681" y="7957"/>
                    </a:cubicBezTo>
                    <a:cubicBezTo>
                      <a:pt x="8169" y="7421"/>
                      <a:pt x="7633" y="6897"/>
                      <a:pt x="7109" y="6361"/>
                    </a:cubicBezTo>
                    <a:cubicBezTo>
                      <a:pt x="6573" y="5814"/>
                      <a:pt x="6037" y="5254"/>
                      <a:pt x="5502" y="4695"/>
                    </a:cubicBezTo>
                    <a:cubicBezTo>
                      <a:pt x="5382" y="4576"/>
                      <a:pt x="5228" y="4492"/>
                      <a:pt x="5109" y="4373"/>
                    </a:cubicBezTo>
                    <a:cubicBezTo>
                      <a:pt x="4942" y="4195"/>
                      <a:pt x="4787" y="3980"/>
                      <a:pt x="4609" y="3802"/>
                    </a:cubicBezTo>
                    <a:cubicBezTo>
                      <a:pt x="4168" y="3337"/>
                      <a:pt x="3728" y="2873"/>
                      <a:pt x="3287" y="2420"/>
                    </a:cubicBezTo>
                    <a:cubicBezTo>
                      <a:pt x="3025" y="2159"/>
                      <a:pt x="2787" y="1885"/>
                      <a:pt x="2525" y="1647"/>
                    </a:cubicBezTo>
                    <a:cubicBezTo>
                      <a:pt x="2204" y="1361"/>
                      <a:pt x="1870" y="1111"/>
                      <a:pt x="1608" y="777"/>
                    </a:cubicBezTo>
                    <a:cubicBezTo>
                      <a:pt x="1513" y="646"/>
                      <a:pt x="1346" y="575"/>
                      <a:pt x="1215" y="492"/>
                    </a:cubicBezTo>
                    <a:cubicBezTo>
                      <a:pt x="1168" y="456"/>
                      <a:pt x="1108" y="432"/>
                      <a:pt x="1084" y="385"/>
                    </a:cubicBezTo>
                    <a:cubicBezTo>
                      <a:pt x="1001" y="277"/>
                      <a:pt x="930" y="146"/>
                      <a:pt x="846" y="27"/>
                    </a:cubicBezTo>
                    <a:cubicBezTo>
                      <a:pt x="837" y="18"/>
                      <a:pt x="796"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0" name="Google Shape;550;p36"/>
              <p:cNvSpPr/>
              <p:nvPr/>
            </p:nvSpPr>
            <p:spPr>
              <a:xfrm>
                <a:off x="2159475" y="1637325"/>
                <a:ext cx="935275" cy="953325"/>
              </a:xfrm>
              <a:custGeom>
                <a:rect b="b" l="l" r="r" t="t"/>
                <a:pathLst>
                  <a:path extrusionOk="0" h="38133" w="37411">
                    <a:moveTo>
                      <a:pt x="7716" y="1104"/>
                    </a:moveTo>
                    <a:cubicBezTo>
                      <a:pt x="7740" y="1140"/>
                      <a:pt x="7788" y="1176"/>
                      <a:pt x="7776" y="1199"/>
                    </a:cubicBezTo>
                    <a:cubicBezTo>
                      <a:pt x="7764" y="1259"/>
                      <a:pt x="7728" y="1295"/>
                      <a:pt x="7668" y="1390"/>
                    </a:cubicBezTo>
                    <a:cubicBezTo>
                      <a:pt x="7633" y="1295"/>
                      <a:pt x="7585" y="1247"/>
                      <a:pt x="7597" y="1211"/>
                    </a:cubicBezTo>
                    <a:cubicBezTo>
                      <a:pt x="7609" y="1176"/>
                      <a:pt x="7668" y="1140"/>
                      <a:pt x="7716" y="1104"/>
                    </a:cubicBezTo>
                    <a:close/>
                    <a:moveTo>
                      <a:pt x="5711" y="2181"/>
                    </a:moveTo>
                    <a:cubicBezTo>
                      <a:pt x="5758" y="2181"/>
                      <a:pt x="5802" y="2191"/>
                      <a:pt x="5823" y="2211"/>
                    </a:cubicBezTo>
                    <a:cubicBezTo>
                      <a:pt x="5883" y="2271"/>
                      <a:pt x="5883" y="2402"/>
                      <a:pt x="5906" y="2497"/>
                    </a:cubicBezTo>
                    <a:cubicBezTo>
                      <a:pt x="5894" y="2509"/>
                      <a:pt x="5871" y="2521"/>
                      <a:pt x="5859" y="2533"/>
                    </a:cubicBezTo>
                    <a:cubicBezTo>
                      <a:pt x="5842" y="2524"/>
                      <a:pt x="5825" y="2520"/>
                      <a:pt x="5808" y="2520"/>
                    </a:cubicBezTo>
                    <a:cubicBezTo>
                      <a:pt x="5751" y="2520"/>
                      <a:pt x="5691" y="2559"/>
                      <a:pt x="5639" y="2559"/>
                    </a:cubicBezTo>
                    <a:cubicBezTo>
                      <a:pt x="5604" y="2559"/>
                      <a:pt x="5573" y="2542"/>
                      <a:pt x="5549" y="2485"/>
                    </a:cubicBezTo>
                    <a:cubicBezTo>
                      <a:pt x="5513" y="2414"/>
                      <a:pt x="5502" y="2271"/>
                      <a:pt x="5549" y="2223"/>
                    </a:cubicBezTo>
                    <a:cubicBezTo>
                      <a:pt x="5583" y="2197"/>
                      <a:pt x="5650" y="2181"/>
                      <a:pt x="5711" y="2181"/>
                    </a:cubicBezTo>
                    <a:close/>
                    <a:moveTo>
                      <a:pt x="6168" y="4914"/>
                    </a:moveTo>
                    <a:cubicBezTo>
                      <a:pt x="6192" y="4998"/>
                      <a:pt x="6216" y="5069"/>
                      <a:pt x="6240" y="5140"/>
                    </a:cubicBezTo>
                    <a:cubicBezTo>
                      <a:pt x="6140" y="5197"/>
                      <a:pt x="6063" y="5226"/>
                      <a:pt x="6005" y="5226"/>
                    </a:cubicBezTo>
                    <a:cubicBezTo>
                      <a:pt x="5902" y="5226"/>
                      <a:pt x="5859" y="5135"/>
                      <a:pt x="5859" y="4938"/>
                    </a:cubicBezTo>
                    <a:cubicBezTo>
                      <a:pt x="5954" y="4926"/>
                      <a:pt x="6061" y="4926"/>
                      <a:pt x="6168" y="4914"/>
                    </a:cubicBezTo>
                    <a:close/>
                    <a:moveTo>
                      <a:pt x="4564" y="5421"/>
                    </a:moveTo>
                    <a:cubicBezTo>
                      <a:pt x="4631" y="5421"/>
                      <a:pt x="4700" y="5426"/>
                      <a:pt x="4763" y="5426"/>
                    </a:cubicBezTo>
                    <a:cubicBezTo>
                      <a:pt x="4754" y="5560"/>
                      <a:pt x="4645" y="5647"/>
                      <a:pt x="4536" y="5647"/>
                    </a:cubicBezTo>
                    <a:cubicBezTo>
                      <a:pt x="4499" y="5647"/>
                      <a:pt x="4463" y="5638"/>
                      <a:pt x="4430" y="5617"/>
                    </a:cubicBezTo>
                    <a:cubicBezTo>
                      <a:pt x="4406" y="5605"/>
                      <a:pt x="4382" y="5557"/>
                      <a:pt x="4394" y="5533"/>
                    </a:cubicBezTo>
                    <a:cubicBezTo>
                      <a:pt x="4406" y="5486"/>
                      <a:pt x="4442" y="5426"/>
                      <a:pt x="4466" y="5426"/>
                    </a:cubicBezTo>
                    <a:cubicBezTo>
                      <a:pt x="4497" y="5422"/>
                      <a:pt x="4531" y="5421"/>
                      <a:pt x="4564" y="5421"/>
                    </a:cubicBezTo>
                    <a:close/>
                    <a:moveTo>
                      <a:pt x="9752" y="5700"/>
                    </a:moveTo>
                    <a:cubicBezTo>
                      <a:pt x="9788" y="5748"/>
                      <a:pt x="9847" y="5783"/>
                      <a:pt x="9847" y="5831"/>
                    </a:cubicBezTo>
                    <a:cubicBezTo>
                      <a:pt x="9859" y="5855"/>
                      <a:pt x="9800" y="5902"/>
                      <a:pt x="9752" y="5974"/>
                    </a:cubicBezTo>
                    <a:cubicBezTo>
                      <a:pt x="9693" y="5902"/>
                      <a:pt x="9621" y="5843"/>
                      <a:pt x="9633" y="5831"/>
                    </a:cubicBezTo>
                    <a:cubicBezTo>
                      <a:pt x="9657" y="5783"/>
                      <a:pt x="9716" y="5748"/>
                      <a:pt x="9752" y="5700"/>
                    </a:cubicBezTo>
                    <a:close/>
                    <a:moveTo>
                      <a:pt x="1942" y="6307"/>
                    </a:moveTo>
                    <a:cubicBezTo>
                      <a:pt x="2001" y="6379"/>
                      <a:pt x="2084" y="6438"/>
                      <a:pt x="2073" y="6462"/>
                    </a:cubicBezTo>
                    <a:cubicBezTo>
                      <a:pt x="2049" y="6510"/>
                      <a:pt x="1989" y="6557"/>
                      <a:pt x="1942" y="6605"/>
                    </a:cubicBezTo>
                    <a:cubicBezTo>
                      <a:pt x="1894" y="6557"/>
                      <a:pt x="1834" y="6522"/>
                      <a:pt x="1823" y="6462"/>
                    </a:cubicBezTo>
                    <a:cubicBezTo>
                      <a:pt x="1823" y="6438"/>
                      <a:pt x="1882" y="6379"/>
                      <a:pt x="1942" y="6307"/>
                    </a:cubicBezTo>
                    <a:close/>
                    <a:moveTo>
                      <a:pt x="9466" y="6391"/>
                    </a:moveTo>
                    <a:cubicBezTo>
                      <a:pt x="9502" y="6391"/>
                      <a:pt x="9550" y="6450"/>
                      <a:pt x="9585" y="6486"/>
                    </a:cubicBezTo>
                    <a:cubicBezTo>
                      <a:pt x="9550" y="6522"/>
                      <a:pt x="9514" y="6569"/>
                      <a:pt x="9454" y="6629"/>
                    </a:cubicBezTo>
                    <a:cubicBezTo>
                      <a:pt x="9383" y="6557"/>
                      <a:pt x="9347" y="6522"/>
                      <a:pt x="9300" y="6474"/>
                    </a:cubicBezTo>
                    <a:cubicBezTo>
                      <a:pt x="9359" y="6438"/>
                      <a:pt x="9407" y="6391"/>
                      <a:pt x="9466" y="6391"/>
                    </a:cubicBezTo>
                    <a:close/>
                    <a:moveTo>
                      <a:pt x="10490" y="7403"/>
                    </a:moveTo>
                    <a:cubicBezTo>
                      <a:pt x="10586" y="7415"/>
                      <a:pt x="10633" y="7462"/>
                      <a:pt x="10574" y="7545"/>
                    </a:cubicBezTo>
                    <a:cubicBezTo>
                      <a:pt x="10502" y="7653"/>
                      <a:pt x="10466" y="7736"/>
                      <a:pt x="10657" y="7796"/>
                    </a:cubicBezTo>
                    <a:cubicBezTo>
                      <a:pt x="10645" y="7807"/>
                      <a:pt x="10633" y="7819"/>
                      <a:pt x="10621" y="7831"/>
                    </a:cubicBezTo>
                    <a:cubicBezTo>
                      <a:pt x="10550" y="7843"/>
                      <a:pt x="10478" y="7843"/>
                      <a:pt x="10395" y="7855"/>
                    </a:cubicBezTo>
                    <a:cubicBezTo>
                      <a:pt x="10383" y="7700"/>
                      <a:pt x="10359" y="7569"/>
                      <a:pt x="10347" y="7415"/>
                    </a:cubicBezTo>
                    <a:cubicBezTo>
                      <a:pt x="10407" y="7415"/>
                      <a:pt x="10455" y="7403"/>
                      <a:pt x="10490" y="7403"/>
                    </a:cubicBezTo>
                    <a:close/>
                    <a:moveTo>
                      <a:pt x="3775" y="7510"/>
                    </a:moveTo>
                    <a:cubicBezTo>
                      <a:pt x="3882" y="7534"/>
                      <a:pt x="4013" y="7522"/>
                      <a:pt x="4097" y="7581"/>
                    </a:cubicBezTo>
                    <a:cubicBezTo>
                      <a:pt x="4144" y="7617"/>
                      <a:pt x="4144" y="7819"/>
                      <a:pt x="4109" y="7831"/>
                    </a:cubicBezTo>
                    <a:cubicBezTo>
                      <a:pt x="4053" y="7863"/>
                      <a:pt x="3960" y="7889"/>
                      <a:pt x="3887" y="7889"/>
                    </a:cubicBezTo>
                    <a:cubicBezTo>
                      <a:pt x="3851" y="7889"/>
                      <a:pt x="3819" y="7883"/>
                      <a:pt x="3799" y="7867"/>
                    </a:cubicBezTo>
                    <a:cubicBezTo>
                      <a:pt x="3739" y="7819"/>
                      <a:pt x="3751" y="7665"/>
                      <a:pt x="3728" y="7557"/>
                    </a:cubicBezTo>
                    <a:cubicBezTo>
                      <a:pt x="3739" y="7545"/>
                      <a:pt x="3751" y="7522"/>
                      <a:pt x="3775" y="7510"/>
                    </a:cubicBezTo>
                    <a:close/>
                    <a:moveTo>
                      <a:pt x="13419" y="7974"/>
                    </a:moveTo>
                    <a:cubicBezTo>
                      <a:pt x="13463" y="8127"/>
                      <a:pt x="13416" y="8190"/>
                      <a:pt x="13298" y="8190"/>
                    </a:cubicBezTo>
                    <a:cubicBezTo>
                      <a:pt x="13287" y="8190"/>
                      <a:pt x="13276" y="8189"/>
                      <a:pt x="13264" y="8188"/>
                    </a:cubicBezTo>
                    <a:cubicBezTo>
                      <a:pt x="13181" y="8188"/>
                      <a:pt x="13098" y="8212"/>
                      <a:pt x="13002" y="8224"/>
                    </a:cubicBezTo>
                    <a:cubicBezTo>
                      <a:pt x="12977" y="8230"/>
                      <a:pt x="12954" y="8234"/>
                      <a:pt x="12933" y="8234"/>
                    </a:cubicBezTo>
                    <a:cubicBezTo>
                      <a:pt x="12874" y="8234"/>
                      <a:pt x="12833" y="8205"/>
                      <a:pt x="12824" y="8117"/>
                    </a:cubicBezTo>
                    <a:cubicBezTo>
                      <a:pt x="12812" y="8010"/>
                      <a:pt x="12883" y="8010"/>
                      <a:pt x="12967" y="7998"/>
                    </a:cubicBezTo>
                    <a:cubicBezTo>
                      <a:pt x="13110" y="7998"/>
                      <a:pt x="13264" y="7986"/>
                      <a:pt x="13419" y="7974"/>
                    </a:cubicBezTo>
                    <a:close/>
                    <a:moveTo>
                      <a:pt x="9526" y="9260"/>
                    </a:moveTo>
                    <a:cubicBezTo>
                      <a:pt x="9585" y="9331"/>
                      <a:pt x="9621" y="9367"/>
                      <a:pt x="9669" y="9415"/>
                    </a:cubicBezTo>
                    <a:cubicBezTo>
                      <a:pt x="9625" y="9447"/>
                      <a:pt x="9582" y="9500"/>
                      <a:pt x="9548" y="9500"/>
                    </a:cubicBezTo>
                    <a:cubicBezTo>
                      <a:pt x="9544" y="9500"/>
                      <a:pt x="9541" y="9499"/>
                      <a:pt x="9538" y="9498"/>
                    </a:cubicBezTo>
                    <a:cubicBezTo>
                      <a:pt x="9490" y="9486"/>
                      <a:pt x="9443" y="9427"/>
                      <a:pt x="9419" y="9379"/>
                    </a:cubicBezTo>
                    <a:cubicBezTo>
                      <a:pt x="9407" y="9379"/>
                      <a:pt x="9466" y="9320"/>
                      <a:pt x="9526" y="9260"/>
                    </a:cubicBezTo>
                    <a:close/>
                    <a:moveTo>
                      <a:pt x="5951" y="9449"/>
                    </a:moveTo>
                    <a:cubicBezTo>
                      <a:pt x="5952" y="9449"/>
                      <a:pt x="5953" y="9450"/>
                      <a:pt x="5954" y="9450"/>
                    </a:cubicBezTo>
                    <a:cubicBezTo>
                      <a:pt x="6014" y="9474"/>
                      <a:pt x="6073" y="9510"/>
                      <a:pt x="6097" y="9570"/>
                    </a:cubicBezTo>
                    <a:cubicBezTo>
                      <a:pt x="6109" y="9593"/>
                      <a:pt x="6037" y="9653"/>
                      <a:pt x="5966" y="9748"/>
                    </a:cubicBezTo>
                    <a:cubicBezTo>
                      <a:pt x="5918" y="9653"/>
                      <a:pt x="5871" y="9605"/>
                      <a:pt x="5859" y="9558"/>
                    </a:cubicBezTo>
                    <a:cubicBezTo>
                      <a:pt x="5859" y="9524"/>
                      <a:pt x="5931" y="9449"/>
                      <a:pt x="5951" y="9449"/>
                    </a:cubicBezTo>
                    <a:close/>
                    <a:moveTo>
                      <a:pt x="3323" y="10022"/>
                    </a:moveTo>
                    <a:lnTo>
                      <a:pt x="3370" y="10070"/>
                    </a:lnTo>
                    <a:cubicBezTo>
                      <a:pt x="3335" y="10153"/>
                      <a:pt x="3311" y="10224"/>
                      <a:pt x="3287" y="10308"/>
                    </a:cubicBezTo>
                    <a:lnTo>
                      <a:pt x="3227" y="10308"/>
                    </a:lnTo>
                    <a:cubicBezTo>
                      <a:pt x="3204" y="10236"/>
                      <a:pt x="3168" y="10165"/>
                      <a:pt x="3168" y="10082"/>
                    </a:cubicBezTo>
                    <a:cubicBezTo>
                      <a:pt x="3168" y="10070"/>
                      <a:pt x="3263" y="10046"/>
                      <a:pt x="3323" y="10022"/>
                    </a:cubicBezTo>
                    <a:close/>
                    <a:moveTo>
                      <a:pt x="6966" y="13487"/>
                    </a:moveTo>
                    <a:cubicBezTo>
                      <a:pt x="7026" y="13570"/>
                      <a:pt x="7085" y="13618"/>
                      <a:pt x="7073" y="13653"/>
                    </a:cubicBezTo>
                    <a:cubicBezTo>
                      <a:pt x="7049" y="13701"/>
                      <a:pt x="7002" y="13737"/>
                      <a:pt x="6954" y="13749"/>
                    </a:cubicBezTo>
                    <a:cubicBezTo>
                      <a:pt x="6952" y="13750"/>
                      <a:pt x="6950" y="13750"/>
                      <a:pt x="6948" y="13750"/>
                    </a:cubicBezTo>
                    <a:cubicBezTo>
                      <a:pt x="6920" y="13750"/>
                      <a:pt x="6859" y="13687"/>
                      <a:pt x="6859" y="13665"/>
                    </a:cubicBezTo>
                    <a:cubicBezTo>
                      <a:pt x="6871" y="13618"/>
                      <a:pt x="6918" y="13570"/>
                      <a:pt x="6966" y="13487"/>
                    </a:cubicBezTo>
                    <a:close/>
                    <a:moveTo>
                      <a:pt x="10990" y="17285"/>
                    </a:moveTo>
                    <a:cubicBezTo>
                      <a:pt x="11002" y="17285"/>
                      <a:pt x="11074" y="17356"/>
                      <a:pt x="11074" y="17380"/>
                    </a:cubicBezTo>
                    <a:cubicBezTo>
                      <a:pt x="11074" y="17428"/>
                      <a:pt x="11014" y="17463"/>
                      <a:pt x="10955" y="17547"/>
                    </a:cubicBezTo>
                    <a:cubicBezTo>
                      <a:pt x="10907" y="17463"/>
                      <a:pt x="10859" y="17416"/>
                      <a:pt x="10871" y="17404"/>
                    </a:cubicBezTo>
                    <a:cubicBezTo>
                      <a:pt x="10895" y="17356"/>
                      <a:pt x="10943" y="17309"/>
                      <a:pt x="10990" y="17285"/>
                    </a:cubicBezTo>
                    <a:close/>
                    <a:moveTo>
                      <a:pt x="30076" y="24476"/>
                    </a:moveTo>
                    <a:cubicBezTo>
                      <a:pt x="30124" y="24500"/>
                      <a:pt x="30171" y="24536"/>
                      <a:pt x="30231" y="24571"/>
                    </a:cubicBezTo>
                    <a:cubicBezTo>
                      <a:pt x="30195" y="24595"/>
                      <a:pt x="30159" y="24631"/>
                      <a:pt x="30124" y="24667"/>
                    </a:cubicBezTo>
                    <a:cubicBezTo>
                      <a:pt x="30088" y="24619"/>
                      <a:pt x="30052" y="24571"/>
                      <a:pt x="30028" y="24536"/>
                    </a:cubicBezTo>
                    <a:cubicBezTo>
                      <a:pt x="30040" y="24512"/>
                      <a:pt x="30064" y="24488"/>
                      <a:pt x="30076" y="24476"/>
                    </a:cubicBezTo>
                    <a:close/>
                    <a:moveTo>
                      <a:pt x="31094" y="25261"/>
                    </a:moveTo>
                    <a:cubicBezTo>
                      <a:pt x="31096" y="25261"/>
                      <a:pt x="31098" y="25261"/>
                      <a:pt x="31100" y="25262"/>
                    </a:cubicBezTo>
                    <a:cubicBezTo>
                      <a:pt x="31148" y="25274"/>
                      <a:pt x="31195" y="25321"/>
                      <a:pt x="31243" y="25369"/>
                    </a:cubicBezTo>
                    <a:cubicBezTo>
                      <a:pt x="31195" y="25405"/>
                      <a:pt x="31160" y="25452"/>
                      <a:pt x="31100" y="25536"/>
                    </a:cubicBezTo>
                    <a:cubicBezTo>
                      <a:pt x="31040" y="25452"/>
                      <a:pt x="30993" y="25405"/>
                      <a:pt x="30993" y="25357"/>
                    </a:cubicBezTo>
                    <a:cubicBezTo>
                      <a:pt x="31004" y="25324"/>
                      <a:pt x="31066" y="25261"/>
                      <a:pt x="31094" y="25261"/>
                    </a:cubicBezTo>
                    <a:close/>
                    <a:moveTo>
                      <a:pt x="29844" y="25396"/>
                    </a:moveTo>
                    <a:cubicBezTo>
                      <a:pt x="29900" y="25396"/>
                      <a:pt x="29969" y="25417"/>
                      <a:pt x="30028" y="25452"/>
                    </a:cubicBezTo>
                    <a:cubicBezTo>
                      <a:pt x="29991" y="25565"/>
                      <a:pt x="29916" y="25634"/>
                      <a:pt x="29839" y="25634"/>
                    </a:cubicBezTo>
                    <a:cubicBezTo>
                      <a:pt x="29819" y="25634"/>
                      <a:pt x="29798" y="25629"/>
                      <a:pt x="29778" y="25619"/>
                    </a:cubicBezTo>
                    <a:cubicBezTo>
                      <a:pt x="29743" y="25595"/>
                      <a:pt x="29719" y="25500"/>
                      <a:pt x="29731" y="25464"/>
                    </a:cubicBezTo>
                    <a:cubicBezTo>
                      <a:pt x="29743" y="25417"/>
                      <a:pt x="29787" y="25396"/>
                      <a:pt x="29844" y="25396"/>
                    </a:cubicBezTo>
                    <a:close/>
                    <a:moveTo>
                      <a:pt x="28997" y="25735"/>
                    </a:moveTo>
                    <a:cubicBezTo>
                      <a:pt x="29012" y="25735"/>
                      <a:pt x="29027" y="25736"/>
                      <a:pt x="29040" y="25738"/>
                    </a:cubicBezTo>
                    <a:cubicBezTo>
                      <a:pt x="29088" y="25750"/>
                      <a:pt x="29135" y="25822"/>
                      <a:pt x="29219" y="25893"/>
                    </a:cubicBezTo>
                    <a:cubicBezTo>
                      <a:pt x="29135" y="25988"/>
                      <a:pt x="29100" y="26083"/>
                      <a:pt x="29052" y="26083"/>
                    </a:cubicBezTo>
                    <a:cubicBezTo>
                      <a:pt x="28921" y="26072"/>
                      <a:pt x="28885" y="25964"/>
                      <a:pt x="28874" y="25857"/>
                    </a:cubicBezTo>
                    <a:cubicBezTo>
                      <a:pt x="28864" y="25761"/>
                      <a:pt x="28933" y="25735"/>
                      <a:pt x="28997" y="25735"/>
                    </a:cubicBezTo>
                    <a:close/>
                    <a:moveTo>
                      <a:pt x="28848" y="26126"/>
                    </a:moveTo>
                    <a:cubicBezTo>
                      <a:pt x="28915" y="26126"/>
                      <a:pt x="28935" y="26190"/>
                      <a:pt x="28945" y="26262"/>
                    </a:cubicBezTo>
                    <a:cubicBezTo>
                      <a:pt x="28945" y="26381"/>
                      <a:pt x="28862" y="26405"/>
                      <a:pt x="28790" y="26405"/>
                    </a:cubicBezTo>
                    <a:cubicBezTo>
                      <a:pt x="28743" y="26405"/>
                      <a:pt x="28695" y="26345"/>
                      <a:pt x="28612" y="26274"/>
                    </a:cubicBezTo>
                    <a:cubicBezTo>
                      <a:pt x="28707" y="26203"/>
                      <a:pt x="28754" y="26143"/>
                      <a:pt x="28814" y="26131"/>
                    </a:cubicBezTo>
                    <a:cubicBezTo>
                      <a:pt x="28827" y="26128"/>
                      <a:pt x="28838" y="26126"/>
                      <a:pt x="28848" y="26126"/>
                    </a:cubicBezTo>
                    <a:close/>
                    <a:moveTo>
                      <a:pt x="28564" y="26417"/>
                    </a:moveTo>
                    <a:cubicBezTo>
                      <a:pt x="28600" y="26464"/>
                      <a:pt x="28659" y="26512"/>
                      <a:pt x="28671" y="26572"/>
                    </a:cubicBezTo>
                    <a:cubicBezTo>
                      <a:pt x="28681" y="26682"/>
                      <a:pt x="28606" y="26691"/>
                      <a:pt x="28525" y="26691"/>
                    </a:cubicBezTo>
                    <a:cubicBezTo>
                      <a:pt x="28510" y="26691"/>
                      <a:pt x="28495" y="26691"/>
                      <a:pt x="28481" y="26691"/>
                    </a:cubicBezTo>
                    <a:cubicBezTo>
                      <a:pt x="28459" y="26693"/>
                      <a:pt x="28437" y="26696"/>
                      <a:pt x="28417" y="26696"/>
                    </a:cubicBezTo>
                    <a:cubicBezTo>
                      <a:pt x="28351" y="26696"/>
                      <a:pt x="28302" y="26672"/>
                      <a:pt x="28302" y="26572"/>
                    </a:cubicBezTo>
                    <a:cubicBezTo>
                      <a:pt x="28302" y="26369"/>
                      <a:pt x="28481" y="26476"/>
                      <a:pt x="28564" y="26417"/>
                    </a:cubicBezTo>
                    <a:close/>
                    <a:moveTo>
                      <a:pt x="30493" y="26857"/>
                    </a:moveTo>
                    <a:cubicBezTo>
                      <a:pt x="30505" y="26929"/>
                      <a:pt x="30517" y="26976"/>
                      <a:pt x="30540" y="27048"/>
                    </a:cubicBezTo>
                    <a:cubicBezTo>
                      <a:pt x="30457" y="27072"/>
                      <a:pt x="30386" y="27084"/>
                      <a:pt x="30314" y="27096"/>
                    </a:cubicBezTo>
                    <a:cubicBezTo>
                      <a:pt x="30255" y="26941"/>
                      <a:pt x="30338" y="26881"/>
                      <a:pt x="30493" y="26857"/>
                    </a:cubicBezTo>
                    <a:close/>
                    <a:moveTo>
                      <a:pt x="28362" y="27167"/>
                    </a:moveTo>
                    <a:cubicBezTo>
                      <a:pt x="28362" y="27215"/>
                      <a:pt x="28385" y="27286"/>
                      <a:pt x="28362" y="27298"/>
                    </a:cubicBezTo>
                    <a:cubicBezTo>
                      <a:pt x="28335" y="27317"/>
                      <a:pt x="28311" y="27326"/>
                      <a:pt x="28286" y="27326"/>
                    </a:cubicBezTo>
                    <a:cubicBezTo>
                      <a:pt x="28232" y="27326"/>
                      <a:pt x="28181" y="27281"/>
                      <a:pt x="28123" y="27191"/>
                    </a:cubicBezTo>
                    <a:cubicBezTo>
                      <a:pt x="28219" y="27179"/>
                      <a:pt x="28290" y="27179"/>
                      <a:pt x="28362" y="27167"/>
                    </a:cubicBezTo>
                    <a:close/>
                    <a:moveTo>
                      <a:pt x="30937" y="26795"/>
                    </a:moveTo>
                    <a:cubicBezTo>
                      <a:pt x="30964" y="26795"/>
                      <a:pt x="30995" y="26800"/>
                      <a:pt x="31029" y="26810"/>
                    </a:cubicBezTo>
                    <a:cubicBezTo>
                      <a:pt x="31052" y="26941"/>
                      <a:pt x="31076" y="27060"/>
                      <a:pt x="31076" y="27191"/>
                    </a:cubicBezTo>
                    <a:cubicBezTo>
                      <a:pt x="31076" y="27226"/>
                      <a:pt x="31029" y="27274"/>
                      <a:pt x="30993" y="27298"/>
                    </a:cubicBezTo>
                    <a:cubicBezTo>
                      <a:pt x="30874" y="27334"/>
                      <a:pt x="30755" y="27369"/>
                      <a:pt x="30612" y="27405"/>
                    </a:cubicBezTo>
                    <a:cubicBezTo>
                      <a:pt x="30600" y="27322"/>
                      <a:pt x="30588" y="27215"/>
                      <a:pt x="30576" y="27084"/>
                    </a:cubicBezTo>
                    <a:lnTo>
                      <a:pt x="30576" y="27084"/>
                    </a:lnTo>
                    <a:cubicBezTo>
                      <a:pt x="30608" y="27092"/>
                      <a:pt x="30636" y="27097"/>
                      <a:pt x="30662" y="27097"/>
                    </a:cubicBezTo>
                    <a:cubicBezTo>
                      <a:pt x="30743" y="27097"/>
                      <a:pt x="30793" y="27052"/>
                      <a:pt x="30802" y="26953"/>
                    </a:cubicBezTo>
                    <a:cubicBezTo>
                      <a:pt x="30811" y="26838"/>
                      <a:pt x="30859" y="26795"/>
                      <a:pt x="30937" y="26795"/>
                    </a:cubicBezTo>
                    <a:close/>
                    <a:moveTo>
                      <a:pt x="30076" y="27429"/>
                    </a:moveTo>
                    <a:cubicBezTo>
                      <a:pt x="30124" y="27500"/>
                      <a:pt x="30183" y="27560"/>
                      <a:pt x="30207" y="27631"/>
                    </a:cubicBezTo>
                    <a:cubicBezTo>
                      <a:pt x="30219" y="27643"/>
                      <a:pt x="30147" y="27703"/>
                      <a:pt x="30100" y="27738"/>
                    </a:cubicBezTo>
                    <a:cubicBezTo>
                      <a:pt x="30052" y="27679"/>
                      <a:pt x="30005" y="27619"/>
                      <a:pt x="29933" y="27536"/>
                    </a:cubicBezTo>
                    <a:cubicBezTo>
                      <a:pt x="30005" y="27488"/>
                      <a:pt x="30040" y="27465"/>
                      <a:pt x="30076" y="27429"/>
                    </a:cubicBezTo>
                    <a:close/>
                    <a:moveTo>
                      <a:pt x="31386" y="27584"/>
                    </a:moveTo>
                    <a:cubicBezTo>
                      <a:pt x="31433" y="27643"/>
                      <a:pt x="31505" y="27703"/>
                      <a:pt x="31517" y="27762"/>
                    </a:cubicBezTo>
                    <a:cubicBezTo>
                      <a:pt x="31517" y="27798"/>
                      <a:pt x="31433" y="27858"/>
                      <a:pt x="31374" y="27929"/>
                    </a:cubicBezTo>
                    <a:cubicBezTo>
                      <a:pt x="31279" y="27858"/>
                      <a:pt x="31231" y="27810"/>
                      <a:pt x="31171" y="27762"/>
                    </a:cubicBezTo>
                    <a:cubicBezTo>
                      <a:pt x="31243" y="27703"/>
                      <a:pt x="31314" y="27643"/>
                      <a:pt x="31386" y="27584"/>
                    </a:cubicBezTo>
                    <a:close/>
                    <a:moveTo>
                      <a:pt x="29910" y="27820"/>
                    </a:moveTo>
                    <a:cubicBezTo>
                      <a:pt x="29945" y="27820"/>
                      <a:pt x="29993" y="27860"/>
                      <a:pt x="29993" y="27881"/>
                    </a:cubicBezTo>
                    <a:cubicBezTo>
                      <a:pt x="29993" y="27929"/>
                      <a:pt x="29969" y="27977"/>
                      <a:pt x="29945" y="28024"/>
                    </a:cubicBezTo>
                    <a:cubicBezTo>
                      <a:pt x="29921" y="28048"/>
                      <a:pt x="29874" y="28048"/>
                      <a:pt x="29838" y="28048"/>
                    </a:cubicBezTo>
                    <a:cubicBezTo>
                      <a:pt x="29659" y="28060"/>
                      <a:pt x="29493" y="28072"/>
                      <a:pt x="29326" y="28072"/>
                    </a:cubicBezTo>
                    <a:lnTo>
                      <a:pt x="29326" y="28084"/>
                    </a:lnTo>
                    <a:cubicBezTo>
                      <a:pt x="29310" y="28084"/>
                      <a:pt x="29294" y="28089"/>
                      <a:pt x="29278" y="28089"/>
                    </a:cubicBezTo>
                    <a:cubicBezTo>
                      <a:pt x="29270" y="28089"/>
                      <a:pt x="29262" y="28088"/>
                      <a:pt x="29255" y="28084"/>
                    </a:cubicBezTo>
                    <a:cubicBezTo>
                      <a:pt x="29219" y="28060"/>
                      <a:pt x="29171" y="28036"/>
                      <a:pt x="29135" y="28012"/>
                    </a:cubicBezTo>
                    <a:cubicBezTo>
                      <a:pt x="29171" y="27977"/>
                      <a:pt x="29195" y="27917"/>
                      <a:pt x="29231" y="27905"/>
                    </a:cubicBezTo>
                    <a:cubicBezTo>
                      <a:pt x="29445" y="27869"/>
                      <a:pt x="29671" y="27846"/>
                      <a:pt x="29897" y="27822"/>
                    </a:cubicBezTo>
                    <a:cubicBezTo>
                      <a:pt x="29901" y="27820"/>
                      <a:pt x="29905" y="27820"/>
                      <a:pt x="29910" y="27820"/>
                    </a:cubicBezTo>
                    <a:close/>
                    <a:moveTo>
                      <a:pt x="25826" y="28048"/>
                    </a:moveTo>
                    <a:cubicBezTo>
                      <a:pt x="25909" y="28048"/>
                      <a:pt x="25992" y="28060"/>
                      <a:pt x="26076" y="28072"/>
                    </a:cubicBezTo>
                    <a:cubicBezTo>
                      <a:pt x="26052" y="28119"/>
                      <a:pt x="26052" y="28203"/>
                      <a:pt x="26028" y="28215"/>
                    </a:cubicBezTo>
                    <a:cubicBezTo>
                      <a:pt x="26005" y="28224"/>
                      <a:pt x="25984" y="28228"/>
                      <a:pt x="25966" y="28228"/>
                    </a:cubicBezTo>
                    <a:cubicBezTo>
                      <a:pt x="25891" y="28228"/>
                      <a:pt x="25854" y="28154"/>
                      <a:pt x="25826" y="28048"/>
                    </a:cubicBezTo>
                    <a:close/>
                    <a:moveTo>
                      <a:pt x="29081" y="28162"/>
                    </a:moveTo>
                    <a:cubicBezTo>
                      <a:pt x="29152" y="28162"/>
                      <a:pt x="29191" y="28215"/>
                      <a:pt x="29171" y="28286"/>
                    </a:cubicBezTo>
                    <a:cubicBezTo>
                      <a:pt x="29159" y="28334"/>
                      <a:pt x="29100" y="28417"/>
                      <a:pt x="29052" y="28429"/>
                    </a:cubicBezTo>
                    <a:cubicBezTo>
                      <a:pt x="28976" y="28436"/>
                      <a:pt x="28897" y="28443"/>
                      <a:pt x="28818" y="28443"/>
                    </a:cubicBezTo>
                    <a:cubicBezTo>
                      <a:pt x="28760" y="28443"/>
                      <a:pt x="28703" y="28439"/>
                      <a:pt x="28647" y="28429"/>
                    </a:cubicBezTo>
                    <a:cubicBezTo>
                      <a:pt x="28612" y="28417"/>
                      <a:pt x="28576" y="28322"/>
                      <a:pt x="28528" y="28239"/>
                    </a:cubicBezTo>
                    <a:cubicBezTo>
                      <a:pt x="28731" y="28215"/>
                      <a:pt x="28885" y="28191"/>
                      <a:pt x="29040" y="28167"/>
                    </a:cubicBezTo>
                    <a:cubicBezTo>
                      <a:pt x="29055" y="28163"/>
                      <a:pt x="29068" y="28162"/>
                      <a:pt x="29081" y="28162"/>
                    </a:cubicBezTo>
                    <a:close/>
                    <a:moveTo>
                      <a:pt x="29561" y="28356"/>
                    </a:moveTo>
                    <a:cubicBezTo>
                      <a:pt x="29717" y="28356"/>
                      <a:pt x="29790" y="28438"/>
                      <a:pt x="29790" y="28572"/>
                    </a:cubicBezTo>
                    <a:cubicBezTo>
                      <a:pt x="29782" y="28689"/>
                      <a:pt x="29709" y="28706"/>
                      <a:pt x="29638" y="28706"/>
                    </a:cubicBezTo>
                    <a:cubicBezTo>
                      <a:pt x="29608" y="28706"/>
                      <a:pt x="29577" y="28703"/>
                      <a:pt x="29552" y="28703"/>
                    </a:cubicBezTo>
                    <a:cubicBezTo>
                      <a:pt x="29546" y="28703"/>
                      <a:pt x="29541" y="28703"/>
                      <a:pt x="29536" y="28703"/>
                    </a:cubicBezTo>
                    <a:cubicBezTo>
                      <a:pt x="29369" y="28703"/>
                      <a:pt x="29490" y="28522"/>
                      <a:pt x="29421" y="28453"/>
                    </a:cubicBezTo>
                    <a:cubicBezTo>
                      <a:pt x="29457" y="28417"/>
                      <a:pt x="29493" y="28358"/>
                      <a:pt x="29528" y="28358"/>
                    </a:cubicBezTo>
                    <a:cubicBezTo>
                      <a:pt x="29540" y="28357"/>
                      <a:pt x="29551" y="28356"/>
                      <a:pt x="29561" y="28356"/>
                    </a:cubicBezTo>
                    <a:close/>
                    <a:moveTo>
                      <a:pt x="31755" y="28477"/>
                    </a:moveTo>
                    <a:cubicBezTo>
                      <a:pt x="31791" y="28512"/>
                      <a:pt x="31826" y="28560"/>
                      <a:pt x="31886" y="28608"/>
                    </a:cubicBezTo>
                    <a:cubicBezTo>
                      <a:pt x="31826" y="28667"/>
                      <a:pt x="31779" y="28739"/>
                      <a:pt x="31767" y="28739"/>
                    </a:cubicBezTo>
                    <a:cubicBezTo>
                      <a:pt x="31707" y="28715"/>
                      <a:pt x="31671" y="28667"/>
                      <a:pt x="31624" y="28620"/>
                    </a:cubicBezTo>
                    <a:lnTo>
                      <a:pt x="31755" y="28477"/>
                    </a:lnTo>
                    <a:close/>
                    <a:moveTo>
                      <a:pt x="31186" y="29142"/>
                    </a:moveTo>
                    <a:cubicBezTo>
                      <a:pt x="31189" y="29142"/>
                      <a:pt x="31192" y="29143"/>
                      <a:pt x="31195" y="29143"/>
                    </a:cubicBezTo>
                    <a:cubicBezTo>
                      <a:pt x="31255" y="29143"/>
                      <a:pt x="31314" y="29215"/>
                      <a:pt x="31374" y="29262"/>
                    </a:cubicBezTo>
                    <a:cubicBezTo>
                      <a:pt x="31350" y="29405"/>
                      <a:pt x="31279" y="29429"/>
                      <a:pt x="31195" y="29429"/>
                    </a:cubicBezTo>
                    <a:cubicBezTo>
                      <a:pt x="31064" y="29429"/>
                      <a:pt x="31040" y="29346"/>
                      <a:pt x="31064" y="29262"/>
                    </a:cubicBezTo>
                    <a:cubicBezTo>
                      <a:pt x="31075" y="29218"/>
                      <a:pt x="31139" y="29142"/>
                      <a:pt x="31186" y="29142"/>
                    </a:cubicBezTo>
                    <a:close/>
                    <a:moveTo>
                      <a:pt x="30663" y="29197"/>
                    </a:moveTo>
                    <a:cubicBezTo>
                      <a:pt x="30698" y="29197"/>
                      <a:pt x="30730" y="29202"/>
                      <a:pt x="30755" y="29215"/>
                    </a:cubicBezTo>
                    <a:cubicBezTo>
                      <a:pt x="30814" y="29239"/>
                      <a:pt x="30814" y="29358"/>
                      <a:pt x="30850" y="29441"/>
                    </a:cubicBezTo>
                    <a:lnTo>
                      <a:pt x="30802" y="29489"/>
                    </a:lnTo>
                    <a:cubicBezTo>
                      <a:pt x="30683" y="29477"/>
                      <a:pt x="30564" y="29453"/>
                      <a:pt x="30433" y="29441"/>
                    </a:cubicBezTo>
                    <a:cubicBezTo>
                      <a:pt x="30445" y="29370"/>
                      <a:pt x="30445" y="29251"/>
                      <a:pt x="30481" y="29239"/>
                    </a:cubicBezTo>
                    <a:cubicBezTo>
                      <a:pt x="30527" y="29215"/>
                      <a:pt x="30599" y="29197"/>
                      <a:pt x="30663" y="29197"/>
                    </a:cubicBezTo>
                    <a:close/>
                    <a:moveTo>
                      <a:pt x="24323" y="29366"/>
                    </a:moveTo>
                    <a:cubicBezTo>
                      <a:pt x="24350" y="29366"/>
                      <a:pt x="24381" y="29370"/>
                      <a:pt x="24409" y="29370"/>
                    </a:cubicBezTo>
                    <a:cubicBezTo>
                      <a:pt x="24421" y="29381"/>
                      <a:pt x="24444" y="29393"/>
                      <a:pt x="24456" y="29405"/>
                    </a:cubicBezTo>
                    <a:cubicBezTo>
                      <a:pt x="24432" y="29453"/>
                      <a:pt x="24397" y="29512"/>
                      <a:pt x="24361" y="29572"/>
                    </a:cubicBezTo>
                    <a:cubicBezTo>
                      <a:pt x="24325" y="29536"/>
                      <a:pt x="24242" y="29512"/>
                      <a:pt x="24242" y="29477"/>
                    </a:cubicBezTo>
                    <a:cubicBezTo>
                      <a:pt x="24226" y="29381"/>
                      <a:pt x="24268" y="29366"/>
                      <a:pt x="24323" y="29366"/>
                    </a:cubicBezTo>
                    <a:close/>
                    <a:moveTo>
                      <a:pt x="25302" y="29501"/>
                    </a:moveTo>
                    <a:cubicBezTo>
                      <a:pt x="25337" y="29632"/>
                      <a:pt x="25397" y="29762"/>
                      <a:pt x="25278" y="29870"/>
                    </a:cubicBezTo>
                    <a:cubicBezTo>
                      <a:pt x="25123" y="29739"/>
                      <a:pt x="25135" y="29572"/>
                      <a:pt x="25302" y="29501"/>
                    </a:cubicBezTo>
                    <a:close/>
                    <a:moveTo>
                      <a:pt x="27373" y="29227"/>
                    </a:moveTo>
                    <a:cubicBezTo>
                      <a:pt x="27421" y="29227"/>
                      <a:pt x="27504" y="29286"/>
                      <a:pt x="27504" y="29310"/>
                    </a:cubicBezTo>
                    <a:cubicBezTo>
                      <a:pt x="27504" y="29393"/>
                      <a:pt x="27576" y="29512"/>
                      <a:pt x="27433" y="29548"/>
                    </a:cubicBezTo>
                    <a:cubicBezTo>
                      <a:pt x="27326" y="29572"/>
                      <a:pt x="27207" y="29572"/>
                      <a:pt x="27099" y="29572"/>
                    </a:cubicBezTo>
                    <a:cubicBezTo>
                      <a:pt x="27079" y="29571"/>
                      <a:pt x="27061" y="29570"/>
                      <a:pt x="27044" y="29570"/>
                    </a:cubicBezTo>
                    <a:cubicBezTo>
                      <a:pt x="26916" y="29570"/>
                      <a:pt x="26900" y="29615"/>
                      <a:pt x="26921" y="29762"/>
                    </a:cubicBezTo>
                    <a:cubicBezTo>
                      <a:pt x="26945" y="29846"/>
                      <a:pt x="26945" y="29917"/>
                      <a:pt x="26838" y="29929"/>
                    </a:cubicBezTo>
                    <a:cubicBezTo>
                      <a:pt x="26811" y="29932"/>
                      <a:pt x="26785" y="29936"/>
                      <a:pt x="26760" y="29936"/>
                    </a:cubicBezTo>
                    <a:cubicBezTo>
                      <a:pt x="26696" y="29936"/>
                      <a:pt x="26644" y="29913"/>
                      <a:pt x="26635" y="29810"/>
                    </a:cubicBezTo>
                    <a:cubicBezTo>
                      <a:pt x="26635" y="29751"/>
                      <a:pt x="26623" y="29679"/>
                      <a:pt x="26623" y="29608"/>
                    </a:cubicBezTo>
                    <a:cubicBezTo>
                      <a:pt x="26623" y="29370"/>
                      <a:pt x="26623" y="29358"/>
                      <a:pt x="26849" y="29310"/>
                    </a:cubicBezTo>
                    <a:cubicBezTo>
                      <a:pt x="27028" y="29274"/>
                      <a:pt x="27207" y="29251"/>
                      <a:pt x="27373" y="29227"/>
                    </a:cubicBezTo>
                    <a:close/>
                    <a:moveTo>
                      <a:pt x="30733" y="29737"/>
                    </a:moveTo>
                    <a:cubicBezTo>
                      <a:pt x="30820" y="29737"/>
                      <a:pt x="30851" y="29794"/>
                      <a:pt x="30862" y="29882"/>
                    </a:cubicBezTo>
                    <a:cubicBezTo>
                      <a:pt x="30870" y="30002"/>
                      <a:pt x="30805" y="30011"/>
                      <a:pt x="30750" y="30011"/>
                    </a:cubicBezTo>
                    <a:cubicBezTo>
                      <a:pt x="30740" y="30011"/>
                      <a:pt x="30731" y="30010"/>
                      <a:pt x="30723" y="30010"/>
                    </a:cubicBezTo>
                    <a:cubicBezTo>
                      <a:pt x="30712" y="30010"/>
                      <a:pt x="30703" y="30011"/>
                      <a:pt x="30695" y="30013"/>
                    </a:cubicBezTo>
                    <a:cubicBezTo>
                      <a:pt x="30671" y="30017"/>
                      <a:pt x="30649" y="30019"/>
                      <a:pt x="30629" y="30019"/>
                    </a:cubicBezTo>
                    <a:cubicBezTo>
                      <a:pt x="30530" y="30019"/>
                      <a:pt x="30481" y="29971"/>
                      <a:pt x="30481" y="29882"/>
                    </a:cubicBezTo>
                    <a:cubicBezTo>
                      <a:pt x="30481" y="29715"/>
                      <a:pt x="30624" y="29762"/>
                      <a:pt x="30707" y="29739"/>
                    </a:cubicBezTo>
                    <a:cubicBezTo>
                      <a:pt x="30716" y="29738"/>
                      <a:pt x="30725" y="29737"/>
                      <a:pt x="30733" y="29737"/>
                    </a:cubicBezTo>
                    <a:close/>
                    <a:moveTo>
                      <a:pt x="29445" y="29608"/>
                    </a:moveTo>
                    <a:cubicBezTo>
                      <a:pt x="29505" y="29655"/>
                      <a:pt x="29576" y="29679"/>
                      <a:pt x="29576" y="29703"/>
                    </a:cubicBezTo>
                    <a:cubicBezTo>
                      <a:pt x="29576" y="29834"/>
                      <a:pt x="29564" y="29977"/>
                      <a:pt x="29552" y="30108"/>
                    </a:cubicBezTo>
                    <a:cubicBezTo>
                      <a:pt x="29516" y="30108"/>
                      <a:pt x="29433" y="30108"/>
                      <a:pt x="29433" y="30084"/>
                    </a:cubicBezTo>
                    <a:cubicBezTo>
                      <a:pt x="29385" y="29989"/>
                      <a:pt x="29362" y="29870"/>
                      <a:pt x="29350" y="29762"/>
                    </a:cubicBezTo>
                    <a:cubicBezTo>
                      <a:pt x="29338" y="29715"/>
                      <a:pt x="29397" y="29667"/>
                      <a:pt x="29445" y="29608"/>
                    </a:cubicBezTo>
                    <a:close/>
                    <a:moveTo>
                      <a:pt x="24825" y="29965"/>
                    </a:moveTo>
                    <a:cubicBezTo>
                      <a:pt x="24837" y="29989"/>
                      <a:pt x="24849" y="30013"/>
                      <a:pt x="24861" y="30048"/>
                    </a:cubicBezTo>
                    <a:cubicBezTo>
                      <a:pt x="24778" y="30096"/>
                      <a:pt x="24694" y="30143"/>
                      <a:pt x="24587" y="30203"/>
                    </a:cubicBezTo>
                    <a:cubicBezTo>
                      <a:pt x="24575" y="30096"/>
                      <a:pt x="24575" y="30036"/>
                      <a:pt x="24563" y="29977"/>
                    </a:cubicBezTo>
                    <a:cubicBezTo>
                      <a:pt x="24647" y="29965"/>
                      <a:pt x="24742" y="29965"/>
                      <a:pt x="24825" y="29965"/>
                    </a:cubicBezTo>
                    <a:close/>
                    <a:moveTo>
                      <a:pt x="26147" y="29762"/>
                    </a:moveTo>
                    <a:cubicBezTo>
                      <a:pt x="26171" y="29798"/>
                      <a:pt x="26195" y="29834"/>
                      <a:pt x="26218" y="29870"/>
                    </a:cubicBezTo>
                    <a:cubicBezTo>
                      <a:pt x="26207" y="29882"/>
                      <a:pt x="26195" y="29882"/>
                      <a:pt x="26183" y="29893"/>
                    </a:cubicBezTo>
                    <a:cubicBezTo>
                      <a:pt x="26195" y="29929"/>
                      <a:pt x="26218" y="29965"/>
                      <a:pt x="26242" y="30001"/>
                    </a:cubicBezTo>
                    <a:cubicBezTo>
                      <a:pt x="26266" y="30048"/>
                      <a:pt x="26314" y="30096"/>
                      <a:pt x="26302" y="30143"/>
                    </a:cubicBezTo>
                    <a:cubicBezTo>
                      <a:pt x="26302" y="30203"/>
                      <a:pt x="26242" y="30251"/>
                      <a:pt x="26218" y="30298"/>
                    </a:cubicBezTo>
                    <a:cubicBezTo>
                      <a:pt x="26171" y="30263"/>
                      <a:pt x="26099" y="30227"/>
                      <a:pt x="26087" y="30179"/>
                    </a:cubicBezTo>
                    <a:cubicBezTo>
                      <a:pt x="26076" y="30084"/>
                      <a:pt x="26076" y="29989"/>
                      <a:pt x="26087" y="29882"/>
                    </a:cubicBezTo>
                    <a:cubicBezTo>
                      <a:pt x="26087" y="29846"/>
                      <a:pt x="26123" y="29810"/>
                      <a:pt x="26147" y="29762"/>
                    </a:cubicBezTo>
                    <a:close/>
                    <a:moveTo>
                      <a:pt x="30433" y="30108"/>
                    </a:moveTo>
                    <a:cubicBezTo>
                      <a:pt x="30481" y="30203"/>
                      <a:pt x="30528" y="30251"/>
                      <a:pt x="30528" y="30298"/>
                    </a:cubicBezTo>
                    <a:cubicBezTo>
                      <a:pt x="30528" y="30334"/>
                      <a:pt x="30457" y="30370"/>
                      <a:pt x="30421" y="30394"/>
                    </a:cubicBezTo>
                    <a:cubicBezTo>
                      <a:pt x="30386" y="30358"/>
                      <a:pt x="30326" y="30322"/>
                      <a:pt x="30326" y="30274"/>
                    </a:cubicBezTo>
                    <a:cubicBezTo>
                      <a:pt x="30326" y="30239"/>
                      <a:pt x="30374" y="30191"/>
                      <a:pt x="30433" y="30108"/>
                    </a:cubicBezTo>
                    <a:close/>
                    <a:moveTo>
                      <a:pt x="34612" y="30155"/>
                    </a:moveTo>
                    <a:cubicBezTo>
                      <a:pt x="34672" y="30203"/>
                      <a:pt x="34708" y="30239"/>
                      <a:pt x="34755" y="30274"/>
                    </a:cubicBezTo>
                    <a:cubicBezTo>
                      <a:pt x="34708" y="30334"/>
                      <a:pt x="34660" y="30382"/>
                      <a:pt x="34612" y="30441"/>
                    </a:cubicBezTo>
                    <a:cubicBezTo>
                      <a:pt x="34565" y="30394"/>
                      <a:pt x="34493" y="30358"/>
                      <a:pt x="34481" y="30298"/>
                    </a:cubicBezTo>
                    <a:cubicBezTo>
                      <a:pt x="34469" y="30263"/>
                      <a:pt x="34553" y="30215"/>
                      <a:pt x="34612" y="30155"/>
                    </a:cubicBezTo>
                    <a:close/>
                    <a:moveTo>
                      <a:pt x="27302" y="30132"/>
                    </a:moveTo>
                    <a:cubicBezTo>
                      <a:pt x="27397" y="30155"/>
                      <a:pt x="27504" y="30167"/>
                      <a:pt x="27588" y="30215"/>
                    </a:cubicBezTo>
                    <a:cubicBezTo>
                      <a:pt x="27611" y="30227"/>
                      <a:pt x="27600" y="30382"/>
                      <a:pt x="27564" y="30405"/>
                    </a:cubicBezTo>
                    <a:cubicBezTo>
                      <a:pt x="27515" y="30444"/>
                      <a:pt x="27411" y="30483"/>
                      <a:pt x="27368" y="30483"/>
                    </a:cubicBezTo>
                    <a:cubicBezTo>
                      <a:pt x="27358" y="30483"/>
                      <a:pt x="27352" y="30481"/>
                      <a:pt x="27350" y="30477"/>
                    </a:cubicBezTo>
                    <a:cubicBezTo>
                      <a:pt x="27290" y="30394"/>
                      <a:pt x="27278" y="30286"/>
                      <a:pt x="27242" y="30191"/>
                    </a:cubicBezTo>
                    <a:cubicBezTo>
                      <a:pt x="27266" y="30167"/>
                      <a:pt x="27278" y="30143"/>
                      <a:pt x="27302" y="30132"/>
                    </a:cubicBezTo>
                    <a:close/>
                    <a:moveTo>
                      <a:pt x="34160" y="30263"/>
                    </a:moveTo>
                    <a:cubicBezTo>
                      <a:pt x="34205" y="30263"/>
                      <a:pt x="34238" y="30289"/>
                      <a:pt x="34231" y="30394"/>
                    </a:cubicBezTo>
                    <a:cubicBezTo>
                      <a:pt x="34231" y="30536"/>
                      <a:pt x="34124" y="30501"/>
                      <a:pt x="34005" y="30536"/>
                    </a:cubicBezTo>
                    <a:cubicBezTo>
                      <a:pt x="33969" y="30489"/>
                      <a:pt x="33898" y="30441"/>
                      <a:pt x="33886" y="30394"/>
                    </a:cubicBezTo>
                    <a:cubicBezTo>
                      <a:pt x="33860" y="30297"/>
                      <a:pt x="33910" y="30285"/>
                      <a:pt x="33972" y="30285"/>
                    </a:cubicBezTo>
                    <a:cubicBezTo>
                      <a:pt x="33995" y="30285"/>
                      <a:pt x="34019" y="30286"/>
                      <a:pt x="34041" y="30286"/>
                    </a:cubicBezTo>
                    <a:cubicBezTo>
                      <a:pt x="34079" y="30281"/>
                      <a:pt x="34124" y="30263"/>
                      <a:pt x="34160" y="30263"/>
                    </a:cubicBezTo>
                    <a:close/>
                    <a:moveTo>
                      <a:pt x="29302" y="30310"/>
                    </a:moveTo>
                    <a:cubicBezTo>
                      <a:pt x="29350" y="30358"/>
                      <a:pt x="29385" y="30417"/>
                      <a:pt x="29421" y="30477"/>
                    </a:cubicBezTo>
                    <a:cubicBezTo>
                      <a:pt x="29409" y="30501"/>
                      <a:pt x="29385" y="30524"/>
                      <a:pt x="29362" y="30548"/>
                    </a:cubicBezTo>
                    <a:cubicBezTo>
                      <a:pt x="29278" y="30513"/>
                      <a:pt x="29207" y="30477"/>
                      <a:pt x="29135" y="30441"/>
                    </a:cubicBezTo>
                    <a:cubicBezTo>
                      <a:pt x="29183" y="30394"/>
                      <a:pt x="29243" y="30358"/>
                      <a:pt x="29302" y="30310"/>
                    </a:cubicBezTo>
                    <a:close/>
                    <a:moveTo>
                      <a:pt x="31624" y="29952"/>
                    </a:moveTo>
                    <a:cubicBezTo>
                      <a:pt x="31733" y="29952"/>
                      <a:pt x="31744" y="30031"/>
                      <a:pt x="31767" y="30120"/>
                    </a:cubicBezTo>
                    <a:cubicBezTo>
                      <a:pt x="31807" y="30242"/>
                      <a:pt x="31843" y="30297"/>
                      <a:pt x="31918" y="30297"/>
                    </a:cubicBezTo>
                    <a:cubicBezTo>
                      <a:pt x="31953" y="30297"/>
                      <a:pt x="31996" y="30285"/>
                      <a:pt x="32052" y="30263"/>
                    </a:cubicBezTo>
                    <a:lnTo>
                      <a:pt x="32052" y="30453"/>
                    </a:lnTo>
                    <a:cubicBezTo>
                      <a:pt x="31850" y="30489"/>
                      <a:pt x="31660" y="30524"/>
                      <a:pt x="31469" y="30560"/>
                    </a:cubicBezTo>
                    <a:cubicBezTo>
                      <a:pt x="31469" y="30429"/>
                      <a:pt x="31469" y="30298"/>
                      <a:pt x="31469" y="30167"/>
                    </a:cubicBezTo>
                    <a:cubicBezTo>
                      <a:pt x="31469" y="30060"/>
                      <a:pt x="31469" y="29977"/>
                      <a:pt x="31600" y="29953"/>
                    </a:cubicBezTo>
                    <a:cubicBezTo>
                      <a:pt x="31608" y="29952"/>
                      <a:pt x="31616" y="29952"/>
                      <a:pt x="31624" y="29952"/>
                    </a:cubicBezTo>
                    <a:close/>
                    <a:moveTo>
                      <a:pt x="30215" y="30463"/>
                    </a:moveTo>
                    <a:cubicBezTo>
                      <a:pt x="30241" y="30463"/>
                      <a:pt x="30286" y="30505"/>
                      <a:pt x="30350" y="30536"/>
                    </a:cubicBezTo>
                    <a:cubicBezTo>
                      <a:pt x="30278" y="30596"/>
                      <a:pt x="30243" y="30644"/>
                      <a:pt x="30207" y="30655"/>
                    </a:cubicBezTo>
                    <a:cubicBezTo>
                      <a:pt x="30171" y="30655"/>
                      <a:pt x="30136" y="30596"/>
                      <a:pt x="30100" y="30560"/>
                    </a:cubicBezTo>
                    <a:cubicBezTo>
                      <a:pt x="30136" y="30524"/>
                      <a:pt x="30159" y="30477"/>
                      <a:pt x="30207" y="30465"/>
                    </a:cubicBezTo>
                    <a:cubicBezTo>
                      <a:pt x="30210" y="30464"/>
                      <a:pt x="30212" y="30463"/>
                      <a:pt x="30215" y="30463"/>
                    </a:cubicBezTo>
                    <a:close/>
                    <a:moveTo>
                      <a:pt x="35493" y="30417"/>
                    </a:moveTo>
                    <a:cubicBezTo>
                      <a:pt x="35493" y="30417"/>
                      <a:pt x="35577" y="30417"/>
                      <a:pt x="35577" y="30441"/>
                    </a:cubicBezTo>
                    <a:cubicBezTo>
                      <a:pt x="35612" y="30501"/>
                      <a:pt x="35636" y="30572"/>
                      <a:pt x="35660" y="30632"/>
                    </a:cubicBezTo>
                    <a:cubicBezTo>
                      <a:pt x="35589" y="30655"/>
                      <a:pt x="35517" y="30679"/>
                      <a:pt x="35458" y="30703"/>
                    </a:cubicBezTo>
                    <a:cubicBezTo>
                      <a:pt x="35434" y="30679"/>
                      <a:pt x="35422" y="30667"/>
                      <a:pt x="35398" y="30644"/>
                    </a:cubicBezTo>
                    <a:cubicBezTo>
                      <a:pt x="35434" y="30572"/>
                      <a:pt x="35458" y="30489"/>
                      <a:pt x="35493" y="30417"/>
                    </a:cubicBezTo>
                    <a:close/>
                    <a:moveTo>
                      <a:pt x="26933" y="30513"/>
                    </a:moveTo>
                    <a:cubicBezTo>
                      <a:pt x="26980" y="30584"/>
                      <a:pt x="27040" y="30644"/>
                      <a:pt x="27028" y="30667"/>
                    </a:cubicBezTo>
                    <a:cubicBezTo>
                      <a:pt x="27004" y="30727"/>
                      <a:pt x="26933" y="30763"/>
                      <a:pt x="26885" y="30810"/>
                    </a:cubicBezTo>
                    <a:cubicBezTo>
                      <a:pt x="26849" y="30763"/>
                      <a:pt x="26778" y="30715"/>
                      <a:pt x="26778" y="30679"/>
                    </a:cubicBezTo>
                    <a:cubicBezTo>
                      <a:pt x="26790" y="30620"/>
                      <a:pt x="26861" y="30584"/>
                      <a:pt x="26933" y="30513"/>
                    </a:cubicBezTo>
                    <a:close/>
                    <a:moveTo>
                      <a:pt x="28932" y="30594"/>
                    </a:moveTo>
                    <a:cubicBezTo>
                      <a:pt x="28936" y="30594"/>
                      <a:pt x="28941" y="30595"/>
                      <a:pt x="28945" y="30596"/>
                    </a:cubicBezTo>
                    <a:cubicBezTo>
                      <a:pt x="28993" y="30596"/>
                      <a:pt x="29064" y="30691"/>
                      <a:pt x="29052" y="30715"/>
                    </a:cubicBezTo>
                    <a:cubicBezTo>
                      <a:pt x="29028" y="30775"/>
                      <a:pt x="28957" y="30810"/>
                      <a:pt x="28909" y="30858"/>
                    </a:cubicBezTo>
                    <a:cubicBezTo>
                      <a:pt x="28874" y="30810"/>
                      <a:pt x="28826" y="30775"/>
                      <a:pt x="28754" y="30691"/>
                    </a:cubicBezTo>
                    <a:cubicBezTo>
                      <a:pt x="28830" y="30648"/>
                      <a:pt x="28887" y="30594"/>
                      <a:pt x="28932" y="30594"/>
                    </a:cubicBezTo>
                    <a:close/>
                    <a:moveTo>
                      <a:pt x="31457" y="30560"/>
                    </a:moveTo>
                    <a:lnTo>
                      <a:pt x="31457" y="30858"/>
                    </a:lnTo>
                    <a:cubicBezTo>
                      <a:pt x="31378" y="30858"/>
                      <a:pt x="31293" y="30863"/>
                      <a:pt x="31210" y="30863"/>
                    </a:cubicBezTo>
                    <a:cubicBezTo>
                      <a:pt x="31169" y="30863"/>
                      <a:pt x="31128" y="30862"/>
                      <a:pt x="31088" y="30858"/>
                    </a:cubicBezTo>
                    <a:cubicBezTo>
                      <a:pt x="31040" y="30846"/>
                      <a:pt x="31005" y="30775"/>
                      <a:pt x="30957" y="30727"/>
                    </a:cubicBezTo>
                    <a:cubicBezTo>
                      <a:pt x="31005" y="30691"/>
                      <a:pt x="31040" y="30644"/>
                      <a:pt x="31088" y="30632"/>
                    </a:cubicBezTo>
                    <a:cubicBezTo>
                      <a:pt x="31207" y="30596"/>
                      <a:pt x="31338" y="30584"/>
                      <a:pt x="31457" y="30560"/>
                    </a:cubicBezTo>
                    <a:close/>
                    <a:moveTo>
                      <a:pt x="26278" y="30644"/>
                    </a:moveTo>
                    <a:cubicBezTo>
                      <a:pt x="26314" y="30691"/>
                      <a:pt x="26361" y="30739"/>
                      <a:pt x="26373" y="30786"/>
                    </a:cubicBezTo>
                    <a:cubicBezTo>
                      <a:pt x="26373" y="30822"/>
                      <a:pt x="26326" y="30858"/>
                      <a:pt x="26278" y="30929"/>
                    </a:cubicBezTo>
                    <a:cubicBezTo>
                      <a:pt x="26218" y="30870"/>
                      <a:pt x="26147" y="30822"/>
                      <a:pt x="26159" y="30810"/>
                    </a:cubicBezTo>
                    <a:cubicBezTo>
                      <a:pt x="26183" y="30751"/>
                      <a:pt x="26230" y="30703"/>
                      <a:pt x="26278" y="30644"/>
                    </a:cubicBezTo>
                    <a:close/>
                    <a:moveTo>
                      <a:pt x="30449" y="30654"/>
                    </a:moveTo>
                    <a:cubicBezTo>
                      <a:pt x="30455" y="30654"/>
                      <a:pt x="30462" y="30655"/>
                      <a:pt x="30469" y="30655"/>
                    </a:cubicBezTo>
                    <a:cubicBezTo>
                      <a:pt x="30517" y="30667"/>
                      <a:pt x="30564" y="30739"/>
                      <a:pt x="30612" y="30786"/>
                    </a:cubicBezTo>
                    <a:cubicBezTo>
                      <a:pt x="30591" y="30892"/>
                      <a:pt x="30579" y="30969"/>
                      <a:pt x="30502" y="30969"/>
                    </a:cubicBezTo>
                    <a:cubicBezTo>
                      <a:pt x="30492" y="30969"/>
                      <a:pt x="30481" y="30968"/>
                      <a:pt x="30469" y="30965"/>
                    </a:cubicBezTo>
                    <a:cubicBezTo>
                      <a:pt x="30409" y="30953"/>
                      <a:pt x="30338" y="30882"/>
                      <a:pt x="30326" y="30822"/>
                    </a:cubicBezTo>
                    <a:cubicBezTo>
                      <a:pt x="30304" y="30733"/>
                      <a:pt x="30354" y="30654"/>
                      <a:pt x="30449" y="30654"/>
                    </a:cubicBezTo>
                    <a:close/>
                    <a:moveTo>
                      <a:pt x="27826" y="30715"/>
                    </a:moveTo>
                    <a:cubicBezTo>
                      <a:pt x="27850" y="30715"/>
                      <a:pt x="27909" y="30786"/>
                      <a:pt x="27981" y="30858"/>
                    </a:cubicBezTo>
                    <a:cubicBezTo>
                      <a:pt x="27903" y="30914"/>
                      <a:pt x="27846" y="30990"/>
                      <a:pt x="27809" y="30990"/>
                    </a:cubicBezTo>
                    <a:cubicBezTo>
                      <a:pt x="27807" y="30990"/>
                      <a:pt x="27804" y="30990"/>
                      <a:pt x="27802" y="30989"/>
                    </a:cubicBezTo>
                    <a:cubicBezTo>
                      <a:pt x="27754" y="30977"/>
                      <a:pt x="27683" y="30894"/>
                      <a:pt x="27683" y="30846"/>
                    </a:cubicBezTo>
                    <a:cubicBezTo>
                      <a:pt x="27683" y="30798"/>
                      <a:pt x="27766" y="30739"/>
                      <a:pt x="27826" y="30715"/>
                    </a:cubicBezTo>
                    <a:close/>
                    <a:moveTo>
                      <a:pt x="34684" y="30786"/>
                    </a:moveTo>
                    <a:cubicBezTo>
                      <a:pt x="34755" y="30858"/>
                      <a:pt x="34803" y="30894"/>
                      <a:pt x="34839" y="30929"/>
                    </a:cubicBezTo>
                    <a:cubicBezTo>
                      <a:pt x="34791" y="30965"/>
                      <a:pt x="34755" y="31013"/>
                      <a:pt x="34696" y="31025"/>
                    </a:cubicBezTo>
                    <a:cubicBezTo>
                      <a:pt x="34672" y="31025"/>
                      <a:pt x="34612" y="30977"/>
                      <a:pt x="34600" y="30929"/>
                    </a:cubicBezTo>
                    <a:cubicBezTo>
                      <a:pt x="34589" y="30905"/>
                      <a:pt x="34648" y="30858"/>
                      <a:pt x="34684" y="30786"/>
                    </a:cubicBezTo>
                    <a:close/>
                    <a:moveTo>
                      <a:pt x="32069" y="31166"/>
                    </a:moveTo>
                    <a:cubicBezTo>
                      <a:pt x="32091" y="31166"/>
                      <a:pt x="32160" y="31217"/>
                      <a:pt x="32160" y="31239"/>
                    </a:cubicBezTo>
                    <a:cubicBezTo>
                      <a:pt x="32160" y="31286"/>
                      <a:pt x="32112" y="31322"/>
                      <a:pt x="32064" y="31394"/>
                    </a:cubicBezTo>
                    <a:cubicBezTo>
                      <a:pt x="32005" y="31334"/>
                      <a:pt x="31969" y="31298"/>
                      <a:pt x="31933" y="31275"/>
                    </a:cubicBezTo>
                    <a:cubicBezTo>
                      <a:pt x="31981" y="31239"/>
                      <a:pt x="32017" y="31191"/>
                      <a:pt x="32064" y="31167"/>
                    </a:cubicBezTo>
                    <a:cubicBezTo>
                      <a:pt x="32065" y="31166"/>
                      <a:pt x="32067" y="31166"/>
                      <a:pt x="32069" y="31166"/>
                    </a:cubicBezTo>
                    <a:close/>
                    <a:moveTo>
                      <a:pt x="29400" y="31154"/>
                    </a:moveTo>
                    <a:cubicBezTo>
                      <a:pt x="29490" y="31154"/>
                      <a:pt x="29540" y="31212"/>
                      <a:pt x="29540" y="31310"/>
                    </a:cubicBezTo>
                    <a:cubicBezTo>
                      <a:pt x="29540" y="31465"/>
                      <a:pt x="29421" y="31394"/>
                      <a:pt x="29302" y="31429"/>
                    </a:cubicBezTo>
                    <a:cubicBezTo>
                      <a:pt x="29278" y="31406"/>
                      <a:pt x="29195" y="31370"/>
                      <a:pt x="29183" y="31322"/>
                    </a:cubicBezTo>
                    <a:cubicBezTo>
                      <a:pt x="29159" y="31191"/>
                      <a:pt x="29266" y="31156"/>
                      <a:pt x="29374" y="31156"/>
                    </a:cubicBezTo>
                    <a:cubicBezTo>
                      <a:pt x="29383" y="31155"/>
                      <a:pt x="29391" y="31154"/>
                      <a:pt x="29400" y="31154"/>
                    </a:cubicBezTo>
                    <a:close/>
                    <a:moveTo>
                      <a:pt x="24309" y="31119"/>
                    </a:moveTo>
                    <a:cubicBezTo>
                      <a:pt x="24411" y="31119"/>
                      <a:pt x="24432" y="31207"/>
                      <a:pt x="24421" y="31275"/>
                    </a:cubicBezTo>
                    <a:cubicBezTo>
                      <a:pt x="24397" y="31334"/>
                      <a:pt x="24313" y="31370"/>
                      <a:pt x="24230" y="31441"/>
                    </a:cubicBezTo>
                    <a:cubicBezTo>
                      <a:pt x="24147" y="31370"/>
                      <a:pt x="24040" y="31322"/>
                      <a:pt x="24040" y="31275"/>
                    </a:cubicBezTo>
                    <a:cubicBezTo>
                      <a:pt x="24040" y="31120"/>
                      <a:pt x="24182" y="31132"/>
                      <a:pt x="24290" y="31120"/>
                    </a:cubicBezTo>
                    <a:cubicBezTo>
                      <a:pt x="24296" y="31119"/>
                      <a:pt x="24303" y="31119"/>
                      <a:pt x="24309" y="31119"/>
                    </a:cubicBezTo>
                    <a:close/>
                    <a:moveTo>
                      <a:pt x="26671" y="31477"/>
                    </a:moveTo>
                    <a:lnTo>
                      <a:pt x="26814" y="31608"/>
                    </a:lnTo>
                    <a:cubicBezTo>
                      <a:pt x="26766" y="31644"/>
                      <a:pt x="26718" y="31703"/>
                      <a:pt x="26659" y="31715"/>
                    </a:cubicBezTo>
                    <a:cubicBezTo>
                      <a:pt x="26576" y="31751"/>
                      <a:pt x="26480" y="31751"/>
                      <a:pt x="26385" y="31751"/>
                    </a:cubicBezTo>
                    <a:cubicBezTo>
                      <a:pt x="26337" y="31739"/>
                      <a:pt x="26302" y="31691"/>
                      <a:pt x="26254" y="31667"/>
                    </a:cubicBezTo>
                    <a:cubicBezTo>
                      <a:pt x="26290" y="31620"/>
                      <a:pt x="26314" y="31560"/>
                      <a:pt x="26361" y="31548"/>
                    </a:cubicBezTo>
                    <a:cubicBezTo>
                      <a:pt x="26457" y="31525"/>
                      <a:pt x="26552" y="31513"/>
                      <a:pt x="26635" y="31501"/>
                    </a:cubicBezTo>
                    <a:lnTo>
                      <a:pt x="26671" y="31477"/>
                    </a:lnTo>
                    <a:close/>
                    <a:moveTo>
                      <a:pt x="29076" y="31477"/>
                    </a:moveTo>
                    <a:cubicBezTo>
                      <a:pt x="29100" y="31513"/>
                      <a:pt x="29159" y="31548"/>
                      <a:pt x="29147" y="31584"/>
                    </a:cubicBezTo>
                    <a:cubicBezTo>
                      <a:pt x="29147" y="31632"/>
                      <a:pt x="29100" y="31667"/>
                      <a:pt x="29040" y="31751"/>
                    </a:cubicBezTo>
                    <a:cubicBezTo>
                      <a:pt x="28993" y="31667"/>
                      <a:pt x="28933" y="31620"/>
                      <a:pt x="28945" y="31596"/>
                    </a:cubicBezTo>
                    <a:cubicBezTo>
                      <a:pt x="28969" y="31548"/>
                      <a:pt x="29028" y="31513"/>
                      <a:pt x="29076" y="31477"/>
                    </a:cubicBezTo>
                    <a:close/>
                    <a:moveTo>
                      <a:pt x="29707" y="31370"/>
                    </a:moveTo>
                    <a:cubicBezTo>
                      <a:pt x="29719" y="31370"/>
                      <a:pt x="29743" y="31382"/>
                      <a:pt x="29755" y="31394"/>
                    </a:cubicBezTo>
                    <a:lnTo>
                      <a:pt x="29755" y="31751"/>
                    </a:lnTo>
                    <a:cubicBezTo>
                      <a:pt x="29755" y="31948"/>
                      <a:pt x="29773" y="31991"/>
                      <a:pt x="29919" y="31991"/>
                    </a:cubicBezTo>
                    <a:cubicBezTo>
                      <a:pt x="29941" y="31991"/>
                      <a:pt x="29965" y="31990"/>
                      <a:pt x="29993" y="31989"/>
                    </a:cubicBezTo>
                    <a:cubicBezTo>
                      <a:pt x="30078" y="31989"/>
                      <a:pt x="30172" y="31974"/>
                      <a:pt x="30261" y="31974"/>
                    </a:cubicBezTo>
                    <a:cubicBezTo>
                      <a:pt x="30283" y="31974"/>
                      <a:pt x="30305" y="31975"/>
                      <a:pt x="30326" y="31977"/>
                    </a:cubicBezTo>
                    <a:cubicBezTo>
                      <a:pt x="30386" y="31977"/>
                      <a:pt x="30445" y="32025"/>
                      <a:pt x="30505" y="32060"/>
                    </a:cubicBezTo>
                    <a:cubicBezTo>
                      <a:pt x="30445" y="32108"/>
                      <a:pt x="30398" y="32168"/>
                      <a:pt x="30338" y="32179"/>
                    </a:cubicBezTo>
                    <a:cubicBezTo>
                      <a:pt x="30159" y="32227"/>
                      <a:pt x="29981" y="32239"/>
                      <a:pt x="29802" y="32275"/>
                    </a:cubicBezTo>
                    <a:cubicBezTo>
                      <a:pt x="29782" y="32279"/>
                      <a:pt x="29763" y="32282"/>
                      <a:pt x="29746" y="32282"/>
                    </a:cubicBezTo>
                    <a:cubicBezTo>
                      <a:pt x="29674" y="32282"/>
                      <a:pt x="29633" y="32240"/>
                      <a:pt x="29624" y="32144"/>
                    </a:cubicBezTo>
                    <a:cubicBezTo>
                      <a:pt x="29612" y="31929"/>
                      <a:pt x="29576" y="31727"/>
                      <a:pt x="29576" y="31525"/>
                    </a:cubicBezTo>
                    <a:cubicBezTo>
                      <a:pt x="29576" y="31465"/>
                      <a:pt x="29659" y="31417"/>
                      <a:pt x="29707" y="31370"/>
                    </a:cubicBezTo>
                    <a:close/>
                    <a:moveTo>
                      <a:pt x="33670" y="32068"/>
                    </a:moveTo>
                    <a:cubicBezTo>
                      <a:pt x="33731" y="32068"/>
                      <a:pt x="33791" y="32098"/>
                      <a:pt x="33803" y="32156"/>
                    </a:cubicBezTo>
                    <a:cubicBezTo>
                      <a:pt x="33815" y="32239"/>
                      <a:pt x="33827" y="32322"/>
                      <a:pt x="33850" y="32441"/>
                    </a:cubicBezTo>
                    <a:cubicBezTo>
                      <a:pt x="33789" y="32441"/>
                      <a:pt x="33724" y="32449"/>
                      <a:pt x="33664" y="32449"/>
                    </a:cubicBezTo>
                    <a:cubicBezTo>
                      <a:pt x="33619" y="32449"/>
                      <a:pt x="33576" y="32445"/>
                      <a:pt x="33541" y="32429"/>
                    </a:cubicBezTo>
                    <a:cubicBezTo>
                      <a:pt x="33505" y="32406"/>
                      <a:pt x="33505" y="32251"/>
                      <a:pt x="33529" y="32168"/>
                    </a:cubicBezTo>
                    <a:cubicBezTo>
                      <a:pt x="33541" y="32101"/>
                      <a:pt x="33606" y="32068"/>
                      <a:pt x="33670" y="32068"/>
                    </a:cubicBezTo>
                    <a:close/>
                    <a:moveTo>
                      <a:pt x="34624" y="32287"/>
                    </a:moveTo>
                    <a:cubicBezTo>
                      <a:pt x="34684" y="32370"/>
                      <a:pt x="34755" y="32429"/>
                      <a:pt x="34743" y="32441"/>
                    </a:cubicBezTo>
                    <a:cubicBezTo>
                      <a:pt x="34708" y="32501"/>
                      <a:pt x="34660" y="32549"/>
                      <a:pt x="34600" y="32608"/>
                    </a:cubicBezTo>
                    <a:cubicBezTo>
                      <a:pt x="34565" y="32560"/>
                      <a:pt x="34505" y="32513"/>
                      <a:pt x="34505" y="32465"/>
                    </a:cubicBezTo>
                    <a:cubicBezTo>
                      <a:pt x="34505" y="32429"/>
                      <a:pt x="34565" y="32382"/>
                      <a:pt x="34624" y="32287"/>
                    </a:cubicBezTo>
                    <a:close/>
                    <a:moveTo>
                      <a:pt x="29850" y="32513"/>
                    </a:moveTo>
                    <a:cubicBezTo>
                      <a:pt x="29862" y="32549"/>
                      <a:pt x="29897" y="32584"/>
                      <a:pt x="29909" y="32632"/>
                    </a:cubicBezTo>
                    <a:cubicBezTo>
                      <a:pt x="29921" y="32656"/>
                      <a:pt x="29933" y="32691"/>
                      <a:pt x="29933" y="32715"/>
                    </a:cubicBezTo>
                    <a:cubicBezTo>
                      <a:pt x="29933" y="32799"/>
                      <a:pt x="29993" y="32918"/>
                      <a:pt x="29850" y="32930"/>
                    </a:cubicBezTo>
                    <a:cubicBezTo>
                      <a:pt x="29731" y="32930"/>
                      <a:pt x="29671" y="32858"/>
                      <a:pt x="29671" y="32727"/>
                    </a:cubicBezTo>
                    <a:cubicBezTo>
                      <a:pt x="29695" y="32680"/>
                      <a:pt x="29695" y="32632"/>
                      <a:pt x="29719" y="32596"/>
                    </a:cubicBezTo>
                    <a:cubicBezTo>
                      <a:pt x="29755" y="32560"/>
                      <a:pt x="29802" y="32549"/>
                      <a:pt x="29850" y="32513"/>
                    </a:cubicBezTo>
                    <a:close/>
                    <a:moveTo>
                      <a:pt x="28969" y="32596"/>
                    </a:moveTo>
                    <a:cubicBezTo>
                      <a:pt x="29004" y="32703"/>
                      <a:pt x="29040" y="32787"/>
                      <a:pt x="29052" y="32882"/>
                    </a:cubicBezTo>
                    <a:cubicBezTo>
                      <a:pt x="29052" y="32918"/>
                      <a:pt x="28993" y="33001"/>
                      <a:pt x="28945" y="33013"/>
                    </a:cubicBezTo>
                    <a:cubicBezTo>
                      <a:pt x="28909" y="33013"/>
                      <a:pt x="28826" y="32953"/>
                      <a:pt x="28814" y="32918"/>
                    </a:cubicBezTo>
                    <a:cubicBezTo>
                      <a:pt x="28790" y="32799"/>
                      <a:pt x="28790" y="32680"/>
                      <a:pt x="28969" y="32596"/>
                    </a:cubicBezTo>
                    <a:close/>
                    <a:moveTo>
                      <a:pt x="25620" y="32761"/>
                    </a:moveTo>
                    <a:cubicBezTo>
                      <a:pt x="25625" y="32761"/>
                      <a:pt x="25630" y="32762"/>
                      <a:pt x="25635" y="32763"/>
                    </a:cubicBezTo>
                    <a:cubicBezTo>
                      <a:pt x="25683" y="32763"/>
                      <a:pt x="25766" y="32846"/>
                      <a:pt x="25766" y="32858"/>
                    </a:cubicBezTo>
                    <a:cubicBezTo>
                      <a:pt x="25730" y="32930"/>
                      <a:pt x="25671" y="32989"/>
                      <a:pt x="25623" y="33049"/>
                    </a:cubicBezTo>
                    <a:cubicBezTo>
                      <a:pt x="25575" y="33001"/>
                      <a:pt x="25516" y="32953"/>
                      <a:pt x="25421" y="32870"/>
                    </a:cubicBezTo>
                    <a:cubicBezTo>
                      <a:pt x="25519" y="32816"/>
                      <a:pt x="25567" y="32761"/>
                      <a:pt x="25620" y="32761"/>
                    </a:cubicBezTo>
                    <a:close/>
                    <a:moveTo>
                      <a:pt x="30719" y="32822"/>
                    </a:moveTo>
                    <a:cubicBezTo>
                      <a:pt x="30767" y="32834"/>
                      <a:pt x="30814" y="32894"/>
                      <a:pt x="30862" y="32930"/>
                    </a:cubicBezTo>
                    <a:cubicBezTo>
                      <a:pt x="30826" y="32977"/>
                      <a:pt x="30790" y="33013"/>
                      <a:pt x="30731" y="33072"/>
                    </a:cubicBezTo>
                    <a:cubicBezTo>
                      <a:pt x="30659" y="33013"/>
                      <a:pt x="30624" y="32965"/>
                      <a:pt x="30588" y="32918"/>
                    </a:cubicBezTo>
                    <a:cubicBezTo>
                      <a:pt x="30624" y="32882"/>
                      <a:pt x="30683" y="32822"/>
                      <a:pt x="30719" y="32822"/>
                    </a:cubicBezTo>
                    <a:close/>
                    <a:moveTo>
                      <a:pt x="27671" y="32834"/>
                    </a:moveTo>
                    <a:cubicBezTo>
                      <a:pt x="27802" y="32834"/>
                      <a:pt x="27814" y="32953"/>
                      <a:pt x="27814" y="33049"/>
                    </a:cubicBezTo>
                    <a:cubicBezTo>
                      <a:pt x="27814" y="33084"/>
                      <a:pt x="27742" y="33132"/>
                      <a:pt x="27671" y="33215"/>
                    </a:cubicBezTo>
                    <a:cubicBezTo>
                      <a:pt x="27600" y="33132"/>
                      <a:pt x="27540" y="33084"/>
                      <a:pt x="27528" y="33025"/>
                    </a:cubicBezTo>
                    <a:cubicBezTo>
                      <a:pt x="27516" y="32941"/>
                      <a:pt x="27564" y="32846"/>
                      <a:pt x="27671" y="32834"/>
                    </a:cubicBezTo>
                    <a:close/>
                    <a:moveTo>
                      <a:pt x="25942" y="33095"/>
                    </a:moveTo>
                    <a:cubicBezTo>
                      <a:pt x="25987" y="33095"/>
                      <a:pt x="26032" y="33170"/>
                      <a:pt x="26087" y="33203"/>
                    </a:cubicBezTo>
                    <a:cubicBezTo>
                      <a:pt x="26076" y="33227"/>
                      <a:pt x="26076" y="33251"/>
                      <a:pt x="26076" y="33275"/>
                    </a:cubicBezTo>
                    <a:cubicBezTo>
                      <a:pt x="26016" y="33299"/>
                      <a:pt x="25956" y="33358"/>
                      <a:pt x="25897" y="33358"/>
                    </a:cubicBezTo>
                    <a:cubicBezTo>
                      <a:pt x="25849" y="33346"/>
                      <a:pt x="25814" y="33275"/>
                      <a:pt x="25778" y="33227"/>
                    </a:cubicBezTo>
                    <a:cubicBezTo>
                      <a:pt x="25826" y="33180"/>
                      <a:pt x="25873" y="33108"/>
                      <a:pt x="25933" y="33096"/>
                    </a:cubicBezTo>
                    <a:cubicBezTo>
                      <a:pt x="25936" y="33095"/>
                      <a:pt x="25939" y="33095"/>
                      <a:pt x="25942" y="33095"/>
                    </a:cubicBezTo>
                    <a:close/>
                    <a:moveTo>
                      <a:pt x="29639" y="33178"/>
                    </a:moveTo>
                    <a:cubicBezTo>
                      <a:pt x="29744" y="33178"/>
                      <a:pt x="29755" y="33246"/>
                      <a:pt x="29755" y="33334"/>
                    </a:cubicBezTo>
                    <a:cubicBezTo>
                      <a:pt x="29766" y="33434"/>
                      <a:pt x="29664" y="33502"/>
                      <a:pt x="29497" y="33502"/>
                    </a:cubicBezTo>
                    <a:cubicBezTo>
                      <a:pt x="29484" y="33502"/>
                      <a:pt x="29471" y="33502"/>
                      <a:pt x="29457" y="33501"/>
                    </a:cubicBezTo>
                    <a:cubicBezTo>
                      <a:pt x="29409" y="33489"/>
                      <a:pt x="29362" y="33430"/>
                      <a:pt x="29350" y="33418"/>
                    </a:cubicBezTo>
                    <a:cubicBezTo>
                      <a:pt x="29350" y="33215"/>
                      <a:pt x="29397" y="33180"/>
                      <a:pt x="29612" y="33180"/>
                    </a:cubicBezTo>
                    <a:cubicBezTo>
                      <a:pt x="29621" y="33179"/>
                      <a:pt x="29630" y="33178"/>
                      <a:pt x="29639" y="33178"/>
                    </a:cubicBezTo>
                    <a:close/>
                    <a:moveTo>
                      <a:pt x="29004" y="33275"/>
                    </a:moveTo>
                    <a:cubicBezTo>
                      <a:pt x="29064" y="33275"/>
                      <a:pt x="29135" y="33275"/>
                      <a:pt x="29124" y="33370"/>
                    </a:cubicBezTo>
                    <a:cubicBezTo>
                      <a:pt x="29112" y="33418"/>
                      <a:pt x="29064" y="33465"/>
                      <a:pt x="29016" y="33561"/>
                    </a:cubicBezTo>
                    <a:cubicBezTo>
                      <a:pt x="28945" y="33477"/>
                      <a:pt x="28897" y="33442"/>
                      <a:pt x="28885" y="33394"/>
                    </a:cubicBezTo>
                    <a:cubicBezTo>
                      <a:pt x="28862" y="33311"/>
                      <a:pt x="28921" y="33287"/>
                      <a:pt x="29004" y="33275"/>
                    </a:cubicBezTo>
                    <a:close/>
                    <a:moveTo>
                      <a:pt x="27198" y="33464"/>
                    </a:moveTo>
                    <a:cubicBezTo>
                      <a:pt x="27205" y="33464"/>
                      <a:pt x="27211" y="33464"/>
                      <a:pt x="27219" y="33465"/>
                    </a:cubicBezTo>
                    <a:cubicBezTo>
                      <a:pt x="27278" y="33477"/>
                      <a:pt x="27326" y="33525"/>
                      <a:pt x="27409" y="33584"/>
                    </a:cubicBezTo>
                    <a:cubicBezTo>
                      <a:pt x="27338" y="33656"/>
                      <a:pt x="27302" y="33715"/>
                      <a:pt x="27254" y="33727"/>
                    </a:cubicBezTo>
                    <a:cubicBezTo>
                      <a:pt x="27183" y="33727"/>
                      <a:pt x="27099" y="33703"/>
                      <a:pt x="27099" y="33596"/>
                    </a:cubicBezTo>
                    <a:cubicBezTo>
                      <a:pt x="27099" y="33520"/>
                      <a:pt x="27129" y="33464"/>
                      <a:pt x="27198" y="33464"/>
                    </a:cubicBezTo>
                    <a:close/>
                    <a:moveTo>
                      <a:pt x="26337" y="33549"/>
                    </a:moveTo>
                    <a:cubicBezTo>
                      <a:pt x="26397" y="33620"/>
                      <a:pt x="26433" y="33656"/>
                      <a:pt x="26468" y="33703"/>
                    </a:cubicBezTo>
                    <a:cubicBezTo>
                      <a:pt x="26421" y="33727"/>
                      <a:pt x="26385" y="33775"/>
                      <a:pt x="26337" y="33775"/>
                    </a:cubicBezTo>
                    <a:cubicBezTo>
                      <a:pt x="26290" y="33775"/>
                      <a:pt x="26242" y="33727"/>
                      <a:pt x="26195" y="33703"/>
                    </a:cubicBezTo>
                    <a:cubicBezTo>
                      <a:pt x="26230" y="33656"/>
                      <a:pt x="26278" y="33620"/>
                      <a:pt x="26337" y="33549"/>
                    </a:cubicBezTo>
                    <a:close/>
                    <a:moveTo>
                      <a:pt x="29893" y="33474"/>
                    </a:moveTo>
                    <a:cubicBezTo>
                      <a:pt x="29902" y="33474"/>
                      <a:pt x="29911" y="33475"/>
                      <a:pt x="29921" y="33477"/>
                    </a:cubicBezTo>
                    <a:cubicBezTo>
                      <a:pt x="29993" y="33489"/>
                      <a:pt x="30040" y="33572"/>
                      <a:pt x="30100" y="33620"/>
                    </a:cubicBezTo>
                    <a:cubicBezTo>
                      <a:pt x="30088" y="33775"/>
                      <a:pt x="30005" y="33787"/>
                      <a:pt x="29909" y="33787"/>
                    </a:cubicBezTo>
                    <a:cubicBezTo>
                      <a:pt x="29901" y="33788"/>
                      <a:pt x="29894" y="33788"/>
                      <a:pt x="29887" y="33788"/>
                    </a:cubicBezTo>
                    <a:cubicBezTo>
                      <a:pt x="29800" y="33788"/>
                      <a:pt x="29790" y="33721"/>
                      <a:pt x="29790" y="33644"/>
                    </a:cubicBezTo>
                    <a:cubicBezTo>
                      <a:pt x="29790" y="33559"/>
                      <a:pt x="29819" y="33474"/>
                      <a:pt x="29893" y="33474"/>
                    </a:cubicBezTo>
                    <a:close/>
                    <a:moveTo>
                      <a:pt x="33172" y="32179"/>
                    </a:moveTo>
                    <a:cubicBezTo>
                      <a:pt x="33246" y="32286"/>
                      <a:pt x="33121" y="32536"/>
                      <a:pt x="33349" y="32536"/>
                    </a:cubicBezTo>
                    <a:cubicBezTo>
                      <a:pt x="33376" y="32536"/>
                      <a:pt x="33408" y="32532"/>
                      <a:pt x="33446" y="32525"/>
                    </a:cubicBezTo>
                    <a:lnTo>
                      <a:pt x="33446" y="32703"/>
                    </a:lnTo>
                    <a:cubicBezTo>
                      <a:pt x="33386" y="32727"/>
                      <a:pt x="33303" y="32739"/>
                      <a:pt x="33279" y="32787"/>
                    </a:cubicBezTo>
                    <a:cubicBezTo>
                      <a:pt x="33243" y="32822"/>
                      <a:pt x="33267" y="32906"/>
                      <a:pt x="33291" y="32953"/>
                    </a:cubicBezTo>
                    <a:cubicBezTo>
                      <a:pt x="33297" y="32965"/>
                      <a:pt x="33318" y="32968"/>
                      <a:pt x="33343" y="32968"/>
                    </a:cubicBezTo>
                    <a:cubicBezTo>
                      <a:pt x="33368" y="32968"/>
                      <a:pt x="33398" y="32965"/>
                      <a:pt x="33422" y="32965"/>
                    </a:cubicBezTo>
                    <a:cubicBezTo>
                      <a:pt x="33541" y="32941"/>
                      <a:pt x="33660" y="32918"/>
                      <a:pt x="33779" y="32894"/>
                    </a:cubicBezTo>
                    <a:cubicBezTo>
                      <a:pt x="33788" y="32893"/>
                      <a:pt x="33798" y="32892"/>
                      <a:pt x="33806" y="32892"/>
                    </a:cubicBezTo>
                    <a:cubicBezTo>
                      <a:pt x="33885" y="32892"/>
                      <a:pt x="33932" y="32940"/>
                      <a:pt x="33922" y="33037"/>
                    </a:cubicBezTo>
                    <a:cubicBezTo>
                      <a:pt x="33922" y="33049"/>
                      <a:pt x="33922" y="33072"/>
                      <a:pt x="33922" y="33096"/>
                    </a:cubicBezTo>
                    <a:cubicBezTo>
                      <a:pt x="33934" y="33334"/>
                      <a:pt x="33934" y="33334"/>
                      <a:pt x="33707" y="33346"/>
                    </a:cubicBezTo>
                    <a:cubicBezTo>
                      <a:pt x="33624" y="33346"/>
                      <a:pt x="33553" y="33382"/>
                      <a:pt x="33481" y="33394"/>
                    </a:cubicBezTo>
                    <a:cubicBezTo>
                      <a:pt x="33469" y="33394"/>
                      <a:pt x="33446" y="33406"/>
                      <a:pt x="33434" y="33406"/>
                    </a:cubicBezTo>
                    <a:cubicBezTo>
                      <a:pt x="33373" y="33379"/>
                      <a:pt x="33313" y="33370"/>
                      <a:pt x="33254" y="33370"/>
                    </a:cubicBezTo>
                    <a:cubicBezTo>
                      <a:pt x="33129" y="33370"/>
                      <a:pt x="33008" y="33413"/>
                      <a:pt x="32886" y="33430"/>
                    </a:cubicBezTo>
                    <a:cubicBezTo>
                      <a:pt x="32672" y="33453"/>
                      <a:pt x="32457" y="33465"/>
                      <a:pt x="32231" y="33489"/>
                    </a:cubicBezTo>
                    <a:cubicBezTo>
                      <a:pt x="32231" y="33525"/>
                      <a:pt x="32219" y="33561"/>
                      <a:pt x="32219" y="33584"/>
                    </a:cubicBezTo>
                    <a:cubicBezTo>
                      <a:pt x="32210" y="33739"/>
                      <a:pt x="32139" y="33824"/>
                      <a:pt x="32015" y="33824"/>
                    </a:cubicBezTo>
                    <a:cubicBezTo>
                      <a:pt x="31977" y="33824"/>
                      <a:pt x="31934" y="33816"/>
                      <a:pt x="31886" y="33799"/>
                    </a:cubicBezTo>
                    <a:cubicBezTo>
                      <a:pt x="31850" y="33799"/>
                      <a:pt x="31814" y="33739"/>
                      <a:pt x="31814" y="33703"/>
                    </a:cubicBezTo>
                    <a:cubicBezTo>
                      <a:pt x="31799" y="33586"/>
                      <a:pt x="31788" y="33546"/>
                      <a:pt x="31735" y="33546"/>
                    </a:cubicBezTo>
                    <a:cubicBezTo>
                      <a:pt x="31708" y="33546"/>
                      <a:pt x="31669" y="33556"/>
                      <a:pt x="31612" y="33572"/>
                    </a:cubicBezTo>
                    <a:cubicBezTo>
                      <a:pt x="31588" y="33572"/>
                      <a:pt x="31576" y="33584"/>
                      <a:pt x="31552" y="33596"/>
                    </a:cubicBezTo>
                    <a:cubicBezTo>
                      <a:pt x="31469" y="33628"/>
                      <a:pt x="31410" y="33647"/>
                      <a:pt x="31367" y="33647"/>
                    </a:cubicBezTo>
                    <a:cubicBezTo>
                      <a:pt x="31283" y="33647"/>
                      <a:pt x="31267" y="33572"/>
                      <a:pt x="31267" y="33382"/>
                    </a:cubicBezTo>
                    <a:cubicBezTo>
                      <a:pt x="31267" y="33299"/>
                      <a:pt x="31267" y="33215"/>
                      <a:pt x="31267" y="33132"/>
                    </a:cubicBezTo>
                    <a:cubicBezTo>
                      <a:pt x="31267" y="33037"/>
                      <a:pt x="31267" y="32953"/>
                      <a:pt x="31398" y="32953"/>
                    </a:cubicBezTo>
                    <a:cubicBezTo>
                      <a:pt x="31421" y="32953"/>
                      <a:pt x="31469" y="32882"/>
                      <a:pt x="31457" y="32846"/>
                    </a:cubicBezTo>
                    <a:cubicBezTo>
                      <a:pt x="31445" y="32727"/>
                      <a:pt x="31505" y="32703"/>
                      <a:pt x="31612" y="32703"/>
                    </a:cubicBezTo>
                    <a:cubicBezTo>
                      <a:pt x="31802" y="32680"/>
                      <a:pt x="32005" y="32656"/>
                      <a:pt x="32195" y="32620"/>
                    </a:cubicBezTo>
                    <a:cubicBezTo>
                      <a:pt x="32224" y="32615"/>
                      <a:pt x="32249" y="32612"/>
                      <a:pt x="32271" y="32612"/>
                    </a:cubicBezTo>
                    <a:cubicBezTo>
                      <a:pt x="32353" y="32612"/>
                      <a:pt x="32395" y="32651"/>
                      <a:pt x="32386" y="32763"/>
                    </a:cubicBezTo>
                    <a:cubicBezTo>
                      <a:pt x="32386" y="32822"/>
                      <a:pt x="32410" y="32870"/>
                      <a:pt x="32422" y="32918"/>
                    </a:cubicBezTo>
                    <a:cubicBezTo>
                      <a:pt x="32433" y="32930"/>
                      <a:pt x="32457" y="32930"/>
                      <a:pt x="32469" y="32930"/>
                    </a:cubicBezTo>
                    <a:cubicBezTo>
                      <a:pt x="32505" y="32870"/>
                      <a:pt x="32576" y="32810"/>
                      <a:pt x="32564" y="32751"/>
                    </a:cubicBezTo>
                    <a:cubicBezTo>
                      <a:pt x="32553" y="32596"/>
                      <a:pt x="32624" y="32572"/>
                      <a:pt x="32755" y="32572"/>
                    </a:cubicBezTo>
                    <a:cubicBezTo>
                      <a:pt x="32981" y="32560"/>
                      <a:pt x="32993" y="32537"/>
                      <a:pt x="32957" y="32310"/>
                    </a:cubicBezTo>
                    <a:cubicBezTo>
                      <a:pt x="32945" y="32275"/>
                      <a:pt x="32957" y="32239"/>
                      <a:pt x="32957" y="32179"/>
                    </a:cubicBezTo>
                    <a:close/>
                    <a:moveTo>
                      <a:pt x="27790" y="33763"/>
                    </a:moveTo>
                    <a:cubicBezTo>
                      <a:pt x="27850" y="33775"/>
                      <a:pt x="27897" y="33834"/>
                      <a:pt x="27945" y="33858"/>
                    </a:cubicBezTo>
                    <a:cubicBezTo>
                      <a:pt x="27945" y="33882"/>
                      <a:pt x="27945" y="33918"/>
                      <a:pt x="27945" y="33942"/>
                    </a:cubicBezTo>
                    <a:cubicBezTo>
                      <a:pt x="27897" y="33977"/>
                      <a:pt x="27838" y="34025"/>
                      <a:pt x="27778" y="34037"/>
                    </a:cubicBezTo>
                    <a:cubicBezTo>
                      <a:pt x="27771" y="34038"/>
                      <a:pt x="27765" y="34038"/>
                      <a:pt x="27758" y="34038"/>
                    </a:cubicBezTo>
                    <a:cubicBezTo>
                      <a:pt x="27681" y="34038"/>
                      <a:pt x="27670" y="33971"/>
                      <a:pt x="27659" y="33894"/>
                    </a:cubicBezTo>
                    <a:cubicBezTo>
                      <a:pt x="27647" y="33787"/>
                      <a:pt x="27719" y="33763"/>
                      <a:pt x="27790" y="33763"/>
                    </a:cubicBezTo>
                    <a:close/>
                    <a:moveTo>
                      <a:pt x="30875" y="33688"/>
                    </a:moveTo>
                    <a:cubicBezTo>
                      <a:pt x="30932" y="33688"/>
                      <a:pt x="30942" y="33741"/>
                      <a:pt x="30957" y="33882"/>
                    </a:cubicBezTo>
                    <a:cubicBezTo>
                      <a:pt x="30957" y="33918"/>
                      <a:pt x="30969" y="33942"/>
                      <a:pt x="30969" y="33977"/>
                    </a:cubicBezTo>
                    <a:cubicBezTo>
                      <a:pt x="30969" y="34037"/>
                      <a:pt x="30981" y="34108"/>
                      <a:pt x="30945" y="34132"/>
                    </a:cubicBezTo>
                    <a:cubicBezTo>
                      <a:pt x="30898" y="34168"/>
                      <a:pt x="30826" y="34168"/>
                      <a:pt x="30767" y="34180"/>
                    </a:cubicBezTo>
                    <a:cubicBezTo>
                      <a:pt x="30755" y="34120"/>
                      <a:pt x="30743" y="34061"/>
                      <a:pt x="30731" y="34001"/>
                    </a:cubicBezTo>
                    <a:cubicBezTo>
                      <a:pt x="30719" y="33918"/>
                      <a:pt x="30719" y="33834"/>
                      <a:pt x="30707" y="33739"/>
                    </a:cubicBezTo>
                    <a:cubicBezTo>
                      <a:pt x="30788" y="33708"/>
                      <a:pt x="30840" y="33688"/>
                      <a:pt x="30875" y="33688"/>
                    </a:cubicBezTo>
                    <a:close/>
                    <a:moveTo>
                      <a:pt x="30219" y="33715"/>
                    </a:moveTo>
                    <a:cubicBezTo>
                      <a:pt x="30243" y="33715"/>
                      <a:pt x="30290" y="33787"/>
                      <a:pt x="30326" y="33823"/>
                    </a:cubicBezTo>
                    <a:cubicBezTo>
                      <a:pt x="30350" y="33882"/>
                      <a:pt x="30362" y="33942"/>
                      <a:pt x="30362" y="33989"/>
                    </a:cubicBezTo>
                    <a:cubicBezTo>
                      <a:pt x="30362" y="34073"/>
                      <a:pt x="30386" y="34204"/>
                      <a:pt x="30350" y="34227"/>
                    </a:cubicBezTo>
                    <a:cubicBezTo>
                      <a:pt x="30308" y="34248"/>
                      <a:pt x="30251" y="34261"/>
                      <a:pt x="30196" y="34261"/>
                    </a:cubicBezTo>
                    <a:cubicBezTo>
                      <a:pt x="30156" y="34261"/>
                      <a:pt x="30118" y="34254"/>
                      <a:pt x="30088" y="34239"/>
                    </a:cubicBezTo>
                    <a:cubicBezTo>
                      <a:pt x="30047" y="34217"/>
                      <a:pt x="30016" y="34206"/>
                      <a:pt x="29988" y="34206"/>
                    </a:cubicBezTo>
                    <a:cubicBezTo>
                      <a:pt x="29941" y="34206"/>
                      <a:pt x="29906" y="34235"/>
                      <a:pt x="29862" y="34287"/>
                    </a:cubicBezTo>
                    <a:cubicBezTo>
                      <a:pt x="29812" y="34362"/>
                      <a:pt x="29756" y="34413"/>
                      <a:pt x="29682" y="34413"/>
                    </a:cubicBezTo>
                    <a:cubicBezTo>
                      <a:pt x="29651" y="34413"/>
                      <a:pt x="29615" y="34404"/>
                      <a:pt x="29576" y="34382"/>
                    </a:cubicBezTo>
                    <a:cubicBezTo>
                      <a:pt x="29551" y="34369"/>
                      <a:pt x="29524" y="34366"/>
                      <a:pt x="29496" y="34366"/>
                    </a:cubicBezTo>
                    <a:cubicBezTo>
                      <a:pt x="29458" y="34366"/>
                      <a:pt x="29417" y="34373"/>
                      <a:pt x="29377" y="34373"/>
                    </a:cubicBezTo>
                    <a:cubicBezTo>
                      <a:pt x="29364" y="34373"/>
                      <a:pt x="29351" y="34372"/>
                      <a:pt x="29338" y="34370"/>
                    </a:cubicBezTo>
                    <a:cubicBezTo>
                      <a:pt x="29302" y="34370"/>
                      <a:pt x="29243" y="34346"/>
                      <a:pt x="29243" y="34334"/>
                    </a:cubicBezTo>
                    <a:cubicBezTo>
                      <a:pt x="29219" y="34192"/>
                      <a:pt x="29207" y="34049"/>
                      <a:pt x="29219" y="33906"/>
                    </a:cubicBezTo>
                    <a:cubicBezTo>
                      <a:pt x="29219" y="33882"/>
                      <a:pt x="29290" y="33834"/>
                      <a:pt x="29302" y="33834"/>
                    </a:cubicBezTo>
                    <a:cubicBezTo>
                      <a:pt x="29350" y="33870"/>
                      <a:pt x="29421" y="33918"/>
                      <a:pt x="29421" y="33953"/>
                    </a:cubicBezTo>
                    <a:cubicBezTo>
                      <a:pt x="29430" y="34064"/>
                      <a:pt x="29461" y="34089"/>
                      <a:pt x="29530" y="34089"/>
                    </a:cubicBezTo>
                    <a:cubicBezTo>
                      <a:pt x="29550" y="34089"/>
                      <a:pt x="29573" y="34087"/>
                      <a:pt x="29600" y="34084"/>
                    </a:cubicBezTo>
                    <a:cubicBezTo>
                      <a:pt x="29755" y="34049"/>
                      <a:pt x="29909" y="34061"/>
                      <a:pt x="30076" y="34049"/>
                    </a:cubicBezTo>
                    <a:cubicBezTo>
                      <a:pt x="30076" y="33965"/>
                      <a:pt x="30052" y="33894"/>
                      <a:pt x="30076" y="33834"/>
                    </a:cubicBezTo>
                    <a:cubicBezTo>
                      <a:pt x="30100" y="33787"/>
                      <a:pt x="30159" y="33739"/>
                      <a:pt x="30219" y="33715"/>
                    </a:cubicBezTo>
                    <a:close/>
                    <a:moveTo>
                      <a:pt x="31743" y="34489"/>
                    </a:moveTo>
                    <a:cubicBezTo>
                      <a:pt x="31791" y="34501"/>
                      <a:pt x="31850" y="34501"/>
                      <a:pt x="31898" y="34525"/>
                    </a:cubicBezTo>
                    <a:cubicBezTo>
                      <a:pt x="31922" y="34525"/>
                      <a:pt x="31933" y="34608"/>
                      <a:pt x="31922" y="34620"/>
                    </a:cubicBezTo>
                    <a:cubicBezTo>
                      <a:pt x="31874" y="34656"/>
                      <a:pt x="31814" y="34680"/>
                      <a:pt x="31707" y="34727"/>
                    </a:cubicBezTo>
                    <a:cubicBezTo>
                      <a:pt x="31719" y="34620"/>
                      <a:pt x="31731" y="34561"/>
                      <a:pt x="31743" y="34489"/>
                    </a:cubicBezTo>
                    <a:close/>
                    <a:moveTo>
                      <a:pt x="8248" y="0"/>
                    </a:moveTo>
                    <a:cubicBezTo>
                      <a:pt x="8181" y="0"/>
                      <a:pt x="8140" y="74"/>
                      <a:pt x="8073" y="235"/>
                    </a:cubicBezTo>
                    <a:cubicBezTo>
                      <a:pt x="8049" y="283"/>
                      <a:pt x="8014" y="330"/>
                      <a:pt x="7978" y="354"/>
                    </a:cubicBezTo>
                    <a:cubicBezTo>
                      <a:pt x="7871" y="414"/>
                      <a:pt x="7752" y="461"/>
                      <a:pt x="7633" y="509"/>
                    </a:cubicBezTo>
                    <a:cubicBezTo>
                      <a:pt x="7526" y="545"/>
                      <a:pt x="7418" y="723"/>
                      <a:pt x="7442" y="818"/>
                    </a:cubicBezTo>
                    <a:cubicBezTo>
                      <a:pt x="7502" y="1033"/>
                      <a:pt x="7502" y="1057"/>
                      <a:pt x="7276" y="1104"/>
                    </a:cubicBezTo>
                    <a:cubicBezTo>
                      <a:pt x="7204" y="1118"/>
                      <a:pt x="7129" y="1150"/>
                      <a:pt x="7052" y="1150"/>
                    </a:cubicBezTo>
                    <a:cubicBezTo>
                      <a:pt x="7000" y="1150"/>
                      <a:pt x="6947" y="1135"/>
                      <a:pt x="6895" y="1092"/>
                    </a:cubicBezTo>
                    <a:cubicBezTo>
                      <a:pt x="6859" y="1068"/>
                      <a:pt x="6811" y="1057"/>
                      <a:pt x="6776" y="1033"/>
                    </a:cubicBezTo>
                    <a:lnTo>
                      <a:pt x="6776" y="1033"/>
                    </a:lnTo>
                    <a:cubicBezTo>
                      <a:pt x="6787" y="1080"/>
                      <a:pt x="6811" y="1116"/>
                      <a:pt x="6823" y="1164"/>
                    </a:cubicBezTo>
                    <a:cubicBezTo>
                      <a:pt x="6835" y="1199"/>
                      <a:pt x="6847" y="1259"/>
                      <a:pt x="6823" y="1283"/>
                    </a:cubicBezTo>
                    <a:cubicBezTo>
                      <a:pt x="6704" y="1402"/>
                      <a:pt x="6549" y="1438"/>
                      <a:pt x="6383" y="1461"/>
                    </a:cubicBezTo>
                    <a:cubicBezTo>
                      <a:pt x="6097" y="1485"/>
                      <a:pt x="6097" y="1497"/>
                      <a:pt x="6049" y="1759"/>
                    </a:cubicBezTo>
                    <a:cubicBezTo>
                      <a:pt x="6041" y="1826"/>
                      <a:pt x="6021" y="1863"/>
                      <a:pt x="5977" y="1863"/>
                    </a:cubicBezTo>
                    <a:cubicBezTo>
                      <a:pt x="5958" y="1863"/>
                      <a:pt x="5935" y="1857"/>
                      <a:pt x="5906" y="1842"/>
                    </a:cubicBezTo>
                    <a:cubicBezTo>
                      <a:pt x="5829" y="1804"/>
                      <a:pt x="5776" y="1784"/>
                      <a:pt x="5734" y="1784"/>
                    </a:cubicBezTo>
                    <a:cubicBezTo>
                      <a:pt x="5659" y="1784"/>
                      <a:pt x="5622" y="1848"/>
                      <a:pt x="5561" y="1985"/>
                    </a:cubicBezTo>
                    <a:cubicBezTo>
                      <a:pt x="5478" y="2176"/>
                      <a:pt x="5335" y="2342"/>
                      <a:pt x="5252" y="2545"/>
                    </a:cubicBezTo>
                    <a:cubicBezTo>
                      <a:pt x="5216" y="2616"/>
                      <a:pt x="5061" y="2628"/>
                      <a:pt x="4954" y="2652"/>
                    </a:cubicBezTo>
                    <a:cubicBezTo>
                      <a:pt x="4823" y="2688"/>
                      <a:pt x="4668" y="2723"/>
                      <a:pt x="4632" y="2866"/>
                    </a:cubicBezTo>
                    <a:cubicBezTo>
                      <a:pt x="4609" y="2938"/>
                      <a:pt x="4668" y="3021"/>
                      <a:pt x="4692" y="3128"/>
                    </a:cubicBezTo>
                    <a:cubicBezTo>
                      <a:pt x="4680" y="3140"/>
                      <a:pt x="4632" y="3176"/>
                      <a:pt x="4585" y="3176"/>
                    </a:cubicBezTo>
                    <a:cubicBezTo>
                      <a:pt x="4573" y="3176"/>
                      <a:pt x="4537" y="3104"/>
                      <a:pt x="4537" y="3069"/>
                    </a:cubicBezTo>
                    <a:cubicBezTo>
                      <a:pt x="4528" y="2991"/>
                      <a:pt x="4507" y="2963"/>
                      <a:pt x="4459" y="2963"/>
                    </a:cubicBezTo>
                    <a:cubicBezTo>
                      <a:pt x="4442" y="2963"/>
                      <a:pt x="4420" y="2967"/>
                      <a:pt x="4394" y="2973"/>
                    </a:cubicBezTo>
                    <a:cubicBezTo>
                      <a:pt x="4353" y="2985"/>
                      <a:pt x="4308" y="2988"/>
                      <a:pt x="4263" y="2988"/>
                    </a:cubicBezTo>
                    <a:cubicBezTo>
                      <a:pt x="4219" y="2988"/>
                      <a:pt x="4174" y="2985"/>
                      <a:pt x="4132" y="2985"/>
                    </a:cubicBezTo>
                    <a:cubicBezTo>
                      <a:pt x="4113" y="2985"/>
                      <a:pt x="4092" y="2983"/>
                      <a:pt x="4071" y="2983"/>
                    </a:cubicBezTo>
                    <a:cubicBezTo>
                      <a:pt x="4039" y="2983"/>
                      <a:pt x="4006" y="2988"/>
                      <a:pt x="3978" y="3009"/>
                    </a:cubicBezTo>
                    <a:cubicBezTo>
                      <a:pt x="3811" y="3104"/>
                      <a:pt x="3608" y="3140"/>
                      <a:pt x="3454" y="3295"/>
                    </a:cubicBezTo>
                    <a:cubicBezTo>
                      <a:pt x="3347" y="3402"/>
                      <a:pt x="3275" y="3509"/>
                      <a:pt x="3263" y="3664"/>
                    </a:cubicBezTo>
                    <a:cubicBezTo>
                      <a:pt x="3263" y="3735"/>
                      <a:pt x="3275" y="3819"/>
                      <a:pt x="3263" y="3902"/>
                    </a:cubicBezTo>
                    <a:cubicBezTo>
                      <a:pt x="3263" y="3938"/>
                      <a:pt x="3239" y="4009"/>
                      <a:pt x="3204" y="4009"/>
                    </a:cubicBezTo>
                    <a:cubicBezTo>
                      <a:pt x="3197" y="4011"/>
                      <a:pt x="3190" y="4012"/>
                      <a:pt x="3183" y="4012"/>
                    </a:cubicBezTo>
                    <a:cubicBezTo>
                      <a:pt x="3148" y="4012"/>
                      <a:pt x="3102" y="3991"/>
                      <a:pt x="3073" y="3962"/>
                    </a:cubicBezTo>
                    <a:cubicBezTo>
                      <a:pt x="3037" y="3938"/>
                      <a:pt x="3025" y="3890"/>
                      <a:pt x="2989" y="3866"/>
                    </a:cubicBezTo>
                    <a:cubicBezTo>
                      <a:pt x="2962" y="3845"/>
                      <a:pt x="2930" y="3830"/>
                      <a:pt x="2902" y="3830"/>
                    </a:cubicBezTo>
                    <a:cubicBezTo>
                      <a:pt x="2868" y="3830"/>
                      <a:pt x="2841" y="3850"/>
                      <a:pt x="2835" y="3902"/>
                    </a:cubicBezTo>
                    <a:cubicBezTo>
                      <a:pt x="2811" y="4116"/>
                      <a:pt x="2608" y="4176"/>
                      <a:pt x="2477" y="4271"/>
                    </a:cubicBezTo>
                    <a:cubicBezTo>
                      <a:pt x="2370" y="4355"/>
                      <a:pt x="2251" y="4402"/>
                      <a:pt x="2144" y="4486"/>
                    </a:cubicBezTo>
                    <a:cubicBezTo>
                      <a:pt x="2025" y="4569"/>
                      <a:pt x="2013" y="4652"/>
                      <a:pt x="2049" y="4771"/>
                    </a:cubicBezTo>
                    <a:cubicBezTo>
                      <a:pt x="2096" y="4950"/>
                      <a:pt x="2037" y="5069"/>
                      <a:pt x="1870" y="5129"/>
                    </a:cubicBezTo>
                    <a:cubicBezTo>
                      <a:pt x="1620" y="5200"/>
                      <a:pt x="1406" y="5319"/>
                      <a:pt x="1322" y="5581"/>
                    </a:cubicBezTo>
                    <a:cubicBezTo>
                      <a:pt x="1299" y="5629"/>
                      <a:pt x="1311" y="5724"/>
                      <a:pt x="1334" y="5724"/>
                    </a:cubicBezTo>
                    <a:cubicBezTo>
                      <a:pt x="1549" y="5819"/>
                      <a:pt x="1561" y="5986"/>
                      <a:pt x="1489" y="6164"/>
                    </a:cubicBezTo>
                    <a:cubicBezTo>
                      <a:pt x="1465" y="6236"/>
                      <a:pt x="1406" y="6307"/>
                      <a:pt x="1334" y="6343"/>
                    </a:cubicBezTo>
                    <a:cubicBezTo>
                      <a:pt x="1333" y="6344"/>
                      <a:pt x="1330" y="6344"/>
                      <a:pt x="1328" y="6344"/>
                    </a:cubicBezTo>
                    <a:cubicBezTo>
                      <a:pt x="1297" y="6344"/>
                      <a:pt x="1212" y="6280"/>
                      <a:pt x="1168" y="6236"/>
                    </a:cubicBezTo>
                    <a:cubicBezTo>
                      <a:pt x="1129" y="6197"/>
                      <a:pt x="1095" y="6176"/>
                      <a:pt x="1064" y="6176"/>
                    </a:cubicBezTo>
                    <a:cubicBezTo>
                      <a:pt x="1029" y="6176"/>
                      <a:pt x="997" y="6203"/>
                      <a:pt x="965" y="6260"/>
                    </a:cubicBezTo>
                    <a:cubicBezTo>
                      <a:pt x="871" y="6431"/>
                      <a:pt x="844" y="6479"/>
                      <a:pt x="739" y="6479"/>
                    </a:cubicBezTo>
                    <a:cubicBezTo>
                      <a:pt x="698" y="6479"/>
                      <a:pt x="645" y="6472"/>
                      <a:pt x="572" y="6462"/>
                    </a:cubicBezTo>
                    <a:cubicBezTo>
                      <a:pt x="548" y="6456"/>
                      <a:pt x="526" y="6454"/>
                      <a:pt x="505" y="6454"/>
                    </a:cubicBezTo>
                    <a:cubicBezTo>
                      <a:pt x="390" y="6454"/>
                      <a:pt x="319" y="6534"/>
                      <a:pt x="299" y="6664"/>
                    </a:cubicBezTo>
                    <a:cubicBezTo>
                      <a:pt x="287" y="6700"/>
                      <a:pt x="251" y="6760"/>
                      <a:pt x="215" y="6772"/>
                    </a:cubicBezTo>
                    <a:cubicBezTo>
                      <a:pt x="1" y="6831"/>
                      <a:pt x="72" y="6986"/>
                      <a:pt x="84" y="7129"/>
                    </a:cubicBezTo>
                    <a:cubicBezTo>
                      <a:pt x="96" y="7200"/>
                      <a:pt x="120" y="7284"/>
                      <a:pt x="120" y="7367"/>
                    </a:cubicBezTo>
                    <a:cubicBezTo>
                      <a:pt x="120" y="7522"/>
                      <a:pt x="108" y="7676"/>
                      <a:pt x="108" y="7831"/>
                    </a:cubicBezTo>
                    <a:cubicBezTo>
                      <a:pt x="108" y="7855"/>
                      <a:pt x="120" y="7879"/>
                      <a:pt x="144" y="7903"/>
                    </a:cubicBezTo>
                    <a:cubicBezTo>
                      <a:pt x="299" y="8081"/>
                      <a:pt x="287" y="8355"/>
                      <a:pt x="489" y="8522"/>
                    </a:cubicBezTo>
                    <a:cubicBezTo>
                      <a:pt x="525" y="8558"/>
                      <a:pt x="525" y="8641"/>
                      <a:pt x="560" y="8677"/>
                    </a:cubicBezTo>
                    <a:cubicBezTo>
                      <a:pt x="668" y="8831"/>
                      <a:pt x="775" y="8986"/>
                      <a:pt x="906" y="9117"/>
                    </a:cubicBezTo>
                    <a:cubicBezTo>
                      <a:pt x="1001" y="9212"/>
                      <a:pt x="1084" y="9284"/>
                      <a:pt x="1096" y="9439"/>
                    </a:cubicBezTo>
                    <a:cubicBezTo>
                      <a:pt x="1096" y="9486"/>
                      <a:pt x="1156" y="9546"/>
                      <a:pt x="1180" y="9581"/>
                    </a:cubicBezTo>
                    <a:cubicBezTo>
                      <a:pt x="1263" y="9486"/>
                      <a:pt x="1334" y="9415"/>
                      <a:pt x="1394" y="9343"/>
                    </a:cubicBezTo>
                    <a:cubicBezTo>
                      <a:pt x="1430" y="9427"/>
                      <a:pt x="1477" y="9498"/>
                      <a:pt x="1489" y="9581"/>
                    </a:cubicBezTo>
                    <a:cubicBezTo>
                      <a:pt x="1510" y="9727"/>
                      <a:pt x="1585" y="9736"/>
                      <a:pt x="1684" y="9736"/>
                    </a:cubicBezTo>
                    <a:cubicBezTo>
                      <a:pt x="1698" y="9736"/>
                      <a:pt x="1712" y="9736"/>
                      <a:pt x="1727" y="9736"/>
                    </a:cubicBezTo>
                    <a:cubicBezTo>
                      <a:pt x="1742" y="9734"/>
                      <a:pt x="1756" y="9733"/>
                      <a:pt x="1770" y="9733"/>
                    </a:cubicBezTo>
                    <a:cubicBezTo>
                      <a:pt x="1827" y="9733"/>
                      <a:pt x="1884" y="9748"/>
                      <a:pt x="1942" y="9748"/>
                    </a:cubicBezTo>
                    <a:cubicBezTo>
                      <a:pt x="1942" y="9772"/>
                      <a:pt x="1942" y="9796"/>
                      <a:pt x="1942" y="9820"/>
                    </a:cubicBezTo>
                    <a:cubicBezTo>
                      <a:pt x="1882" y="9831"/>
                      <a:pt x="1811" y="9855"/>
                      <a:pt x="1763" y="9879"/>
                    </a:cubicBezTo>
                    <a:cubicBezTo>
                      <a:pt x="1703" y="9903"/>
                      <a:pt x="1632" y="9939"/>
                      <a:pt x="1620" y="9986"/>
                    </a:cubicBezTo>
                    <a:cubicBezTo>
                      <a:pt x="1620" y="10022"/>
                      <a:pt x="1668" y="10093"/>
                      <a:pt x="1703" y="10129"/>
                    </a:cubicBezTo>
                    <a:cubicBezTo>
                      <a:pt x="1751" y="10165"/>
                      <a:pt x="1811" y="10177"/>
                      <a:pt x="1870" y="10177"/>
                    </a:cubicBezTo>
                    <a:cubicBezTo>
                      <a:pt x="1965" y="10177"/>
                      <a:pt x="1989" y="10224"/>
                      <a:pt x="2013" y="10320"/>
                    </a:cubicBezTo>
                    <a:cubicBezTo>
                      <a:pt x="2037" y="10451"/>
                      <a:pt x="2084" y="10570"/>
                      <a:pt x="2156" y="10689"/>
                    </a:cubicBezTo>
                    <a:cubicBezTo>
                      <a:pt x="2204" y="10772"/>
                      <a:pt x="2299" y="10832"/>
                      <a:pt x="2370" y="10903"/>
                    </a:cubicBezTo>
                    <a:cubicBezTo>
                      <a:pt x="2513" y="11034"/>
                      <a:pt x="2632" y="11201"/>
                      <a:pt x="2787" y="11296"/>
                    </a:cubicBezTo>
                    <a:cubicBezTo>
                      <a:pt x="2918" y="11379"/>
                      <a:pt x="3025" y="11427"/>
                      <a:pt x="2977" y="11606"/>
                    </a:cubicBezTo>
                    <a:cubicBezTo>
                      <a:pt x="2977" y="11629"/>
                      <a:pt x="3025" y="11665"/>
                      <a:pt x="3049" y="11689"/>
                    </a:cubicBezTo>
                    <a:cubicBezTo>
                      <a:pt x="3299" y="11975"/>
                      <a:pt x="3644" y="12165"/>
                      <a:pt x="3858" y="12498"/>
                    </a:cubicBezTo>
                    <a:cubicBezTo>
                      <a:pt x="3954" y="12653"/>
                      <a:pt x="4132" y="12760"/>
                      <a:pt x="4251" y="12903"/>
                    </a:cubicBezTo>
                    <a:cubicBezTo>
                      <a:pt x="4549" y="13225"/>
                      <a:pt x="4823" y="13570"/>
                      <a:pt x="5192" y="13808"/>
                    </a:cubicBezTo>
                    <a:cubicBezTo>
                      <a:pt x="5204" y="13820"/>
                      <a:pt x="5216" y="13844"/>
                      <a:pt x="5228" y="13856"/>
                    </a:cubicBezTo>
                    <a:cubicBezTo>
                      <a:pt x="5311" y="13975"/>
                      <a:pt x="5394" y="14106"/>
                      <a:pt x="5502" y="14213"/>
                    </a:cubicBezTo>
                    <a:cubicBezTo>
                      <a:pt x="5835" y="14570"/>
                      <a:pt x="6180" y="14927"/>
                      <a:pt x="6525" y="15285"/>
                    </a:cubicBezTo>
                    <a:cubicBezTo>
                      <a:pt x="6740" y="15523"/>
                      <a:pt x="6942" y="15773"/>
                      <a:pt x="7157" y="16023"/>
                    </a:cubicBezTo>
                    <a:cubicBezTo>
                      <a:pt x="7335" y="16213"/>
                      <a:pt x="7526" y="16380"/>
                      <a:pt x="7692" y="16582"/>
                    </a:cubicBezTo>
                    <a:cubicBezTo>
                      <a:pt x="7919" y="16856"/>
                      <a:pt x="8085" y="17166"/>
                      <a:pt x="8383" y="17380"/>
                    </a:cubicBezTo>
                    <a:cubicBezTo>
                      <a:pt x="8430" y="17404"/>
                      <a:pt x="8454" y="17451"/>
                      <a:pt x="8490" y="17499"/>
                    </a:cubicBezTo>
                    <a:cubicBezTo>
                      <a:pt x="8550" y="17594"/>
                      <a:pt x="8514" y="17642"/>
                      <a:pt x="8407" y="17654"/>
                    </a:cubicBezTo>
                    <a:cubicBezTo>
                      <a:pt x="8311" y="17666"/>
                      <a:pt x="8216" y="17701"/>
                      <a:pt x="8133" y="17713"/>
                    </a:cubicBezTo>
                    <a:cubicBezTo>
                      <a:pt x="7978" y="17737"/>
                      <a:pt x="7835" y="17749"/>
                      <a:pt x="7680" y="17773"/>
                    </a:cubicBezTo>
                    <a:cubicBezTo>
                      <a:pt x="7573" y="17797"/>
                      <a:pt x="7466" y="17832"/>
                      <a:pt x="7359" y="17868"/>
                    </a:cubicBezTo>
                    <a:cubicBezTo>
                      <a:pt x="7335" y="17868"/>
                      <a:pt x="7323" y="17928"/>
                      <a:pt x="7323" y="17952"/>
                    </a:cubicBezTo>
                    <a:cubicBezTo>
                      <a:pt x="7383" y="18059"/>
                      <a:pt x="7442" y="18166"/>
                      <a:pt x="7514" y="18249"/>
                    </a:cubicBezTo>
                    <a:cubicBezTo>
                      <a:pt x="7919" y="18678"/>
                      <a:pt x="8335" y="19095"/>
                      <a:pt x="8752" y="19511"/>
                    </a:cubicBezTo>
                    <a:cubicBezTo>
                      <a:pt x="8764" y="19499"/>
                      <a:pt x="8788" y="19464"/>
                      <a:pt x="8800" y="19428"/>
                    </a:cubicBezTo>
                    <a:cubicBezTo>
                      <a:pt x="8788" y="19225"/>
                      <a:pt x="8764" y="19023"/>
                      <a:pt x="8764" y="18821"/>
                    </a:cubicBezTo>
                    <a:cubicBezTo>
                      <a:pt x="8764" y="18785"/>
                      <a:pt x="8847" y="18737"/>
                      <a:pt x="8895" y="18725"/>
                    </a:cubicBezTo>
                    <a:cubicBezTo>
                      <a:pt x="8919" y="18725"/>
                      <a:pt x="8990" y="18785"/>
                      <a:pt x="8990" y="18809"/>
                    </a:cubicBezTo>
                    <a:cubicBezTo>
                      <a:pt x="8974" y="18981"/>
                      <a:pt x="9026" y="19040"/>
                      <a:pt x="9113" y="19040"/>
                    </a:cubicBezTo>
                    <a:cubicBezTo>
                      <a:pt x="9159" y="19040"/>
                      <a:pt x="9215" y="19024"/>
                      <a:pt x="9276" y="18999"/>
                    </a:cubicBezTo>
                    <a:cubicBezTo>
                      <a:pt x="9284" y="18995"/>
                      <a:pt x="9292" y="18994"/>
                      <a:pt x="9300" y="18994"/>
                    </a:cubicBezTo>
                    <a:cubicBezTo>
                      <a:pt x="9317" y="18994"/>
                      <a:pt x="9335" y="18999"/>
                      <a:pt x="9359" y="18999"/>
                    </a:cubicBezTo>
                    <a:cubicBezTo>
                      <a:pt x="9395" y="19154"/>
                      <a:pt x="9431" y="19309"/>
                      <a:pt x="9466" y="19464"/>
                    </a:cubicBezTo>
                    <a:cubicBezTo>
                      <a:pt x="9478" y="19511"/>
                      <a:pt x="9514" y="19559"/>
                      <a:pt x="9538" y="19606"/>
                    </a:cubicBezTo>
                    <a:cubicBezTo>
                      <a:pt x="9573" y="19559"/>
                      <a:pt x="9645" y="19511"/>
                      <a:pt x="9645" y="19464"/>
                    </a:cubicBezTo>
                    <a:cubicBezTo>
                      <a:pt x="9657" y="19333"/>
                      <a:pt x="9693" y="19273"/>
                      <a:pt x="9812" y="19249"/>
                    </a:cubicBezTo>
                    <a:cubicBezTo>
                      <a:pt x="9871" y="19237"/>
                      <a:pt x="9919" y="19190"/>
                      <a:pt x="9966" y="19142"/>
                    </a:cubicBezTo>
                    <a:cubicBezTo>
                      <a:pt x="9895" y="19071"/>
                      <a:pt x="9835" y="18975"/>
                      <a:pt x="9740" y="18928"/>
                    </a:cubicBezTo>
                    <a:cubicBezTo>
                      <a:pt x="9645" y="18880"/>
                      <a:pt x="9514" y="18880"/>
                      <a:pt x="9395" y="18856"/>
                    </a:cubicBezTo>
                    <a:cubicBezTo>
                      <a:pt x="9419" y="18809"/>
                      <a:pt x="9419" y="18797"/>
                      <a:pt x="9419" y="18797"/>
                    </a:cubicBezTo>
                    <a:cubicBezTo>
                      <a:pt x="9597" y="18785"/>
                      <a:pt x="9645" y="18725"/>
                      <a:pt x="9562" y="18547"/>
                    </a:cubicBezTo>
                    <a:cubicBezTo>
                      <a:pt x="9526" y="18463"/>
                      <a:pt x="9550" y="18356"/>
                      <a:pt x="9526" y="18249"/>
                    </a:cubicBezTo>
                    <a:cubicBezTo>
                      <a:pt x="9514" y="18190"/>
                      <a:pt x="9478" y="18142"/>
                      <a:pt x="9454" y="18082"/>
                    </a:cubicBezTo>
                    <a:cubicBezTo>
                      <a:pt x="9395" y="18118"/>
                      <a:pt x="9335" y="18154"/>
                      <a:pt x="9276" y="18190"/>
                    </a:cubicBezTo>
                    <a:cubicBezTo>
                      <a:pt x="9264" y="18202"/>
                      <a:pt x="9252" y="18225"/>
                      <a:pt x="9240" y="18249"/>
                    </a:cubicBezTo>
                    <a:cubicBezTo>
                      <a:pt x="8811" y="17999"/>
                      <a:pt x="8990" y="17594"/>
                      <a:pt x="8954" y="17237"/>
                    </a:cubicBezTo>
                    <a:cubicBezTo>
                      <a:pt x="9085" y="17225"/>
                      <a:pt x="9157" y="17178"/>
                      <a:pt x="9216" y="17047"/>
                    </a:cubicBezTo>
                    <a:cubicBezTo>
                      <a:pt x="9264" y="16939"/>
                      <a:pt x="9419" y="16880"/>
                      <a:pt x="9538" y="16797"/>
                    </a:cubicBezTo>
                    <a:cubicBezTo>
                      <a:pt x="9540" y="16794"/>
                      <a:pt x="9544" y="16793"/>
                      <a:pt x="9548" y="16793"/>
                    </a:cubicBezTo>
                    <a:cubicBezTo>
                      <a:pt x="9567" y="16793"/>
                      <a:pt x="9602" y="16811"/>
                      <a:pt x="9621" y="16820"/>
                    </a:cubicBezTo>
                    <a:cubicBezTo>
                      <a:pt x="9693" y="16939"/>
                      <a:pt x="9764" y="17070"/>
                      <a:pt x="9847" y="17190"/>
                    </a:cubicBezTo>
                    <a:cubicBezTo>
                      <a:pt x="9883" y="17225"/>
                      <a:pt x="9931" y="17249"/>
                      <a:pt x="9978" y="17285"/>
                    </a:cubicBezTo>
                    <a:cubicBezTo>
                      <a:pt x="10109" y="17380"/>
                      <a:pt x="10276" y="17440"/>
                      <a:pt x="10383" y="17571"/>
                    </a:cubicBezTo>
                    <a:cubicBezTo>
                      <a:pt x="10645" y="17904"/>
                      <a:pt x="10978" y="18154"/>
                      <a:pt x="11288" y="18440"/>
                    </a:cubicBezTo>
                    <a:cubicBezTo>
                      <a:pt x="11562" y="18678"/>
                      <a:pt x="11800" y="18952"/>
                      <a:pt x="12050" y="19214"/>
                    </a:cubicBezTo>
                    <a:cubicBezTo>
                      <a:pt x="12491" y="19666"/>
                      <a:pt x="12943" y="20130"/>
                      <a:pt x="13383" y="20595"/>
                    </a:cubicBezTo>
                    <a:cubicBezTo>
                      <a:pt x="13550" y="20773"/>
                      <a:pt x="13705" y="20988"/>
                      <a:pt x="13884" y="21166"/>
                    </a:cubicBezTo>
                    <a:cubicBezTo>
                      <a:pt x="14003" y="21285"/>
                      <a:pt x="14145" y="21369"/>
                      <a:pt x="14265" y="21500"/>
                    </a:cubicBezTo>
                    <a:cubicBezTo>
                      <a:pt x="14812" y="22047"/>
                      <a:pt x="15336" y="22607"/>
                      <a:pt x="15884" y="23166"/>
                    </a:cubicBezTo>
                    <a:cubicBezTo>
                      <a:pt x="16408" y="23690"/>
                      <a:pt x="16932" y="24214"/>
                      <a:pt x="17455" y="24762"/>
                    </a:cubicBezTo>
                    <a:cubicBezTo>
                      <a:pt x="17944" y="25274"/>
                      <a:pt x="18408" y="25798"/>
                      <a:pt x="18896" y="26322"/>
                    </a:cubicBezTo>
                    <a:cubicBezTo>
                      <a:pt x="19289" y="26738"/>
                      <a:pt x="19694" y="27155"/>
                      <a:pt x="20087" y="27584"/>
                    </a:cubicBezTo>
                    <a:cubicBezTo>
                      <a:pt x="20503" y="28036"/>
                      <a:pt x="20920" y="28500"/>
                      <a:pt x="21325" y="28953"/>
                    </a:cubicBezTo>
                    <a:cubicBezTo>
                      <a:pt x="21420" y="29060"/>
                      <a:pt x="21504" y="29179"/>
                      <a:pt x="21587" y="29274"/>
                    </a:cubicBezTo>
                    <a:cubicBezTo>
                      <a:pt x="21777" y="29477"/>
                      <a:pt x="21980" y="29667"/>
                      <a:pt x="22170" y="29858"/>
                    </a:cubicBezTo>
                    <a:cubicBezTo>
                      <a:pt x="22242" y="29929"/>
                      <a:pt x="22277" y="30024"/>
                      <a:pt x="22349" y="30096"/>
                    </a:cubicBezTo>
                    <a:cubicBezTo>
                      <a:pt x="22480" y="30251"/>
                      <a:pt x="22635" y="30382"/>
                      <a:pt x="22766" y="30536"/>
                    </a:cubicBezTo>
                    <a:cubicBezTo>
                      <a:pt x="22956" y="30739"/>
                      <a:pt x="23147" y="30953"/>
                      <a:pt x="23337" y="31167"/>
                    </a:cubicBezTo>
                    <a:cubicBezTo>
                      <a:pt x="23623" y="31489"/>
                      <a:pt x="23921" y="31810"/>
                      <a:pt x="24206" y="32144"/>
                    </a:cubicBezTo>
                    <a:cubicBezTo>
                      <a:pt x="24444" y="32406"/>
                      <a:pt x="24694" y="32656"/>
                      <a:pt x="24921" y="32930"/>
                    </a:cubicBezTo>
                    <a:cubicBezTo>
                      <a:pt x="25385" y="33477"/>
                      <a:pt x="25837" y="34025"/>
                      <a:pt x="26314" y="34561"/>
                    </a:cubicBezTo>
                    <a:cubicBezTo>
                      <a:pt x="26730" y="35049"/>
                      <a:pt x="27183" y="35525"/>
                      <a:pt x="27611" y="36001"/>
                    </a:cubicBezTo>
                    <a:cubicBezTo>
                      <a:pt x="27742" y="36156"/>
                      <a:pt x="27861" y="36311"/>
                      <a:pt x="27981" y="36466"/>
                    </a:cubicBezTo>
                    <a:cubicBezTo>
                      <a:pt x="28195" y="36751"/>
                      <a:pt x="28397" y="37049"/>
                      <a:pt x="28671" y="37287"/>
                    </a:cubicBezTo>
                    <a:cubicBezTo>
                      <a:pt x="28921" y="37502"/>
                      <a:pt x="29112" y="37799"/>
                      <a:pt x="29326" y="38049"/>
                    </a:cubicBezTo>
                    <a:cubicBezTo>
                      <a:pt x="29362" y="38085"/>
                      <a:pt x="29397" y="38109"/>
                      <a:pt x="29445" y="38133"/>
                    </a:cubicBezTo>
                    <a:cubicBezTo>
                      <a:pt x="29445" y="38061"/>
                      <a:pt x="29481" y="37990"/>
                      <a:pt x="29457" y="37930"/>
                    </a:cubicBezTo>
                    <a:cubicBezTo>
                      <a:pt x="29445" y="37859"/>
                      <a:pt x="29362" y="37740"/>
                      <a:pt x="29350" y="37740"/>
                    </a:cubicBezTo>
                    <a:cubicBezTo>
                      <a:pt x="29325" y="37747"/>
                      <a:pt x="29303" y="37751"/>
                      <a:pt x="29284" y="37751"/>
                    </a:cubicBezTo>
                    <a:cubicBezTo>
                      <a:pt x="29180" y="37751"/>
                      <a:pt x="29138" y="37657"/>
                      <a:pt x="29088" y="37597"/>
                    </a:cubicBezTo>
                    <a:cubicBezTo>
                      <a:pt x="29028" y="37513"/>
                      <a:pt x="29052" y="37430"/>
                      <a:pt x="29171" y="37406"/>
                    </a:cubicBezTo>
                    <a:cubicBezTo>
                      <a:pt x="29183" y="37405"/>
                      <a:pt x="29196" y="37404"/>
                      <a:pt x="29208" y="37404"/>
                    </a:cubicBezTo>
                    <a:cubicBezTo>
                      <a:pt x="29270" y="37404"/>
                      <a:pt x="29335" y="37421"/>
                      <a:pt x="29396" y="37421"/>
                    </a:cubicBezTo>
                    <a:cubicBezTo>
                      <a:pt x="29408" y="37421"/>
                      <a:pt x="29421" y="37420"/>
                      <a:pt x="29433" y="37418"/>
                    </a:cubicBezTo>
                    <a:cubicBezTo>
                      <a:pt x="29469" y="37418"/>
                      <a:pt x="29552" y="37406"/>
                      <a:pt x="29552" y="37382"/>
                    </a:cubicBezTo>
                    <a:cubicBezTo>
                      <a:pt x="29564" y="37311"/>
                      <a:pt x="29564" y="37228"/>
                      <a:pt x="29552" y="37168"/>
                    </a:cubicBezTo>
                    <a:cubicBezTo>
                      <a:pt x="29552" y="37144"/>
                      <a:pt x="29469" y="37132"/>
                      <a:pt x="29433" y="37132"/>
                    </a:cubicBezTo>
                    <a:cubicBezTo>
                      <a:pt x="29326" y="37144"/>
                      <a:pt x="29219" y="37168"/>
                      <a:pt x="29112" y="37192"/>
                    </a:cubicBezTo>
                    <a:cubicBezTo>
                      <a:pt x="29001" y="37211"/>
                      <a:pt x="28918" y="37223"/>
                      <a:pt x="28856" y="37223"/>
                    </a:cubicBezTo>
                    <a:cubicBezTo>
                      <a:pt x="28683" y="37223"/>
                      <a:pt x="28668" y="37129"/>
                      <a:pt x="28659" y="36823"/>
                    </a:cubicBezTo>
                    <a:cubicBezTo>
                      <a:pt x="28647" y="36585"/>
                      <a:pt x="28647" y="36585"/>
                      <a:pt x="28409" y="36561"/>
                    </a:cubicBezTo>
                    <a:cubicBezTo>
                      <a:pt x="28373" y="36549"/>
                      <a:pt x="28338" y="36501"/>
                      <a:pt x="28302" y="36478"/>
                    </a:cubicBezTo>
                    <a:cubicBezTo>
                      <a:pt x="28338" y="36442"/>
                      <a:pt x="28362" y="36406"/>
                      <a:pt x="28409" y="36382"/>
                    </a:cubicBezTo>
                    <a:cubicBezTo>
                      <a:pt x="28481" y="36359"/>
                      <a:pt x="28552" y="36347"/>
                      <a:pt x="28623" y="36311"/>
                    </a:cubicBezTo>
                    <a:cubicBezTo>
                      <a:pt x="28669" y="36293"/>
                      <a:pt x="28708" y="36284"/>
                      <a:pt x="28740" y="36284"/>
                    </a:cubicBezTo>
                    <a:cubicBezTo>
                      <a:pt x="28815" y="36284"/>
                      <a:pt x="28853" y="36336"/>
                      <a:pt x="28862" y="36454"/>
                    </a:cubicBezTo>
                    <a:cubicBezTo>
                      <a:pt x="28862" y="36513"/>
                      <a:pt x="28838" y="36585"/>
                      <a:pt x="28862" y="36656"/>
                    </a:cubicBezTo>
                    <a:cubicBezTo>
                      <a:pt x="28874" y="36704"/>
                      <a:pt x="28921" y="36787"/>
                      <a:pt x="28957" y="36787"/>
                    </a:cubicBezTo>
                    <a:cubicBezTo>
                      <a:pt x="29112" y="36775"/>
                      <a:pt x="29278" y="36751"/>
                      <a:pt x="29433" y="36728"/>
                    </a:cubicBezTo>
                    <a:cubicBezTo>
                      <a:pt x="29457" y="36716"/>
                      <a:pt x="29493" y="36644"/>
                      <a:pt x="29481" y="36609"/>
                    </a:cubicBezTo>
                    <a:cubicBezTo>
                      <a:pt x="29457" y="36478"/>
                      <a:pt x="29540" y="36478"/>
                      <a:pt x="29624" y="36478"/>
                    </a:cubicBezTo>
                    <a:cubicBezTo>
                      <a:pt x="29743" y="36466"/>
                      <a:pt x="29850" y="36466"/>
                      <a:pt x="29969" y="36454"/>
                    </a:cubicBezTo>
                    <a:cubicBezTo>
                      <a:pt x="30005" y="36442"/>
                      <a:pt x="30064" y="36394"/>
                      <a:pt x="30076" y="36359"/>
                    </a:cubicBezTo>
                    <a:cubicBezTo>
                      <a:pt x="30112" y="36144"/>
                      <a:pt x="30112" y="36132"/>
                      <a:pt x="30326" y="36132"/>
                    </a:cubicBezTo>
                    <a:cubicBezTo>
                      <a:pt x="30386" y="36132"/>
                      <a:pt x="30433" y="36132"/>
                      <a:pt x="30481" y="36120"/>
                    </a:cubicBezTo>
                    <a:cubicBezTo>
                      <a:pt x="30576" y="36109"/>
                      <a:pt x="30600" y="36061"/>
                      <a:pt x="30576" y="35978"/>
                    </a:cubicBezTo>
                    <a:cubicBezTo>
                      <a:pt x="30552" y="35882"/>
                      <a:pt x="30528" y="35775"/>
                      <a:pt x="30505" y="35668"/>
                    </a:cubicBezTo>
                    <a:cubicBezTo>
                      <a:pt x="30457" y="35680"/>
                      <a:pt x="30421" y="35704"/>
                      <a:pt x="30386" y="35716"/>
                    </a:cubicBezTo>
                    <a:cubicBezTo>
                      <a:pt x="30362" y="35704"/>
                      <a:pt x="30350" y="35692"/>
                      <a:pt x="30338" y="35692"/>
                    </a:cubicBezTo>
                    <a:cubicBezTo>
                      <a:pt x="30362" y="35632"/>
                      <a:pt x="30386" y="35585"/>
                      <a:pt x="30398" y="35537"/>
                    </a:cubicBezTo>
                    <a:cubicBezTo>
                      <a:pt x="30421" y="35466"/>
                      <a:pt x="30457" y="35394"/>
                      <a:pt x="30457" y="35323"/>
                    </a:cubicBezTo>
                    <a:cubicBezTo>
                      <a:pt x="30457" y="35275"/>
                      <a:pt x="30421" y="35227"/>
                      <a:pt x="30409" y="35180"/>
                    </a:cubicBezTo>
                    <a:cubicBezTo>
                      <a:pt x="30350" y="35204"/>
                      <a:pt x="30314" y="35227"/>
                      <a:pt x="30278" y="35239"/>
                    </a:cubicBezTo>
                    <a:cubicBezTo>
                      <a:pt x="30267" y="35204"/>
                      <a:pt x="30243" y="35180"/>
                      <a:pt x="30243" y="35144"/>
                    </a:cubicBezTo>
                    <a:cubicBezTo>
                      <a:pt x="30183" y="34954"/>
                      <a:pt x="30207" y="34906"/>
                      <a:pt x="30398" y="34870"/>
                    </a:cubicBezTo>
                    <a:cubicBezTo>
                      <a:pt x="30612" y="34835"/>
                      <a:pt x="30838" y="34811"/>
                      <a:pt x="31052" y="34787"/>
                    </a:cubicBezTo>
                    <a:cubicBezTo>
                      <a:pt x="31267" y="34763"/>
                      <a:pt x="31493" y="34751"/>
                      <a:pt x="31719" y="34727"/>
                    </a:cubicBezTo>
                    <a:cubicBezTo>
                      <a:pt x="31719" y="34787"/>
                      <a:pt x="31719" y="34835"/>
                      <a:pt x="31719" y="34882"/>
                    </a:cubicBezTo>
                    <a:cubicBezTo>
                      <a:pt x="31719" y="34981"/>
                      <a:pt x="31711" y="35088"/>
                      <a:pt x="31816" y="35088"/>
                    </a:cubicBezTo>
                    <a:cubicBezTo>
                      <a:pt x="31838" y="35088"/>
                      <a:pt x="31865" y="35083"/>
                      <a:pt x="31898" y="35073"/>
                    </a:cubicBezTo>
                    <a:cubicBezTo>
                      <a:pt x="31922" y="35073"/>
                      <a:pt x="31969" y="35108"/>
                      <a:pt x="31969" y="35144"/>
                    </a:cubicBezTo>
                    <a:cubicBezTo>
                      <a:pt x="32005" y="35239"/>
                      <a:pt x="32017" y="35335"/>
                      <a:pt x="32041" y="35430"/>
                    </a:cubicBezTo>
                    <a:cubicBezTo>
                      <a:pt x="32050" y="35516"/>
                      <a:pt x="32014" y="35571"/>
                      <a:pt x="31956" y="35571"/>
                    </a:cubicBezTo>
                    <a:cubicBezTo>
                      <a:pt x="31942" y="35571"/>
                      <a:pt x="31926" y="35568"/>
                      <a:pt x="31910" y="35561"/>
                    </a:cubicBezTo>
                    <a:cubicBezTo>
                      <a:pt x="31850" y="35525"/>
                      <a:pt x="31802" y="35442"/>
                      <a:pt x="31719" y="35347"/>
                    </a:cubicBezTo>
                    <a:cubicBezTo>
                      <a:pt x="31636" y="35347"/>
                      <a:pt x="31493" y="35347"/>
                      <a:pt x="31493" y="35144"/>
                    </a:cubicBezTo>
                    <a:cubicBezTo>
                      <a:pt x="31493" y="35132"/>
                      <a:pt x="31433" y="35096"/>
                      <a:pt x="31410" y="35096"/>
                    </a:cubicBezTo>
                    <a:lnTo>
                      <a:pt x="30850" y="35096"/>
                    </a:lnTo>
                    <a:cubicBezTo>
                      <a:pt x="30874" y="35275"/>
                      <a:pt x="30898" y="35430"/>
                      <a:pt x="30921" y="35585"/>
                    </a:cubicBezTo>
                    <a:cubicBezTo>
                      <a:pt x="30933" y="35620"/>
                      <a:pt x="31005" y="35656"/>
                      <a:pt x="31052" y="35656"/>
                    </a:cubicBezTo>
                    <a:cubicBezTo>
                      <a:pt x="31062" y="35655"/>
                      <a:pt x="31072" y="35655"/>
                      <a:pt x="31081" y="35655"/>
                    </a:cubicBezTo>
                    <a:cubicBezTo>
                      <a:pt x="31177" y="35655"/>
                      <a:pt x="31206" y="35713"/>
                      <a:pt x="31195" y="35811"/>
                    </a:cubicBezTo>
                    <a:cubicBezTo>
                      <a:pt x="31195" y="35894"/>
                      <a:pt x="31183" y="35978"/>
                      <a:pt x="31195" y="36049"/>
                    </a:cubicBezTo>
                    <a:cubicBezTo>
                      <a:pt x="31230" y="36141"/>
                      <a:pt x="31298" y="36300"/>
                      <a:pt x="31334" y="36300"/>
                    </a:cubicBezTo>
                    <a:cubicBezTo>
                      <a:pt x="31336" y="36300"/>
                      <a:pt x="31337" y="36299"/>
                      <a:pt x="31338" y="36299"/>
                    </a:cubicBezTo>
                    <a:cubicBezTo>
                      <a:pt x="31354" y="36297"/>
                      <a:pt x="31368" y="36297"/>
                      <a:pt x="31382" y="36297"/>
                    </a:cubicBezTo>
                    <a:cubicBezTo>
                      <a:pt x="31563" y="36297"/>
                      <a:pt x="31554" y="36440"/>
                      <a:pt x="31576" y="36573"/>
                    </a:cubicBezTo>
                    <a:cubicBezTo>
                      <a:pt x="31588" y="36740"/>
                      <a:pt x="31600" y="36918"/>
                      <a:pt x="31612" y="37121"/>
                    </a:cubicBezTo>
                    <a:cubicBezTo>
                      <a:pt x="31702" y="37101"/>
                      <a:pt x="31800" y="37055"/>
                      <a:pt x="31879" y="37055"/>
                    </a:cubicBezTo>
                    <a:cubicBezTo>
                      <a:pt x="31894" y="37055"/>
                      <a:pt x="31908" y="37057"/>
                      <a:pt x="31922" y="37061"/>
                    </a:cubicBezTo>
                    <a:cubicBezTo>
                      <a:pt x="31993" y="37085"/>
                      <a:pt x="32041" y="37204"/>
                      <a:pt x="32100" y="37287"/>
                    </a:cubicBezTo>
                    <a:cubicBezTo>
                      <a:pt x="32100" y="37287"/>
                      <a:pt x="32124" y="37275"/>
                      <a:pt x="32124" y="37263"/>
                    </a:cubicBezTo>
                    <a:cubicBezTo>
                      <a:pt x="32160" y="37132"/>
                      <a:pt x="32255" y="37085"/>
                      <a:pt x="32386" y="37049"/>
                    </a:cubicBezTo>
                    <a:cubicBezTo>
                      <a:pt x="32564" y="36990"/>
                      <a:pt x="32588" y="36894"/>
                      <a:pt x="32564" y="36751"/>
                    </a:cubicBezTo>
                    <a:cubicBezTo>
                      <a:pt x="32529" y="36513"/>
                      <a:pt x="32505" y="36275"/>
                      <a:pt x="32481" y="36025"/>
                    </a:cubicBezTo>
                    <a:cubicBezTo>
                      <a:pt x="32481" y="35978"/>
                      <a:pt x="32553" y="35894"/>
                      <a:pt x="32600" y="35894"/>
                    </a:cubicBezTo>
                    <a:cubicBezTo>
                      <a:pt x="32719" y="35870"/>
                      <a:pt x="32755" y="35811"/>
                      <a:pt x="32767" y="35704"/>
                    </a:cubicBezTo>
                    <a:cubicBezTo>
                      <a:pt x="32779" y="35668"/>
                      <a:pt x="32814" y="35632"/>
                      <a:pt x="32838" y="35597"/>
                    </a:cubicBezTo>
                    <a:cubicBezTo>
                      <a:pt x="32862" y="35597"/>
                      <a:pt x="32874" y="35608"/>
                      <a:pt x="32886" y="35608"/>
                    </a:cubicBezTo>
                    <a:cubicBezTo>
                      <a:pt x="32898" y="35668"/>
                      <a:pt x="32898" y="35716"/>
                      <a:pt x="32910" y="35775"/>
                    </a:cubicBezTo>
                    <a:cubicBezTo>
                      <a:pt x="32959" y="35786"/>
                      <a:pt x="33007" y="35792"/>
                      <a:pt x="33052" y="35792"/>
                    </a:cubicBezTo>
                    <a:cubicBezTo>
                      <a:pt x="33158" y="35792"/>
                      <a:pt x="33251" y="35756"/>
                      <a:pt x="33326" y="35656"/>
                    </a:cubicBezTo>
                    <a:cubicBezTo>
                      <a:pt x="33350" y="35632"/>
                      <a:pt x="33386" y="35597"/>
                      <a:pt x="33422" y="35585"/>
                    </a:cubicBezTo>
                    <a:cubicBezTo>
                      <a:pt x="33588" y="35549"/>
                      <a:pt x="33565" y="35442"/>
                      <a:pt x="33529" y="35323"/>
                    </a:cubicBezTo>
                    <a:cubicBezTo>
                      <a:pt x="33517" y="35251"/>
                      <a:pt x="33517" y="35180"/>
                      <a:pt x="33541" y="35120"/>
                    </a:cubicBezTo>
                    <a:cubicBezTo>
                      <a:pt x="33576" y="35025"/>
                      <a:pt x="33576" y="34966"/>
                      <a:pt x="33529" y="34870"/>
                    </a:cubicBezTo>
                    <a:cubicBezTo>
                      <a:pt x="33493" y="34775"/>
                      <a:pt x="33493" y="34656"/>
                      <a:pt x="33505" y="34549"/>
                    </a:cubicBezTo>
                    <a:cubicBezTo>
                      <a:pt x="33505" y="34513"/>
                      <a:pt x="33588" y="34477"/>
                      <a:pt x="33636" y="34465"/>
                    </a:cubicBezTo>
                    <a:cubicBezTo>
                      <a:pt x="33660" y="34465"/>
                      <a:pt x="33696" y="34525"/>
                      <a:pt x="33719" y="34561"/>
                    </a:cubicBezTo>
                    <a:cubicBezTo>
                      <a:pt x="33743" y="34632"/>
                      <a:pt x="33743" y="34704"/>
                      <a:pt x="33779" y="34775"/>
                    </a:cubicBezTo>
                    <a:cubicBezTo>
                      <a:pt x="33789" y="34794"/>
                      <a:pt x="33838" y="34814"/>
                      <a:pt x="33869" y="34814"/>
                    </a:cubicBezTo>
                    <a:cubicBezTo>
                      <a:pt x="33876" y="34814"/>
                      <a:pt x="33882" y="34813"/>
                      <a:pt x="33886" y="34811"/>
                    </a:cubicBezTo>
                    <a:cubicBezTo>
                      <a:pt x="33938" y="34787"/>
                      <a:pt x="33983" y="34774"/>
                      <a:pt x="34021" y="34774"/>
                    </a:cubicBezTo>
                    <a:cubicBezTo>
                      <a:pt x="34098" y="34774"/>
                      <a:pt x="34148" y="34827"/>
                      <a:pt x="34172" y="34954"/>
                    </a:cubicBezTo>
                    <a:cubicBezTo>
                      <a:pt x="34172" y="34975"/>
                      <a:pt x="34219" y="35015"/>
                      <a:pt x="34246" y="35015"/>
                    </a:cubicBezTo>
                    <a:cubicBezTo>
                      <a:pt x="34250" y="35015"/>
                      <a:pt x="34253" y="35014"/>
                      <a:pt x="34255" y="35013"/>
                    </a:cubicBezTo>
                    <a:cubicBezTo>
                      <a:pt x="34291" y="35001"/>
                      <a:pt x="34327" y="34966"/>
                      <a:pt x="34338" y="34930"/>
                    </a:cubicBezTo>
                    <a:cubicBezTo>
                      <a:pt x="34374" y="34846"/>
                      <a:pt x="34374" y="34739"/>
                      <a:pt x="34422" y="34656"/>
                    </a:cubicBezTo>
                    <a:cubicBezTo>
                      <a:pt x="34469" y="34525"/>
                      <a:pt x="34422" y="34454"/>
                      <a:pt x="34291" y="34430"/>
                    </a:cubicBezTo>
                    <a:cubicBezTo>
                      <a:pt x="34184" y="34418"/>
                      <a:pt x="34065" y="34394"/>
                      <a:pt x="33934" y="34370"/>
                    </a:cubicBezTo>
                    <a:cubicBezTo>
                      <a:pt x="33993" y="34323"/>
                      <a:pt x="34041" y="34287"/>
                      <a:pt x="34100" y="34239"/>
                    </a:cubicBezTo>
                    <a:cubicBezTo>
                      <a:pt x="34065" y="34215"/>
                      <a:pt x="34053" y="34192"/>
                      <a:pt x="34029" y="34192"/>
                    </a:cubicBezTo>
                    <a:cubicBezTo>
                      <a:pt x="33981" y="34177"/>
                      <a:pt x="33934" y="34170"/>
                      <a:pt x="33889" y="34170"/>
                    </a:cubicBezTo>
                    <a:cubicBezTo>
                      <a:pt x="33751" y="34170"/>
                      <a:pt x="33624" y="34230"/>
                      <a:pt x="33517" y="34311"/>
                    </a:cubicBezTo>
                    <a:cubicBezTo>
                      <a:pt x="33422" y="34370"/>
                      <a:pt x="33386" y="34513"/>
                      <a:pt x="33255" y="34549"/>
                    </a:cubicBezTo>
                    <a:cubicBezTo>
                      <a:pt x="33243" y="34561"/>
                      <a:pt x="33243" y="34596"/>
                      <a:pt x="33243" y="34620"/>
                    </a:cubicBezTo>
                    <a:cubicBezTo>
                      <a:pt x="33231" y="34870"/>
                      <a:pt x="33231" y="34870"/>
                      <a:pt x="32981" y="34906"/>
                    </a:cubicBezTo>
                    <a:cubicBezTo>
                      <a:pt x="32945" y="34906"/>
                      <a:pt x="32910" y="34918"/>
                      <a:pt x="32874" y="34930"/>
                    </a:cubicBezTo>
                    <a:cubicBezTo>
                      <a:pt x="32874" y="34966"/>
                      <a:pt x="32886" y="35001"/>
                      <a:pt x="32886" y="35037"/>
                    </a:cubicBezTo>
                    <a:cubicBezTo>
                      <a:pt x="32969" y="35430"/>
                      <a:pt x="32969" y="35430"/>
                      <a:pt x="32588" y="35501"/>
                    </a:cubicBezTo>
                    <a:lnTo>
                      <a:pt x="32576" y="35501"/>
                    </a:lnTo>
                    <a:cubicBezTo>
                      <a:pt x="32517" y="35466"/>
                      <a:pt x="32433" y="35442"/>
                      <a:pt x="32433" y="35406"/>
                    </a:cubicBezTo>
                    <a:cubicBezTo>
                      <a:pt x="32422" y="35347"/>
                      <a:pt x="32469" y="35251"/>
                      <a:pt x="32517" y="35227"/>
                    </a:cubicBezTo>
                    <a:cubicBezTo>
                      <a:pt x="32672" y="35156"/>
                      <a:pt x="32695" y="35120"/>
                      <a:pt x="32576" y="34989"/>
                    </a:cubicBezTo>
                    <a:cubicBezTo>
                      <a:pt x="32529" y="34989"/>
                      <a:pt x="32476" y="34995"/>
                      <a:pt x="32442" y="34995"/>
                    </a:cubicBezTo>
                    <a:cubicBezTo>
                      <a:pt x="32426" y="34995"/>
                      <a:pt x="32414" y="34993"/>
                      <a:pt x="32410" y="34989"/>
                    </a:cubicBezTo>
                    <a:cubicBezTo>
                      <a:pt x="32386" y="34894"/>
                      <a:pt x="32374" y="34799"/>
                      <a:pt x="32374" y="34704"/>
                    </a:cubicBezTo>
                    <a:cubicBezTo>
                      <a:pt x="32374" y="34680"/>
                      <a:pt x="32445" y="34644"/>
                      <a:pt x="32493" y="34632"/>
                    </a:cubicBezTo>
                    <a:cubicBezTo>
                      <a:pt x="32600" y="34585"/>
                      <a:pt x="32719" y="34549"/>
                      <a:pt x="32862" y="34501"/>
                    </a:cubicBezTo>
                    <a:cubicBezTo>
                      <a:pt x="32803" y="34454"/>
                      <a:pt x="32767" y="34430"/>
                      <a:pt x="32695" y="34370"/>
                    </a:cubicBezTo>
                    <a:cubicBezTo>
                      <a:pt x="32838" y="34346"/>
                      <a:pt x="32957" y="34323"/>
                      <a:pt x="33076" y="34311"/>
                    </a:cubicBezTo>
                    <a:cubicBezTo>
                      <a:pt x="33303" y="34275"/>
                      <a:pt x="33350" y="34227"/>
                      <a:pt x="33374" y="34001"/>
                    </a:cubicBezTo>
                    <a:cubicBezTo>
                      <a:pt x="33383" y="33877"/>
                      <a:pt x="33405" y="33832"/>
                      <a:pt x="33485" y="33832"/>
                    </a:cubicBezTo>
                    <a:cubicBezTo>
                      <a:pt x="33512" y="33832"/>
                      <a:pt x="33546" y="33837"/>
                      <a:pt x="33588" y="33846"/>
                    </a:cubicBezTo>
                    <a:cubicBezTo>
                      <a:pt x="33609" y="33850"/>
                      <a:pt x="33631" y="33851"/>
                      <a:pt x="33654" y="33851"/>
                    </a:cubicBezTo>
                    <a:cubicBezTo>
                      <a:pt x="33708" y="33851"/>
                      <a:pt x="33764" y="33843"/>
                      <a:pt x="33815" y="33834"/>
                    </a:cubicBezTo>
                    <a:cubicBezTo>
                      <a:pt x="33850" y="33831"/>
                      <a:pt x="33884" y="33826"/>
                      <a:pt x="33915" y="33826"/>
                    </a:cubicBezTo>
                    <a:cubicBezTo>
                      <a:pt x="33988" y="33826"/>
                      <a:pt x="34041" y="33852"/>
                      <a:pt x="34041" y="33977"/>
                    </a:cubicBezTo>
                    <a:cubicBezTo>
                      <a:pt x="34053" y="34049"/>
                      <a:pt x="34112" y="34108"/>
                      <a:pt x="34136" y="34180"/>
                    </a:cubicBezTo>
                    <a:lnTo>
                      <a:pt x="34196" y="34180"/>
                    </a:lnTo>
                    <a:cubicBezTo>
                      <a:pt x="34208" y="34120"/>
                      <a:pt x="34243" y="34073"/>
                      <a:pt x="34255" y="34013"/>
                    </a:cubicBezTo>
                    <a:cubicBezTo>
                      <a:pt x="34267" y="33787"/>
                      <a:pt x="34267" y="33787"/>
                      <a:pt x="34493" y="33763"/>
                    </a:cubicBezTo>
                    <a:cubicBezTo>
                      <a:pt x="34541" y="33763"/>
                      <a:pt x="34577" y="33751"/>
                      <a:pt x="34624" y="33751"/>
                    </a:cubicBezTo>
                    <a:cubicBezTo>
                      <a:pt x="34624" y="33715"/>
                      <a:pt x="34636" y="33680"/>
                      <a:pt x="34636" y="33644"/>
                    </a:cubicBezTo>
                    <a:cubicBezTo>
                      <a:pt x="34612" y="33501"/>
                      <a:pt x="34684" y="33465"/>
                      <a:pt x="34815" y="33465"/>
                    </a:cubicBezTo>
                    <a:cubicBezTo>
                      <a:pt x="34850" y="33468"/>
                      <a:pt x="34886" y="33470"/>
                      <a:pt x="34922" y="33470"/>
                    </a:cubicBezTo>
                    <a:cubicBezTo>
                      <a:pt x="35028" y="33470"/>
                      <a:pt x="35133" y="33456"/>
                      <a:pt x="35231" y="33430"/>
                    </a:cubicBezTo>
                    <a:cubicBezTo>
                      <a:pt x="35315" y="33406"/>
                      <a:pt x="35410" y="33334"/>
                      <a:pt x="35434" y="33263"/>
                    </a:cubicBezTo>
                    <a:cubicBezTo>
                      <a:pt x="35470" y="33156"/>
                      <a:pt x="35458" y="33025"/>
                      <a:pt x="35446" y="32918"/>
                    </a:cubicBezTo>
                    <a:cubicBezTo>
                      <a:pt x="35422" y="32763"/>
                      <a:pt x="35493" y="32703"/>
                      <a:pt x="35624" y="32691"/>
                    </a:cubicBezTo>
                    <a:cubicBezTo>
                      <a:pt x="35755" y="32680"/>
                      <a:pt x="35851" y="32632"/>
                      <a:pt x="35874" y="32489"/>
                    </a:cubicBezTo>
                    <a:cubicBezTo>
                      <a:pt x="35886" y="32453"/>
                      <a:pt x="35934" y="32418"/>
                      <a:pt x="35982" y="32406"/>
                    </a:cubicBezTo>
                    <a:cubicBezTo>
                      <a:pt x="36068" y="32396"/>
                      <a:pt x="36155" y="32379"/>
                      <a:pt x="36242" y="32379"/>
                    </a:cubicBezTo>
                    <a:cubicBezTo>
                      <a:pt x="36262" y="32379"/>
                      <a:pt x="36283" y="32380"/>
                      <a:pt x="36303" y="32382"/>
                    </a:cubicBezTo>
                    <a:cubicBezTo>
                      <a:pt x="36422" y="32382"/>
                      <a:pt x="36505" y="32358"/>
                      <a:pt x="36589" y="32275"/>
                    </a:cubicBezTo>
                    <a:cubicBezTo>
                      <a:pt x="36619" y="32233"/>
                      <a:pt x="36654" y="32209"/>
                      <a:pt x="36690" y="32209"/>
                    </a:cubicBezTo>
                    <a:cubicBezTo>
                      <a:pt x="36726" y="32209"/>
                      <a:pt x="36761" y="32233"/>
                      <a:pt x="36791" y="32287"/>
                    </a:cubicBezTo>
                    <a:cubicBezTo>
                      <a:pt x="36803" y="32310"/>
                      <a:pt x="36839" y="32322"/>
                      <a:pt x="36851" y="32346"/>
                    </a:cubicBezTo>
                    <a:cubicBezTo>
                      <a:pt x="36922" y="32287"/>
                      <a:pt x="36994" y="32251"/>
                      <a:pt x="37053" y="32203"/>
                    </a:cubicBezTo>
                    <a:cubicBezTo>
                      <a:pt x="37125" y="32144"/>
                      <a:pt x="37113" y="32096"/>
                      <a:pt x="37029" y="32060"/>
                    </a:cubicBezTo>
                    <a:cubicBezTo>
                      <a:pt x="36970" y="32037"/>
                      <a:pt x="36910" y="32013"/>
                      <a:pt x="36851" y="32001"/>
                    </a:cubicBezTo>
                    <a:lnTo>
                      <a:pt x="36839" y="31941"/>
                    </a:lnTo>
                    <a:cubicBezTo>
                      <a:pt x="36982" y="31846"/>
                      <a:pt x="37136" y="31751"/>
                      <a:pt x="37291" y="31644"/>
                    </a:cubicBezTo>
                    <a:cubicBezTo>
                      <a:pt x="37339" y="31608"/>
                      <a:pt x="37375" y="31560"/>
                      <a:pt x="37410" y="31513"/>
                    </a:cubicBezTo>
                    <a:cubicBezTo>
                      <a:pt x="37363" y="31501"/>
                      <a:pt x="37327" y="31477"/>
                      <a:pt x="37279" y="31441"/>
                    </a:cubicBezTo>
                    <a:cubicBezTo>
                      <a:pt x="37244" y="31406"/>
                      <a:pt x="37196" y="31370"/>
                      <a:pt x="37160" y="31334"/>
                    </a:cubicBezTo>
                    <a:cubicBezTo>
                      <a:pt x="37136" y="31298"/>
                      <a:pt x="37125" y="31251"/>
                      <a:pt x="37113" y="31215"/>
                    </a:cubicBezTo>
                    <a:cubicBezTo>
                      <a:pt x="37089" y="31215"/>
                      <a:pt x="37065" y="31227"/>
                      <a:pt x="37041" y="31227"/>
                    </a:cubicBezTo>
                    <a:cubicBezTo>
                      <a:pt x="37029" y="31310"/>
                      <a:pt x="37029" y="31406"/>
                      <a:pt x="37017" y="31489"/>
                    </a:cubicBezTo>
                    <a:cubicBezTo>
                      <a:pt x="37005" y="31560"/>
                      <a:pt x="36994" y="31667"/>
                      <a:pt x="36958" y="31679"/>
                    </a:cubicBezTo>
                    <a:cubicBezTo>
                      <a:pt x="36839" y="31727"/>
                      <a:pt x="36696" y="31739"/>
                      <a:pt x="36565" y="31763"/>
                    </a:cubicBezTo>
                    <a:cubicBezTo>
                      <a:pt x="36555" y="31764"/>
                      <a:pt x="36546" y="31765"/>
                      <a:pt x="36538" y="31765"/>
                    </a:cubicBezTo>
                    <a:cubicBezTo>
                      <a:pt x="36461" y="31765"/>
                      <a:pt x="36422" y="31717"/>
                      <a:pt x="36422" y="31632"/>
                    </a:cubicBezTo>
                    <a:cubicBezTo>
                      <a:pt x="36422" y="31501"/>
                      <a:pt x="36398" y="31370"/>
                      <a:pt x="36398" y="31239"/>
                    </a:cubicBezTo>
                    <a:cubicBezTo>
                      <a:pt x="36398" y="31084"/>
                      <a:pt x="36351" y="30917"/>
                      <a:pt x="36553" y="30834"/>
                    </a:cubicBezTo>
                    <a:cubicBezTo>
                      <a:pt x="36577" y="30822"/>
                      <a:pt x="36589" y="30727"/>
                      <a:pt x="36577" y="30679"/>
                    </a:cubicBezTo>
                    <a:cubicBezTo>
                      <a:pt x="36565" y="30644"/>
                      <a:pt x="36505" y="30632"/>
                      <a:pt x="36458" y="30620"/>
                    </a:cubicBezTo>
                    <a:cubicBezTo>
                      <a:pt x="36398" y="30596"/>
                      <a:pt x="36303" y="30644"/>
                      <a:pt x="36279" y="30524"/>
                    </a:cubicBezTo>
                    <a:cubicBezTo>
                      <a:pt x="36237" y="30323"/>
                      <a:pt x="36119" y="30235"/>
                      <a:pt x="35925" y="30235"/>
                    </a:cubicBezTo>
                    <a:cubicBezTo>
                      <a:pt x="35901" y="30235"/>
                      <a:pt x="35877" y="30236"/>
                      <a:pt x="35851" y="30239"/>
                    </a:cubicBezTo>
                    <a:cubicBezTo>
                      <a:pt x="35842" y="30240"/>
                      <a:pt x="35834" y="30241"/>
                      <a:pt x="35826" y="30241"/>
                    </a:cubicBezTo>
                    <a:cubicBezTo>
                      <a:pt x="35775" y="30241"/>
                      <a:pt x="35725" y="30212"/>
                      <a:pt x="35684" y="30191"/>
                    </a:cubicBezTo>
                    <a:cubicBezTo>
                      <a:pt x="35720" y="30143"/>
                      <a:pt x="35755" y="30084"/>
                      <a:pt x="35815" y="30060"/>
                    </a:cubicBezTo>
                    <a:cubicBezTo>
                      <a:pt x="35898" y="30013"/>
                      <a:pt x="35922" y="29965"/>
                      <a:pt x="35851" y="29893"/>
                    </a:cubicBezTo>
                    <a:cubicBezTo>
                      <a:pt x="35815" y="29870"/>
                      <a:pt x="35767" y="29810"/>
                      <a:pt x="35779" y="29786"/>
                    </a:cubicBezTo>
                    <a:cubicBezTo>
                      <a:pt x="35827" y="29655"/>
                      <a:pt x="35732" y="29620"/>
                      <a:pt x="35660" y="29560"/>
                    </a:cubicBezTo>
                    <a:cubicBezTo>
                      <a:pt x="35398" y="29405"/>
                      <a:pt x="35208" y="29167"/>
                      <a:pt x="35029" y="28929"/>
                    </a:cubicBezTo>
                    <a:cubicBezTo>
                      <a:pt x="34946" y="28810"/>
                      <a:pt x="34827" y="28727"/>
                      <a:pt x="34731" y="28631"/>
                    </a:cubicBezTo>
                    <a:cubicBezTo>
                      <a:pt x="34648" y="28560"/>
                      <a:pt x="34553" y="28477"/>
                      <a:pt x="34469" y="28405"/>
                    </a:cubicBezTo>
                    <a:cubicBezTo>
                      <a:pt x="34446" y="28369"/>
                      <a:pt x="34434" y="28322"/>
                      <a:pt x="34398" y="28286"/>
                    </a:cubicBezTo>
                    <a:cubicBezTo>
                      <a:pt x="34053" y="27977"/>
                      <a:pt x="33815" y="27548"/>
                      <a:pt x="33386" y="27310"/>
                    </a:cubicBezTo>
                    <a:cubicBezTo>
                      <a:pt x="33315" y="27274"/>
                      <a:pt x="33255" y="27191"/>
                      <a:pt x="33243" y="27107"/>
                    </a:cubicBezTo>
                    <a:cubicBezTo>
                      <a:pt x="33219" y="26917"/>
                      <a:pt x="33088" y="26810"/>
                      <a:pt x="32969" y="26691"/>
                    </a:cubicBezTo>
                    <a:cubicBezTo>
                      <a:pt x="32862" y="26595"/>
                      <a:pt x="32767" y="26488"/>
                      <a:pt x="32672" y="26381"/>
                    </a:cubicBezTo>
                    <a:cubicBezTo>
                      <a:pt x="32612" y="26334"/>
                      <a:pt x="32576" y="26250"/>
                      <a:pt x="32517" y="26214"/>
                    </a:cubicBezTo>
                    <a:cubicBezTo>
                      <a:pt x="32386" y="26155"/>
                      <a:pt x="32279" y="26095"/>
                      <a:pt x="32314" y="25929"/>
                    </a:cubicBezTo>
                    <a:cubicBezTo>
                      <a:pt x="32326" y="25905"/>
                      <a:pt x="32291" y="25881"/>
                      <a:pt x="32279" y="25857"/>
                    </a:cubicBezTo>
                    <a:cubicBezTo>
                      <a:pt x="32088" y="25679"/>
                      <a:pt x="31910" y="25488"/>
                      <a:pt x="31719" y="25310"/>
                    </a:cubicBezTo>
                    <a:cubicBezTo>
                      <a:pt x="31695" y="25286"/>
                      <a:pt x="31683" y="25262"/>
                      <a:pt x="31660" y="25238"/>
                    </a:cubicBezTo>
                    <a:cubicBezTo>
                      <a:pt x="31481" y="25024"/>
                      <a:pt x="31302" y="24810"/>
                      <a:pt x="31124" y="24607"/>
                    </a:cubicBezTo>
                    <a:cubicBezTo>
                      <a:pt x="30957" y="24429"/>
                      <a:pt x="30779" y="24262"/>
                      <a:pt x="30624" y="24083"/>
                    </a:cubicBezTo>
                    <a:cubicBezTo>
                      <a:pt x="30338" y="23750"/>
                      <a:pt x="30064" y="23393"/>
                      <a:pt x="29778" y="23059"/>
                    </a:cubicBezTo>
                    <a:cubicBezTo>
                      <a:pt x="29445" y="22678"/>
                      <a:pt x="29088" y="22321"/>
                      <a:pt x="28754" y="21940"/>
                    </a:cubicBezTo>
                    <a:cubicBezTo>
                      <a:pt x="28564" y="21738"/>
                      <a:pt x="28385" y="21535"/>
                      <a:pt x="28207" y="21321"/>
                    </a:cubicBezTo>
                    <a:cubicBezTo>
                      <a:pt x="27957" y="21023"/>
                      <a:pt x="27576" y="20845"/>
                      <a:pt x="27385" y="20464"/>
                    </a:cubicBezTo>
                    <a:cubicBezTo>
                      <a:pt x="27302" y="20297"/>
                      <a:pt x="27123" y="20190"/>
                      <a:pt x="26980" y="20059"/>
                    </a:cubicBezTo>
                    <a:cubicBezTo>
                      <a:pt x="26921" y="20011"/>
                      <a:pt x="26838" y="19987"/>
                      <a:pt x="26790" y="19928"/>
                    </a:cubicBezTo>
                    <a:cubicBezTo>
                      <a:pt x="26623" y="19726"/>
                      <a:pt x="26480" y="19523"/>
                      <a:pt x="26326" y="19321"/>
                    </a:cubicBezTo>
                    <a:cubicBezTo>
                      <a:pt x="26290" y="19261"/>
                      <a:pt x="26254" y="19190"/>
                      <a:pt x="26207" y="19142"/>
                    </a:cubicBezTo>
                    <a:cubicBezTo>
                      <a:pt x="25695" y="18594"/>
                      <a:pt x="25183" y="18035"/>
                      <a:pt x="24659" y="17487"/>
                    </a:cubicBezTo>
                    <a:cubicBezTo>
                      <a:pt x="24159" y="16951"/>
                      <a:pt x="23670" y="16416"/>
                      <a:pt x="23170" y="15880"/>
                    </a:cubicBezTo>
                    <a:cubicBezTo>
                      <a:pt x="22861" y="15558"/>
                      <a:pt x="22539" y="15249"/>
                      <a:pt x="22230" y="14915"/>
                    </a:cubicBezTo>
                    <a:cubicBezTo>
                      <a:pt x="21873" y="14534"/>
                      <a:pt x="21527" y="14153"/>
                      <a:pt x="21158" y="13772"/>
                    </a:cubicBezTo>
                    <a:cubicBezTo>
                      <a:pt x="20730" y="13320"/>
                      <a:pt x="20289" y="12879"/>
                      <a:pt x="19872" y="12439"/>
                    </a:cubicBezTo>
                    <a:cubicBezTo>
                      <a:pt x="19491" y="12046"/>
                      <a:pt x="19134" y="11629"/>
                      <a:pt x="18765" y="11236"/>
                    </a:cubicBezTo>
                    <a:cubicBezTo>
                      <a:pt x="18301" y="10736"/>
                      <a:pt x="17825" y="10248"/>
                      <a:pt x="17360" y="9748"/>
                    </a:cubicBezTo>
                    <a:cubicBezTo>
                      <a:pt x="16943" y="9296"/>
                      <a:pt x="16515" y="8855"/>
                      <a:pt x="16110" y="8391"/>
                    </a:cubicBezTo>
                    <a:cubicBezTo>
                      <a:pt x="15848" y="8081"/>
                      <a:pt x="15479" y="7915"/>
                      <a:pt x="15277" y="7545"/>
                    </a:cubicBezTo>
                    <a:cubicBezTo>
                      <a:pt x="15110" y="7224"/>
                      <a:pt x="14800" y="6986"/>
                      <a:pt x="14538" y="6712"/>
                    </a:cubicBezTo>
                    <a:cubicBezTo>
                      <a:pt x="14134" y="6283"/>
                      <a:pt x="13729" y="5867"/>
                      <a:pt x="13324" y="5450"/>
                    </a:cubicBezTo>
                    <a:cubicBezTo>
                      <a:pt x="13276" y="5390"/>
                      <a:pt x="13217" y="5343"/>
                      <a:pt x="13157" y="5319"/>
                    </a:cubicBezTo>
                    <a:cubicBezTo>
                      <a:pt x="12979" y="5259"/>
                      <a:pt x="12872" y="5129"/>
                      <a:pt x="12788" y="4974"/>
                    </a:cubicBezTo>
                    <a:cubicBezTo>
                      <a:pt x="12705" y="4831"/>
                      <a:pt x="12610" y="4700"/>
                      <a:pt x="12502" y="4581"/>
                    </a:cubicBezTo>
                    <a:cubicBezTo>
                      <a:pt x="12312" y="4367"/>
                      <a:pt x="12086" y="4164"/>
                      <a:pt x="11883" y="3950"/>
                    </a:cubicBezTo>
                    <a:cubicBezTo>
                      <a:pt x="11657" y="3712"/>
                      <a:pt x="11431" y="3474"/>
                      <a:pt x="11205" y="3235"/>
                    </a:cubicBezTo>
                    <a:cubicBezTo>
                      <a:pt x="11050" y="3057"/>
                      <a:pt x="10895" y="2890"/>
                      <a:pt x="10740" y="2712"/>
                    </a:cubicBezTo>
                    <a:cubicBezTo>
                      <a:pt x="10526" y="2473"/>
                      <a:pt x="10264" y="2283"/>
                      <a:pt x="10085" y="2009"/>
                    </a:cubicBezTo>
                    <a:cubicBezTo>
                      <a:pt x="9883" y="1700"/>
                      <a:pt x="9621" y="1426"/>
                      <a:pt x="9383" y="1152"/>
                    </a:cubicBezTo>
                    <a:cubicBezTo>
                      <a:pt x="9288" y="1033"/>
                      <a:pt x="9157" y="949"/>
                      <a:pt x="9062" y="842"/>
                    </a:cubicBezTo>
                    <a:cubicBezTo>
                      <a:pt x="9014" y="795"/>
                      <a:pt x="8954" y="735"/>
                      <a:pt x="8942" y="676"/>
                    </a:cubicBezTo>
                    <a:cubicBezTo>
                      <a:pt x="8919" y="606"/>
                      <a:pt x="8728" y="413"/>
                      <a:pt x="8651" y="413"/>
                    </a:cubicBezTo>
                    <a:cubicBezTo>
                      <a:pt x="8649" y="413"/>
                      <a:pt x="8647" y="413"/>
                      <a:pt x="8645" y="414"/>
                    </a:cubicBezTo>
                    <a:cubicBezTo>
                      <a:pt x="8621" y="426"/>
                      <a:pt x="8597" y="449"/>
                      <a:pt x="8585" y="473"/>
                    </a:cubicBezTo>
                    <a:cubicBezTo>
                      <a:pt x="8561" y="497"/>
                      <a:pt x="8550" y="533"/>
                      <a:pt x="8526" y="568"/>
                    </a:cubicBezTo>
                    <a:cubicBezTo>
                      <a:pt x="8442" y="521"/>
                      <a:pt x="8371" y="473"/>
                      <a:pt x="8478" y="390"/>
                    </a:cubicBezTo>
                    <a:cubicBezTo>
                      <a:pt x="8609" y="295"/>
                      <a:pt x="8621" y="223"/>
                      <a:pt x="8478" y="128"/>
                    </a:cubicBezTo>
                    <a:cubicBezTo>
                      <a:pt x="8369" y="45"/>
                      <a:pt x="8301" y="0"/>
                      <a:pt x="82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TITLE_ONLY_3">
    <p:spTree>
      <p:nvGrpSpPr>
        <p:cNvPr id="551" name="Shape 551"/>
        <p:cNvGrpSpPr/>
        <p:nvPr/>
      </p:nvGrpSpPr>
      <p:grpSpPr>
        <a:xfrm>
          <a:off x="0" y="0"/>
          <a:ext cx="0" cy="0"/>
          <a:chOff x="0" y="0"/>
          <a:chExt cx="0" cy="0"/>
        </a:xfrm>
      </p:grpSpPr>
      <p:sp>
        <p:nvSpPr>
          <p:cNvPr id="552" name="Google Shape;552;p37"/>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53" name="Google Shape;553;p37"/>
          <p:cNvSpPr/>
          <p:nvPr/>
        </p:nvSpPr>
        <p:spPr>
          <a:xfrm>
            <a:off x="0" y="6015567"/>
            <a:ext cx="9144000" cy="842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54" name="Google Shape;554;p37"/>
          <p:cNvGrpSpPr/>
          <p:nvPr/>
        </p:nvGrpSpPr>
        <p:grpSpPr>
          <a:xfrm>
            <a:off x="-953782" y="-322069"/>
            <a:ext cx="10262756" cy="7239188"/>
            <a:chOff x="-953782" y="-241558"/>
            <a:chExt cx="10262756" cy="5429527"/>
          </a:xfrm>
        </p:grpSpPr>
        <p:grpSp>
          <p:nvGrpSpPr>
            <p:cNvPr id="555" name="Google Shape;555;p37"/>
            <p:cNvGrpSpPr/>
            <p:nvPr/>
          </p:nvGrpSpPr>
          <p:grpSpPr>
            <a:xfrm>
              <a:off x="8101900" y="3855564"/>
              <a:ext cx="1207075" cy="1332405"/>
              <a:chOff x="767650" y="2246550"/>
              <a:chExt cx="665275" cy="734350"/>
            </a:xfrm>
          </p:grpSpPr>
          <p:sp>
            <p:nvSpPr>
              <p:cNvPr id="556" name="Google Shape;556;p37"/>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7" name="Google Shape;557;p37"/>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8" name="Google Shape;558;p37"/>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59" name="Google Shape;559;p37"/>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0" name="Google Shape;560;p37"/>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1" name="Google Shape;561;p37"/>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2" name="Google Shape;562;p37"/>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37"/>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4" name="Google Shape;564;p37"/>
            <p:cNvGrpSpPr/>
            <p:nvPr/>
          </p:nvGrpSpPr>
          <p:grpSpPr>
            <a:xfrm rot="-1524089">
              <a:off x="-688571" y="410942"/>
              <a:ext cx="1859256" cy="1655560"/>
              <a:chOff x="5256000" y="3243125"/>
              <a:chExt cx="1598925" cy="1423750"/>
            </a:xfrm>
          </p:grpSpPr>
          <p:sp>
            <p:nvSpPr>
              <p:cNvPr id="565" name="Google Shape;565;p37"/>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6" name="Google Shape;566;p37"/>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7" name="Google Shape;567;p37"/>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68" name="Google Shape;568;p37"/>
            <p:cNvGrpSpPr/>
            <p:nvPr/>
          </p:nvGrpSpPr>
          <p:grpSpPr>
            <a:xfrm>
              <a:off x="8237790" y="-241558"/>
              <a:ext cx="1071170" cy="1229394"/>
              <a:chOff x="2159475" y="1637325"/>
              <a:chExt cx="935275" cy="1073425"/>
            </a:xfrm>
          </p:grpSpPr>
          <p:sp>
            <p:nvSpPr>
              <p:cNvPr id="569" name="Google Shape;569;p37"/>
              <p:cNvSpPr/>
              <p:nvPr/>
            </p:nvSpPr>
            <p:spPr>
              <a:xfrm>
                <a:off x="2378550" y="2057450"/>
                <a:ext cx="581350" cy="653300"/>
              </a:xfrm>
              <a:custGeom>
                <a:rect b="b" l="l" r="r" t="t"/>
                <a:pathLst>
                  <a:path extrusionOk="0" h="26132" w="23254">
                    <a:moveTo>
                      <a:pt x="1953" y="1385"/>
                    </a:moveTo>
                    <a:cubicBezTo>
                      <a:pt x="1989" y="1468"/>
                      <a:pt x="2037" y="1539"/>
                      <a:pt x="2049" y="1611"/>
                    </a:cubicBezTo>
                    <a:cubicBezTo>
                      <a:pt x="2049" y="1647"/>
                      <a:pt x="1989" y="1718"/>
                      <a:pt x="1953" y="1730"/>
                    </a:cubicBezTo>
                    <a:cubicBezTo>
                      <a:pt x="1946" y="1731"/>
                      <a:pt x="1938" y="1731"/>
                      <a:pt x="1931" y="1731"/>
                    </a:cubicBezTo>
                    <a:cubicBezTo>
                      <a:pt x="1843" y="1731"/>
                      <a:pt x="1821" y="1662"/>
                      <a:pt x="1799" y="1551"/>
                    </a:cubicBezTo>
                    <a:cubicBezTo>
                      <a:pt x="1846" y="1492"/>
                      <a:pt x="1894" y="1444"/>
                      <a:pt x="1953" y="1385"/>
                    </a:cubicBezTo>
                    <a:close/>
                    <a:moveTo>
                      <a:pt x="1998" y="2026"/>
                    </a:moveTo>
                    <a:cubicBezTo>
                      <a:pt x="2034" y="2026"/>
                      <a:pt x="2086" y="2088"/>
                      <a:pt x="2108" y="2099"/>
                    </a:cubicBezTo>
                    <a:cubicBezTo>
                      <a:pt x="2119" y="2250"/>
                      <a:pt x="2052" y="2303"/>
                      <a:pt x="1977" y="2303"/>
                    </a:cubicBezTo>
                    <a:cubicBezTo>
                      <a:pt x="1969" y="2303"/>
                      <a:pt x="1961" y="2303"/>
                      <a:pt x="1953" y="2301"/>
                    </a:cubicBezTo>
                    <a:cubicBezTo>
                      <a:pt x="1870" y="2278"/>
                      <a:pt x="1787" y="2206"/>
                      <a:pt x="1715" y="2147"/>
                    </a:cubicBezTo>
                    <a:cubicBezTo>
                      <a:pt x="1799" y="2111"/>
                      <a:pt x="1894" y="2051"/>
                      <a:pt x="1989" y="2028"/>
                    </a:cubicBezTo>
                    <a:cubicBezTo>
                      <a:pt x="1992" y="2027"/>
                      <a:pt x="1995" y="2026"/>
                      <a:pt x="1998" y="2026"/>
                    </a:cubicBezTo>
                    <a:close/>
                    <a:moveTo>
                      <a:pt x="1215" y="3409"/>
                    </a:moveTo>
                    <a:cubicBezTo>
                      <a:pt x="1215" y="3504"/>
                      <a:pt x="1227" y="3599"/>
                      <a:pt x="1227" y="3683"/>
                    </a:cubicBezTo>
                    <a:cubicBezTo>
                      <a:pt x="1203" y="3694"/>
                      <a:pt x="1180" y="3694"/>
                      <a:pt x="1156" y="3694"/>
                    </a:cubicBezTo>
                    <a:cubicBezTo>
                      <a:pt x="1072" y="3635"/>
                      <a:pt x="1001" y="3563"/>
                      <a:pt x="1049" y="3456"/>
                    </a:cubicBezTo>
                    <a:cubicBezTo>
                      <a:pt x="1061" y="3421"/>
                      <a:pt x="1156" y="3421"/>
                      <a:pt x="1215" y="3409"/>
                    </a:cubicBezTo>
                    <a:close/>
                    <a:moveTo>
                      <a:pt x="12050" y="13993"/>
                    </a:moveTo>
                    <a:cubicBezTo>
                      <a:pt x="12157" y="14017"/>
                      <a:pt x="12252" y="14029"/>
                      <a:pt x="12395" y="14053"/>
                    </a:cubicBezTo>
                    <a:cubicBezTo>
                      <a:pt x="12395" y="14100"/>
                      <a:pt x="12407" y="14196"/>
                      <a:pt x="12419" y="14291"/>
                    </a:cubicBezTo>
                    <a:cubicBezTo>
                      <a:pt x="12288" y="14291"/>
                      <a:pt x="12193" y="14291"/>
                      <a:pt x="12121" y="14303"/>
                    </a:cubicBezTo>
                    <a:cubicBezTo>
                      <a:pt x="12098" y="14184"/>
                      <a:pt x="12074" y="14089"/>
                      <a:pt x="12050" y="13993"/>
                    </a:cubicBezTo>
                    <a:close/>
                    <a:moveTo>
                      <a:pt x="774" y="0"/>
                    </a:moveTo>
                    <a:cubicBezTo>
                      <a:pt x="769" y="0"/>
                      <a:pt x="765" y="1"/>
                      <a:pt x="763" y="4"/>
                    </a:cubicBezTo>
                    <a:cubicBezTo>
                      <a:pt x="656" y="87"/>
                      <a:pt x="489" y="146"/>
                      <a:pt x="441" y="254"/>
                    </a:cubicBezTo>
                    <a:cubicBezTo>
                      <a:pt x="382" y="385"/>
                      <a:pt x="310" y="432"/>
                      <a:pt x="179" y="444"/>
                    </a:cubicBezTo>
                    <a:cubicBezTo>
                      <a:pt x="215" y="801"/>
                      <a:pt x="48" y="1206"/>
                      <a:pt x="465" y="1456"/>
                    </a:cubicBezTo>
                    <a:cubicBezTo>
                      <a:pt x="489" y="1432"/>
                      <a:pt x="489" y="1397"/>
                      <a:pt x="501" y="1397"/>
                    </a:cubicBezTo>
                    <a:cubicBezTo>
                      <a:pt x="560" y="1361"/>
                      <a:pt x="620" y="1325"/>
                      <a:pt x="680" y="1289"/>
                    </a:cubicBezTo>
                    <a:cubicBezTo>
                      <a:pt x="703" y="1349"/>
                      <a:pt x="739" y="1397"/>
                      <a:pt x="751" y="1456"/>
                    </a:cubicBezTo>
                    <a:cubicBezTo>
                      <a:pt x="775" y="1551"/>
                      <a:pt x="751" y="1670"/>
                      <a:pt x="799" y="1754"/>
                    </a:cubicBezTo>
                    <a:cubicBezTo>
                      <a:pt x="882" y="1920"/>
                      <a:pt x="822" y="1992"/>
                      <a:pt x="656" y="2004"/>
                    </a:cubicBezTo>
                    <a:cubicBezTo>
                      <a:pt x="644" y="2004"/>
                      <a:pt x="644" y="2016"/>
                      <a:pt x="620" y="2063"/>
                    </a:cubicBezTo>
                    <a:cubicBezTo>
                      <a:pt x="751" y="2087"/>
                      <a:pt x="870" y="2087"/>
                      <a:pt x="977" y="2135"/>
                    </a:cubicBezTo>
                    <a:cubicBezTo>
                      <a:pt x="1061" y="2182"/>
                      <a:pt x="1120" y="2278"/>
                      <a:pt x="1191" y="2349"/>
                    </a:cubicBezTo>
                    <a:cubicBezTo>
                      <a:pt x="1144" y="2385"/>
                      <a:pt x="1096" y="2444"/>
                      <a:pt x="1049" y="2456"/>
                    </a:cubicBezTo>
                    <a:cubicBezTo>
                      <a:pt x="930" y="2480"/>
                      <a:pt x="882" y="2540"/>
                      <a:pt x="882" y="2659"/>
                    </a:cubicBezTo>
                    <a:cubicBezTo>
                      <a:pt x="882" y="2718"/>
                      <a:pt x="810" y="2754"/>
                      <a:pt x="763" y="2813"/>
                    </a:cubicBezTo>
                    <a:cubicBezTo>
                      <a:pt x="739" y="2766"/>
                      <a:pt x="703" y="2718"/>
                      <a:pt x="691" y="2671"/>
                    </a:cubicBezTo>
                    <a:cubicBezTo>
                      <a:pt x="656" y="2516"/>
                      <a:pt x="620" y="2361"/>
                      <a:pt x="584" y="2206"/>
                    </a:cubicBezTo>
                    <a:cubicBezTo>
                      <a:pt x="560" y="2206"/>
                      <a:pt x="542" y="2201"/>
                      <a:pt x="529" y="2201"/>
                    </a:cubicBezTo>
                    <a:cubicBezTo>
                      <a:pt x="522" y="2201"/>
                      <a:pt x="517" y="2202"/>
                      <a:pt x="513" y="2206"/>
                    </a:cubicBezTo>
                    <a:cubicBezTo>
                      <a:pt x="450" y="2226"/>
                      <a:pt x="396" y="2239"/>
                      <a:pt x="351" y="2239"/>
                    </a:cubicBezTo>
                    <a:cubicBezTo>
                      <a:pt x="258" y="2239"/>
                      <a:pt x="207" y="2184"/>
                      <a:pt x="215" y="2016"/>
                    </a:cubicBezTo>
                    <a:cubicBezTo>
                      <a:pt x="215" y="1992"/>
                      <a:pt x="156" y="1932"/>
                      <a:pt x="132" y="1932"/>
                    </a:cubicBezTo>
                    <a:cubicBezTo>
                      <a:pt x="72" y="1944"/>
                      <a:pt x="1" y="1992"/>
                      <a:pt x="1" y="2028"/>
                    </a:cubicBezTo>
                    <a:cubicBezTo>
                      <a:pt x="1" y="2230"/>
                      <a:pt x="13" y="2432"/>
                      <a:pt x="25" y="2635"/>
                    </a:cubicBezTo>
                    <a:cubicBezTo>
                      <a:pt x="89" y="2623"/>
                      <a:pt x="140" y="2616"/>
                      <a:pt x="180" y="2616"/>
                    </a:cubicBezTo>
                    <a:cubicBezTo>
                      <a:pt x="301" y="2616"/>
                      <a:pt x="316" y="2679"/>
                      <a:pt x="299" y="2849"/>
                    </a:cubicBezTo>
                    <a:cubicBezTo>
                      <a:pt x="310" y="2861"/>
                      <a:pt x="322" y="2861"/>
                      <a:pt x="334" y="2873"/>
                    </a:cubicBezTo>
                    <a:lnTo>
                      <a:pt x="441" y="2873"/>
                    </a:lnTo>
                    <a:cubicBezTo>
                      <a:pt x="517" y="2857"/>
                      <a:pt x="567" y="2845"/>
                      <a:pt x="601" y="2845"/>
                    </a:cubicBezTo>
                    <a:cubicBezTo>
                      <a:pt x="668" y="2845"/>
                      <a:pt x="668" y="2893"/>
                      <a:pt x="668" y="3052"/>
                    </a:cubicBezTo>
                    <a:cubicBezTo>
                      <a:pt x="681" y="3055"/>
                      <a:pt x="696" y="3056"/>
                      <a:pt x="711" y="3056"/>
                    </a:cubicBezTo>
                    <a:cubicBezTo>
                      <a:pt x="745" y="3056"/>
                      <a:pt x="781" y="3050"/>
                      <a:pt x="815" y="3050"/>
                    </a:cubicBezTo>
                    <a:cubicBezTo>
                      <a:pt x="869" y="3050"/>
                      <a:pt x="916" y="3066"/>
                      <a:pt x="941" y="3147"/>
                    </a:cubicBezTo>
                    <a:cubicBezTo>
                      <a:pt x="1025" y="3325"/>
                      <a:pt x="989" y="3421"/>
                      <a:pt x="834" y="3433"/>
                    </a:cubicBezTo>
                    <a:cubicBezTo>
                      <a:pt x="739" y="3433"/>
                      <a:pt x="668" y="3397"/>
                      <a:pt x="703" y="3278"/>
                    </a:cubicBezTo>
                    <a:cubicBezTo>
                      <a:pt x="691" y="3266"/>
                      <a:pt x="680" y="3254"/>
                      <a:pt x="668" y="3242"/>
                    </a:cubicBezTo>
                    <a:cubicBezTo>
                      <a:pt x="608" y="3230"/>
                      <a:pt x="549" y="3218"/>
                      <a:pt x="489" y="3206"/>
                    </a:cubicBezTo>
                    <a:cubicBezTo>
                      <a:pt x="477" y="3218"/>
                      <a:pt x="477" y="3230"/>
                      <a:pt x="477" y="3242"/>
                    </a:cubicBezTo>
                    <a:cubicBezTo>
                      <a:pt x="727" y="3492"/>
                      <a:pt x="989" y="3742"/>
                      <a:pt x="1239" y="3992"/>
                    </a:cubicBezTo>
                    <a:cubicBezTo>
                      <a:pt x="1465" y="3968"/>
                      <a:pt x="1680" y="3944"/>
                      <a:pt x="1918" y="3921"/>
                    </a:cubicBezTo>
                    <a:cubicBezTo>
                      <a:pt x="1918" y="3944"/>
                      <a:pt x="1930" y="3968"/>
                      <a:pt x="1930" y="3992"/>
                    </a:cubicBezTo>
                    <a:cubicBezTo>
                      <a:pt x="1950" y="4102"/>
                      <a:pt x="1987" y="4179"/>
                      <a:pt x="2090" y="4179"/>
                    </a:cubicBezTo>
                    <a:cubicBezTo>
                      <a:pt x="2110" y="4179"/>
                      <a:pt x="2132" y="4176"/>
                      <a:pt x="2156" y="4171"/>
                    </a:cubicBezTo>
                    <a:cubicBezTo>
                      <a:pt x="2192" y="4171"/>
                      <a:pt x="2275" y="4242"/>
                      <a:pt x="2263" y="4266"/>
                    </a:cubicBezTo>
                    <a:cubicBezTo>
                      <a:pt x="2251" y="4325"/>
                      <a:pt x="2215" y="4409"/>
                      <a:pt x="2168" y="4421"/>
                    </a:cubicBezTo>
                    <a:cubicBezTo>
                      <a:pt x="2037" y="4445"/>
                      <a:pt x="1894" y="4433"/>
                      <a:pt x="1751" y="4445"/>
                    </a:cubicBezTo>
                    <a:cubicBezTo>
                      <a:pt x="1751" y="4480"/>
                      <a:pt x="1739" y="4552"/>
                      <a:pt x="1763" y="4576"/>
                    </a:cubicBezTo>
                    <a:cubicBezTo>
                      <a:pt x="1894" y="4706"/>
                      <a:pt x="2049" y="4837"/>
                      <a:pt x="2168" y="4968"/>
                    </a:cubicBezTo>
                    <a:cubicBezTo>
                      <a:pt x="2501" y="5338"/>
                      <a:pt x="2823" y="5719"/>
                      <a:pt x="3168" y="6088"/>
                    </a:cubicBezTo>
                    <a:cubicBezTo>
                      <a:pt x="3382" y="6326"/>
                      <a:pt x="3620" y="6540"/>
                      <a:pt x="3847" y="6766"/>
                    </a:cubicBezTo>
                    <a:cubicBezTo>
                      <a:pt x="4168" y="7100"/>
                      <a:pt x="4478" y="7445"/>
                      <a:pt x="4799" y="7778"/>
                    </a:cubicBezTo>
                    <a:cubicBezTo>
                      <a:pt x="5097" y="8088"/>
                      <a:pt x="5394" y="8386"/>
                      <a:pt x="5704" y="8695"/>
                    </a:cubicBezTo>
                    <a:cubicBezTo>
                      <a:pt x="6037" y="9040"/>
                      <a:pt x="6371" y="9374"/>
                      <a:pt x="6704" y="9719"/>
                    </a:cubicBezTo>
                    <a:cubicBezTo>
                      <a:pt x="6811" y="9838"/>
                      <a:pt x="6942" y="9933"/>
                      <a:pt x="7049" y="10052"/>
                    </a:cubicBezTo>
                    <a:cubicBezTo>
                      <a:pt x="7502" y="10541"/>
                      <a:pt x="7942" y="11029"/>
                      <a:pt x="8395" y="11517"/>
                    </a:cubicBezTo>
                    <a:cubicBezTo>
                      <a:pt x="8776" y="11934"/>
                      <a:pt x="9169" y="12350"/>
                      <a:pt x="9550" y="12779"/>
                    </a:cubicBezTo>
                    <a:cubicBezTo>
                      <a:pt x="9978" y="13231"/>
                      <a:pt x="10383" y="13696"/>
                      <a:pt x="10812" y="14148"/>
                    </a:cubicBezTo>
                    <a:cubicBezTo>
                      <a:pt x="10883" y="14231"/>
                      <a:pt x="10990" y="14291"/>
                      <a:pt x="11038" y="14327"/>
                    </a:cubicBezTo>
                    <a:cubicBezTo>
                      <a:pt x="11121" y="14458"/>
                      <a:pt x="11169" y="14553"/>
                      <a:pt x="11228" y="14624"/>
                    </a:cubicBezTo>
                    <a:cubicBezTo>
                      <a:pt x="11300" y="14696"/>
                      <a:pt x="11383" y="14743"/>
                      <a:pt x="11455" y="14815"/>
                    </a:cubicBezTo>
                    <a:cubicBezTo>
                      <a:pt x="11645" y="15029"/>
                      <a:pt x="11824" y="15267"/>
                      <a:pt x="12026" y="15494"/>
                    </a:cubicBezTo>
                    <a:cubicBezTo>
                      <a:pt x="12324" y="15839"/>
                      <a:pt x="12633" y="16184"/>
                      <a:pt x="12943" y="16541"/>
                    </a:cubicBezTo>
                    <a:cubicBezTo>
                      <a:pt x="13324" y="16970"/>
                      <a:pt x="13717" y="17399"/>
                      <a:pt x="14086" y="17851"/>
                    </a:cubicBezTo>
                    <a:cubicBezTo>
                      <a:pt x="14372" y="18196"/>
                      <a:pt x="14729" y="18482"/>
                      <a:pt x="15003" y="18827"/>
                    </a:cubicBezTo>
                    <a:cubicBezTo>
                      <a:pt x="15527" y="19482"/>
                      <a:pt x="16074" y="20113"/>
                      <a:pt x="16622" y="20744"/>
                    </a:cubicBezTo>
                    <a:cubicBezTo>
                      <a:pt x="16955" y="21137"/>
                      <a:pt x="17301" y="21518"/>
                      <a:pt x="17646" y="21899"/>
                    </a:cubicBezTo>
                    <a:cubicBezTo>
                      <a:pt x="18015" y="22316"/>
                      <a:pt x="18384" y="22721"/>
                      <a:pt x="18753" y="23137"/>
                    </a:cubicBezTo>
                    <a:cubicBezTo>
                      <a:pt x="18777" y="23161"/>
                      <a:pt x="18837" y="23173"/>
                      <a:pt x="18872" y="23185"/>
                    </a:cubicBezTo>
                    <a:cubicBezTo>
                      <a:pt x="18892" y="23189"/>
                      <a:pt x="18912" y="23190"/>
                      <a:pt x="18932" y="23190"/>
                    </a:cubicBezTo>
                    <a:cubicBezTo>
                      <a:pt x="18971" y="23190"/>
                      <a:pt x="19011" y="23185"/>
                      <a:pt x="19051" y="23185"/>
                    </a:cubicBezTo>
                    <a:cubicBezTo>
                      <a:pt x="19051" y="23197"/>
                      <a:pt x="19063" y="23209"/>
                      <a:pt x="19063" y="23221"/>
                    </a:cubicBezTo>
                    <a:cubicBezTo>
                      <a:pt x="19015" y="23256"/>
                      <a:pt x="18979" y="23280"/>
                      <a:pt x="18920" y="23316"/>
                    </a:cubicBezTo>
                    <a:cubicBezTo>
                      <a:pt x="18956" y="23364"/>
                      <a:pt x="18968" y="23399"/>
                      <a:pt x="19003" y="23435"/>
                    </a:cubicBezTo>
                    <a:cubicBezTo>
                      <a:pt x="19646" y="24173"/>
                      <a:pt x="20301" y="24923"/>
                      <a:pt x="20956" y="25673"/>
                    </a:cubicBezTo>
                    <a:cubicBezTo>
                      <a:pt x="21087" y="25816"/>
                      <a:pt x="21242" y="25935"/>
                      <a:pt x="21384" y="26078"/>
                    </a:cubicBezTo>
                    <a:cubicBezTo>
                      <a:pt x="21444" y="26088"/>
                      <a:pt x="21512" y="26131"/>
                      <a:pt x="21554" y="26131"/>
                    </a:cubicBezTo>
                    <a:cubicBezTo>
                      <a:pt x="21562" y="26131"/>
                      <a:pt x="21569" y="26130"/>
                      <a:pt x="21575" y="26126"/>
                    </a:cubicBezTo>
                    <a:cubicBezTo>
                      <a:pt x="21730" y="26031"/>
                      <a:pt x="21861" y="25900"/>
                      <a:pt x="21992" y="25781"/>
                    </a:cubicBezTo>
                    <a:cubicBezTo>
                      <a:pt x="22111" y="25673"/>
                      <a:pt x="22242" y="25566"/>
                      <a:pt x="22349" y="25459"/>
                    </a:cubicBezTo>
                    <a:cubicBezTo>
                      <a:pt x="22516" y="25292"/>
                      <a:pt x="22682" y="25126"/>
                      <a:pt x="22837" y="24947"/>
                    </a:cubicBezTo>
                    <a:cubicBezTo>
                      <a:pt x="22956" y="24852"/>
                      <a:pt x="23063" y="24757"/>
                      <a:pt x="23170" y="24661"/>
                    </a:cubicBezTo>
                    <a:cubicBezTo>
                      <a:pt x="23242" y="24590"/>
                      <a:pt x="23254" y="24507"/>
                      <a:pt x="23194" y="24411"/>
                    </a:cubicBezTo>
                    <a:cubicBezTo>
                      <a:pt x="23123" y="24304"/>
                      <a:pt x="23028" y="24197"/>
                      <a:pt x="22956" y="24078"/>
                    </a:cubicBezTo>
                    <a:cubicBezTo>
                      <a:pt x="22670" y="23625"/>
                      <a:pt x="22242" y="23292"/>
                      <a:pt x="21944" y="22840"/>
                    </a:cubicBezTo>
                    <a:cubicBezTo>
                      <a:pt x="21825" y="22637"/>
                      <a:pt x="21646" y="22482"/>
                      <a:pt x="21492" y="22304"/>
                    </a:cubicBezTo>
                    <a:cubicBezTo>
                      <a:pt x="21373" y="22161"/>
                      <a:pt x="21242" y="22018"/>
                      <a:pt x="21111" y="21887"/>
                    </a:cubicBezTo>
                    <a:cubicBezTo>
                      <a:pt x="21075" y="21828"/>
                      <a:pt x="21051" y="21768"/>
                      <a:pt x="21003" y="21709"/>
                    </a:cubicBezTo>
                    <a:cubicBezTo>
                      <a:pt x="20896" y="21590"/>
                      <a:pt x="20789" y="21459"/>
                      <a:pt x="20670" y="21339"/>
                    </a:cubicBezTo>
                    <a:cubicBezTo>
                      <a:pt x="20634" y="21316"/>
                      <a:pt x="20587" y="21292"/>
                      <a:pt x="20563" y="21256"/>
                    </a:cubicBezTo>
                    <a:cubicBezTo>
                      <a:pt x="20337" y="21006"/>
                      <a:pt x="20158" y="20708"/>
                      <a:pt x="19908" y="20494"/>
                    </a:cubicBezTo>
                    <a:cubicBezTo>
                      <a:pt x="19622" y="20256"/>
                      <a:pt x="19432" y="19958"/>
                      <a:pt x="19218" y="19673"/>
                    </a:cubicBezTo>
                    <a:cubicBezTo>
                      <a:pt x="19087" y="19518"/>
                      <a:pt x="18968" y="19363"/>
                      <a:pt x="18837" y="19208"/>
                    </a:cubicBezTo>
                    <a:cubicBezTo>
                      <a:pt x="18408" y="18732"/>
                      <a:pt x="17967" y="18256"/>
                      <a:pt x="17539" y="17768"/>
                    </a:cubicBezTo>
                    <a:cubicBezTo>
                      <a:pt x="17074" y="17232"/>
                      <a:pt x="16622" y="16672"/>
                      <a:pt x="16158" y="16136"/>
                    </a:cubicBezTo>
                    <a:cubicBezTo>
                      <a:pt x="15920" y="15863"/>
                      <a:pt x="15681" y="15613"/>
                      <a:pt x="15443" y="15351"/>
                    </a:cubicBezTo>
                    <a:cubicBezTo>
                      <a:pt x="15146" y="15017"/>
                      <a:pt x="14860" y="14696"/>
                      <a:pt x="14574" y="14374"/>
                    </a:cubicBezTo>
                    <a:cubicBezTo>
                      <a:pt x="14384" y="14160"/>
                      <a:pt x="14193" y="13946"/>
                      <a:pt x="14003" y="13743"/>
                    </a:cubicBezTo>
                    <a:cubicBezTo>
                      <a:pt x="13860" y="13589"/>
                      <a:pt x="13717" y="13458"/>
                      <a:pt x="13574" y="13303"/>
                    </a:cubicBezTo>
                    <a:cubicBezTo>
                      <a:pt x="13503" y="13231"/>
                      <a:pt x="13467" y="13136"/>
                      <a:pt x="13395" y="13065"/>
                    </a:cubicBezTo>
                    <a:cubicBezTo>
                      <a:pt x="13205" y="12862"/>
                      <a:pt x="13014" y="12684"/>
                      <a:pt x="12824" y="12481"/>
                    </a:cubicBezTo>
                    <a:cubicBezTo>
                      <a:pt x="12729" y="12386"/>
                      <a:pt x="12657" y="12267"/>
                      <a:pt x="12562" y="12160"/>
                    </a:cubicBezTo>
                    <a:cubicBezTo>
                      <a:pt x="12145" y="11707"/>
                      <a:pt x="11729" y="11243"/>
                      <a:pt x="11312" y="10791"/>
                    </a:cubicBezTo>
                    <a:cubicBezTo>
                      <a:pt x="10919" y="10362"/>
                      <a:pt x="10514" y="9945"/>
                      <a:pt x="10121" y="9529"/>
                    </a:cubicBezTo>
                    <a:cubicBezTo>
                      <a:pt x="9645" y="9005"/>
                      <a:pt x="9169" y="8481"/>
                      <a:pt x="8681" y="7957"/>
                    </a:cubicBezTo>
                    <a:cubicBezTo>
                      <a:pt x="8169" y="7421"/>
                      <a:pt x="7633" y="6897"/>
                      <a:pt x="7109" y="6361"/>
                    </a:cubicBezTo>
                    <a:cubicBezTo>
                      <a:pt x="6573" y="5814"/>
                      <a:pt x="6037" y="5254"/>
                      <a:pt x="5502" y="4695"/>
                    </a:cubicBezTo>
                    <a:cubicBezTo>
                      <a:pt x="5382" y="4576"/>
                      <a:pt x="5228" y="4492"/>
                      <a:pt x="5109" y="4373"/>
                    </a:cubicBezTo>
                    <a:cubicBezTo>
                      <a:pt x="4942" y="4195"/>
                      <a:pt x="4787" y="3980"/>
                      <a:pt x="4609" y="3802"/>
                    </a:cubicBezTo>
                    <a:cubicBezTo>
                      <a:pt x="4168" y="3337"/>
                      <a:pt x="3728" y="2873"/>
                      <a:pt x="3287" y="2420"/>
                    </a:cubicBezTo>
                    <a:cubicBezTo>
                      <a:pt x="3025" y="2159"/>
                      <a:pt x="2787" y="1885"/>
                      <a:pt x="2525" y="1647"/>
                    </a:cubicBezTo>
                    <a:cubicBezTo>
                      <a:pt x="2204" y="1361"/>
                      <a:pt x="1870" y="1111"/>
                      <a:pt x="1608" y="777"/>
                    </a:cubicBezTo>
                    <a:cubicBezTo>
                      <a:pt x="1513" y="646"/>
                      <a:pt x="1346" y="575"/>
                      <a:pt x="1215" y="492"/>
                    </a:cubicBezTo>
                    <a:cubicBezTo>
                      <a:pt x="1168" y="456"/>
                      <a:pt x="1108" y="432"/>
                      <a:pt x="1084" y="385"/>
                    </a:cubicBezTo>
                    <a:cubicBezTo>
                      <a:pt x="1001" y="277"/>
                      <a:pt x="930" y="146"/>
                      <a:pt x="846" y="27"/>
                    </a:cubicBezTo>
                    <a:cubicBezTo>
                      <a:pt x="837" y="18"/>
                      <a:pt x="796"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0" name="Google Shape;570;p37"/>
              <p:cNvSpPr/>
              <p:nvPr/>
            </p:nvSpPr>
            <p:spPr>
              <a:xfrm>
                <a:off x="2159475" y="1637325"/>
                <a:ext cx="935275" cy="953325"/>
              </a:xfrm>
              <a:custGeom>
                <a:rect b="b" l="l" r="r" t="t"/>
                <a:pathLst>
                  <a:path extrusionOk="0" h="38133" w="37411">
                    <a:moveTo>
                      <a:pt x="7716" y="1104"/>
                    </a:moveTo>
                    <a:cubicBezTo>
                      <a:pt x="7740" y="1140"/>
                      <a:pt x="7788" y="1176"/>
                      <a:pt x="7776" y="1199"/>
                    </a:cubicBezTo>
                    <a:cubicBezTo>
                      <a:pt x="7764" y="1259"/>
                      <a:pt x="7728" y="1295"/>
                      <a:pt x="7668" y="1390"/>
                    </a:cubicBezTo>
                    <a:cubicBezTo>
                      <a:pt x="7633" y="1295"/>
                      <a:pt x="7585" y="1247"/>
                      <a:pt x="7597" y="1211"/>
                    </a:cubicBezTo>
                    <a:cubicBezTo>
                      <a:pt x="7609" y="1176"/>
                      <a:pt x="7668" y="1140"/>
                      <a:pt x="7716" y="1104"/>
                    </a:cubicBezTo>
                    <a:close/>
                    <a:moveTo>
                      <a:pt x="5711" y="2181"/>
                    </a:moveTo>
                    <a:cubicBezTo>
                      <a:pt x="5758" y="2181"/>
                      <a:pt x="5802" y="2191"/>
                      <a:pt x="5823" y="2211"/>
                    </a:cubicBezTo>
                    <a:cubicBezTo>
                      <a:pt x="5883" y="2271"/>
                      <a:pt x="5883" y="2402"/>
                      <a:pt x="5906" y="2497"/>
                    </a:cubicBezTo>
                    <a:cubicBezTo>
                      <a:pt x="5894" y="2509"/>
                      <a:pt x="5871" y="2521"/>
                      <a:pt x="5859" y="2533"/>
                    </a:cubicBezTo>
                    <a:cubicBezTo>
                      <a:pt x="5842" y="2524"/>
                      <a:pt x="5825" y="2520"/>
                      <a:pt x="5808" y="2520"/>
                    </a:cubicBezTo>
                    <a:cubicBezTo>
                      <a:pt x="5751" y="2520"/>
                      <a:pt x="5691" y="2559"/>
                      <a:pt x="5639" y="2559"/>
                    </a:cubicBezTo>
                    <a:cubicBezTo>
                      <a:pt x="5604" y="2559"/>
                      <a:pt x="5573" y="2542"/>
                      <a:pt x="5549" y="2485"/>
                    </a:cubicBezTo>
                    <a:cubicBezTo>
                      <a:pt x="5513" y="2414"/>
                      <a:pt x="5502" y="2271"/>
                      <a:pt x="5549" y="2223"/>
                    </a:cubicBezTo>
                    <a:cubicBezTo>
                      <a:pt x="5583" y="2197"/>
                      <a:pt x="5650" y="2181"/>
                      <a:pt x="5711" y="2181"/>
                    </a:cubicBezTo>
                    <a:close/>
                    <a:moveTo>
                      <a:pt x="6168" y="4914"/>
                    </a:moveTo>
                    <a:cubicBezTo>
                      <a:pt x="6192" y="4998"/>
                      <a:pt x="6216" y="5069"/>
                      <a:pt x="6240" y="5140"/>
                    </a:cubicBezTo>
                    <a:cubicBezTo>
                      <a:pt x="6140" y="5197"/>
                      <a:pt x="6063" y="5226"/>
                      <a:pt x="6005" y="5226"/>
                    </a:cubicBezTo>
                    <a:cubicBezTo>
                      <a:pt x="5902" y="5226"/>
                      <a:pt x="5859" y="5135"/>
                      <a:pt x="5859" y="4938"/>
                    </a:cubicBezTo>
                    <a:cubicBezTo>
                      <a:pt x="5954" y="4926"/>
                      <a:pt x="6061" y="4926"/>
                      <a:pt x="6168" y="4914"/>
                    </a:cubicBezTo>
                    <a:close/>
                    <a:moveTo>
                      <a:pt x="4564" y="5421"/>
                    </a:moveTo>
                    <a:cubicBezTo>
                      <a:pt x="4631" y="5421"/>
                      <a:pt x="4700" y="5426"/>
                      <a:pt x="4763" y="5426"/>
                    </a:cubicBezTo>
                    <a:cubicBezTo>
                      <a:pt x="4754" y="5560"/>
                      <a:pt x="4645" y="5647"/>
                      <a:pt x="4536" y="5647"/>
                    </a:cubicBezTo>
                    <a:cubicBezTo>
                      <a:pt x="4499" y="5647"/>
                      <a:pt x="4463" y="5638"/>
                      <a:pt x="4430" y="5617"/>
                    </a:cubicBezTo>
                    <a:cubicBezTo>
                      <a:pt x="4406" y="5605"/>
                      <a:pt x="4382" y="5557"/>
                      <a:pt x="4394" y="5533"/>
                    </a:cubicBezTo>
                    <a:cubicBezTo>
                      <a:pt x="4406" y="5486"/>
                      <a:pt x="4442" y="5426"/>
                      <a:pt x="4466" y="5426"/>
                    </a:cubicBezTo>
                    <a:cubicBezTo>
                      <a:pt x="4497" y="5422"/>
                      <a:pt x="4531" y="5421"/>
                      <a:pt x="4564" y="5421"/>
                    </a:cubicBezTo>
                    <a:close/>
                    <a:moveTo>
                      <a:pt x="9752" y="5700"/>
                    </a:moveTo>
                    <a:cubicBezTo>
                      <a:pt x="9788" y="5748"/>
                      <a:pt x="9847" y="5783"/>
                      <a:pt x="9847" y="5831"/>
                    </a:cubicBezTo>
                    <a:cubicBezTo>
                      <a:pt x="9859" y="5855"/>
                      <a:pt x="9800" y="5902"/>
                      <a:pt x="9752" y="5974"/>
                    </a:cubicBezTo>
                    <a:cubicBezTo>
                      <a:pt x="9693" y="5902"/>
                      <a:pt x="9621" y="5843"/>
                      <a:pt x="9633" y="5831"/>
                    </a:cubicBezTo>
                    <a:cubicBezTo>
                      <a:pt x="9657" y="5783"/>
                      <a:pt x="9716" y="5748"/>
                      <a:pt x="9752" y="5700"/>
                    </a:cubicBezTo>
                    <a:close/>
                    <a:moveTo>
                      <a:pt x="1942" y="6307"/>
                    </a:moveTo>
                    <a:cubicBezTo>
                      <a:pt x="2001" y="6379"/>
                      <a:pt x="2084" y="6438"/>
                      <a:pt x="2073" y="6462"/>
                    </a:cubicBezTo>
                    <a:cubicBezTo>
                      <a:pt x="2049" y="6510"/>
                      <a:pt x="1989" y="6557"/>
                      <a:pt x="1942" y="6605"/>
                    </a:cubicBezTo>
                    <a:cubicBezTo>
                      <a:pt x="1894" y="6557"/>
                      <a:pt x="1834" y="6522"/>
                      <a:pt x="1823" y="6462"/>
                    </a:cubicBezTo>
                    <a:cubicBezTo>
                      <a:pt x="1823" y="6438"/>
                      <a:pt x="1882" y="6379"/>
                      <a:pt x="1942" y="6307"/>
                    </a:cubicBezTo>
                    <a:close/>
                    <a:moveTo>
                      <a:pt x="9466" y="6391"/>
                    </a:moveTo>
                    <a:cubicBezTo>
                      <a:pt x="9502" y="6391"/>
                      <a:pt x="9550" y="6450"/>
                      <a:pt x="9585" y="6486"/>
                    </a:cubicBezTo>
                    <a:cubicBezTo>
                      <a:pt x="9550" y="6522"/>
                      <a:pt x="9514" y="6569"/>
                      <a:pt x="9454" y="6629"/>
                    </a:cubicBezTo>
                    <a:cubicBezTo>
                      <a:pt x="9383" y="6557"/>
                      <a:pt x="9347" y="6522"/>
                      <a:pt x="9300" y="6474"/>
                    </a:cubicBezTo>
                    <a:cubicBezTo>
                      <a:pt x="9359" y="6438"/>
                      <a:pt x="9407" y="6391"/>
                      <a:pt x="9466" y="6391"/>
                    </a:cubicBezTo>
                    <a:close/>
                    <a:moveTo>
                      <a:pt x="10490" y="7403"/>
                    </a:moveTo>
                    <a:cubicBezTo>
                      <a:pt x="10586" y="7415"/>
                      <a:pt x="10633" y="7462"/>
                      <a:pt x="10574" y="7545"/>
                    </a:cubicBezTo>
                    <a:cubicBezTo>
                      <a:pt x="10502" y="7653"/>
                      <a:pt x="10466" y="7736"/>
                      <a:pt x="10657" y="7796"/>
                    </a:cubicBezTo>
                    <a:cubicBezTo>
                      <a:pt x="10645" y="7807"/>
                      <a:pt x="10633" y="7819"/>
                      <a:pt x="10621" y="7831"/>
                    </a:cubicBezTo>
                    <a:cubicBezTo>
                      <a:pt x="10550" y="7843"/>
                      <a:pt x="10478" y="7843"/>
                      <a:pt x="10395" y="7855"/>
                    </a:cubicBezTo>
                    <a:cubicBezTo>
                      <a:pt x="10383" y="7700"/>
                      <a:pt x="10359" y="7569"/>
                      <a:pt x="10347" y="7415"/>
                    </a:cubicBezTo>
                    <a:cubicBezTo>
                      <a:pt x="10407" y="7415"/>
                      <a:pt x="10455" y="7403"/>
                      <a:pt x="10490" y="7403"/>
                    </a:cubicBezTo>
                    <a:close/>
                    <a:moveTo>
                      <a:pt x="3775" y="7510"/>
                    </a:moveTo>
                    <a:cubicBezTo>
                      <a:pt x="3882" y="7534"/>
                      <a:pt x="4013" y="7522"/>
                      <a:pt x="4097" y="7581"/>
                    </a:cubicBezTo>
                    <a:cubicBezTo>
                      <a:pt x="4144" y="7617"/>
                      <a:pt x="4144" y="7819"/>
                      <a:pt x="4109" y="7831"/>
                    </a:cubicBezTo>
                    <a:cubicBezTo>
                      <a:pt x="4053" y="7863"/>
                      <a:pt x="3960" y="7889"/>
                      <a:pt x="3887" y="7889"/>
                    </a:cubicBezTo>
                    <a:cubicBezTo>
                      <a:pt x="3851" y="7889"/>
                      <a:pt x="3819" y="7883"/>
                      <a:pt x="3799" y="7867"/>
                    </a:cubicBezTo>
                    <a:cubicBezTo>
                      <a:pt x="3739" y="7819"/>
                      <a:pt x="3751" y="7665"/>
                      <a:pt x="3728" y="7557"/>
                    </a:cubicBezTo>
                    <a:cubicBezTo>
                      <a:pt x="3739" y="7545"/>
                      <a:pt x="3751" y="7522"/>
                      <a:pt x="3775" y="7510"/>
                    </a:cubicBezTo>
                    <a:close/>
                    <a:moveTo>
                      <a:pt x="13419" y="7974"/>
                    </a:moveTo>
                    <a:cubicBezTo>
                      <a:pt x="13463" y="8127"/>
                      <a:pt x="13416" y="8190"/>
                      <a:pt x="13298" y="8190"/>
                    </a:cubicBezTo>
                    <a:cubicBezTo>
                      <a:pt x="13287" y="8190"/>
                      <a:pt x="13276" y="8189"/>
                      <a:pt x="13264" y="8188"/>
                    </a:cubicBezTo>
                    <a:cubicBezTo>
                      <a:pt x="13181" y="8188"/>
                      <a:pt x="13098" y="8212"/>
                      <a:pt x="13002" y="8224"/>
                    </a:cubicBezTo>
                    <a:cubicBezTo>
                      <a:pt x="12977" y="8230"/>
                      <a:pt x="12954" y="8234"/>
                      <a:pt x="12933" y="8234"/>
                    </a:cubicBezTo>
                    <a:cubicBezTo>
                      <a:pt x="12874" y="8234"/>
                      <a:pt x="12833" y="8205"/>
                      <a:pt x="12824" y="8117"/>
                    </a:cubicBezTo>
                    <a:cubicBezTo>
                      <a:pt x="12812" y="8010"/>
                      <a:pt x="12883" y="8010"/>
                      <a:pt x="12967" y="7998"/>
                    </a:cubicBezTo>
                    <a:cubicBezTo>
                      <a:pt x="13110" y="7998"/>
                      <a:pt x="13264" y="7986"/>
                      <a:pt x="13419" y="7974"/>
                    </a:cubicBezTo>
                    <a:close/>
                    <a:moveTo>
                      <a:pt x="9526" y="9260"/>
                    </a:moveTo>
                    <a:cubicBezTo>
                      <a:pt x="9585" y="9331"/>
                      <a:pt x="9621" y="9367"/>
                      <a:pt x="9669" y="9415"/>
                    </a:cubicBezTo>
                    <a:cubicBezTo>
                      <a:pt x="9625" y="9447"/>
                      <a:pt x="9582" y="9500"/>
                      <a:pt x="9548" y="9500"/>
                    </a:cubicBezTo>
                    <a:cubicBezTo>
                      <a:pt x="9544" y="9500"/>
                      <a:pt x="9541" y="9499"/>
                      <a:pt x="9538" y="9498"/>
                    </a:cubicBezTo>
                    <a:cubicBezTo>
                      <a:pt x="9490" y="9486"/>
                      <a:pt x="9443" y="9427"/>
                      <a:pt x="9419" y="9379"/>
                    </a:cubicBezTo>
                    <a:cubicBezTo>
                      <a:pt x="9407" y="9379"/>
                      <a:pt x="9466" y="9320"/>
                      <a:pt x="9526" y="9260"/>
                    </a:cubicBezTo>
                    <a:close/>
                    <a:moveTo>
                      <a:pt x="5951" y="9449"/>
                    </a:moveTo>
                    <a:cubicBezTo>
                      <a:pt x="5952" y="9449"/>
                      <a:pt x="5953" y="9450"/>
                      <a:pt x="5954" y="9450"/>
                    </a:cubicBezTo>
                    <a:cubicBezTo>
                      <a:pt x="6014" y="9474"/>
                      <a:pt x="6073" y="9510"/>
                      <a:pt x="6097" y="9570"/>
                    </a:cubicBezTo>
                    <a:cubicBezTo>
                      <a:pt x="6109" y="9593"/>
                      <a:pt x="6037" y="9653"/>
                      <a:pt x="5966" y="9748"/>
                    </a:cubicBezTo>
                    <a:cubicBezTo>
                      <a:pt x="5918" y="9653"/>
                      <a:pt x="5871" y="9605"/>
                      <a:pt x="5859" y="9558"/>
                    </a:cubicBezTo>
                    <a:cubicBezTo>
                      <a:pt x="5859" y="9524"/>
                      <a:pt x="5931" y="9449"/>
                      <a:pt x="5951" y="9449"/>
                    </a:cubicBezTo>
                    <a:close/>
                    <a:moveTo>
                      <a:pt x="3323" y="10022"/>
                    </a:moveTo>
                    <a:lnTo>
                      <a:pt x="3370" y="10070"/>
                    </a:lnTo>
                    <a:cubicBezTo>
                      <a:pt x="3335" y="10153"/>
                      <a:pt x="3311" y="10224"/>
                      <a:pt x="3287" y="10308"/>
                    </a:cubicBezTo>
                    <a:lnTo>
                      <a:pt x="3227" y="10308"/>
                    </a:lnTo>
                    <a:cubicBezTo>
                      <a:pt x="3204" y="10236"/>
                      <a:pt x="3168" y="10165"/>
                      <a:pt x="3168" y="10082"/>
                    </a:cubicBezTo>
                    <a:cubicBezTo>
                      <a:pt x="3168" y="10070"/>
                      <a:pt x="3263" y="10046"/>
                      <a:pt x="3323" y="10022"/>
                    </a:cubicBezTo>
                    <a:close/>
                    <a:moveTo>
                      <a:pt x="6966" y="13487"/>
                    </a:moveTo>
                    <a:cubicBezTo>
                      <a:pt x="7026" y="13570"/>
                      <a:pt x="7085" y="13618"/>
                      <a:pt x="7073" y="13653"/>
                    </a:cubicBezTo>
                    <a:cubicBezTo>
                      <a:pt x="7049" y="13701"/>
                      <a:pt x="7002" y="13737"/>
                      <a:pt x="6954" y="13749"/>
                    </a:cubicBezTo>
                    <a:cubicBezTo>
                      <a:pt x="6952" y="13750"/>
                      <a:pt x="6950" y="13750"/>
                      <a:pt x="6948" y="13750"/>
                    </a:cubicBezTo>
                    <a:cubicBezTo>
                      <a:pt x="6920" y="13750"/>
                      <a:pt x="6859" y="13687"/>
                      <a:pt x="6859" y="13665"/>
                    </a:cubicBezTo>
                    <a:cubicBezTo>
                      <a:pt x="6871" y="13618"/>
                      <a:pt x="6918" y="13570"/>
                      <a:pt x="6966" y="13487"/>
                    </a:cubicBezTo>
                    <a:close/>
                    <a:moveTo>
                      <a:pt x="10990" y="17285"/>
                    </a:moveTo>
                    <a:cubicBezTo>
                      <a:pt x="11002" y="17285"/>
                      <a:pt x="11074" y="17356"/>
                      <a:pt x="11074" y="17380"/>
                    </a:cubicBezTo>
                    <a:cubicBezTo>
                      <a:pt x="11074" y="17428"/>
                      <a:pt x="11014" y="17463"/>
                      <a:pt x="10955" y="17547"/>
                    </a:cubicBezTo>
                    <a:cubicBezTo>
                      <a:pt x="10907" y="17463"/>
                      <a:pt x="10859" y="17416"/>
                      <a:pt x="10871" y="17404"/>
                    </a:cubicBezTo>
                    <a:cubicBezTo>
                      <a:pt x="10895" y="17356"/>
                      <a:pt x="10943" y="17309"/>
                      <a:pt x="10990" y="17285"/>
                    </a:cubicBezTo>
                    <a:close/>
                    <a:moveTo>
                      <a:pt x="30076" y="24476"/>
                    </a:moveTo>
                    <a:cubicBezTo>
                      <a:pt x="30124" y="24500"/>
                      <a:pt x="30171" y="24536"/>
                      <a:pt x="30231" y="24571"/>
                    </a:cubicBezTo>
                    <a:cubicBezTo>
                      <a:pt x="30195" y="24595"/>
                      <a:pt x="30159" y="24631"/>
                      <a:pt x="30124" y="24667"/>
                    </a:cubicBezTo>
                    <a:cubicBezTo>
                      <a:pt x="30088" y="24619"/>
                      <a:pt x="30052" y="24571"/>
                      <a:pt x="30028" y="24536"/>
                    </a:cubicBezTo>
                    <a:cubicBezTo>
                      <a:pt x="30040" y="24512"/>
                      <a:pt x="30064" y="24488"/>
                      <a:pt x="30076" y="24476"/>
                    </a:cubicBezTo>
                    <a:close/>
                    <a:moveTo>
                      <a:pt x="31094" y="25261"/>
                    </a:moveTo>
                    <a:cubicBezTo>
                      <a:pt x="31096" y="25261"/>
                      <a:pt x="31098" y="25261"/>
                      <a:pt x="31100" y="25262"/>
                    </a:cubicBezTo>
                    <a:cubicBezTo>
                      <a:pt x="31148" y="25274"/>
                      <a:pt x="31195" y="25321"/>
                      <a:pt x="31243" y="25369"/>
                    </a:cubicBezTo>
                    <a:cubicBezTo>
                      <a:pt x="31195" y="25405"/>
                      <a:pt x="31160" y="25452"/>
                      <a:pt x="31100" y="25536"/>
                    </a:cubicBezTo>
                    <a:cubicBezTo>
                      <a:pt x="31040" y="25452"/>
                      <a:pt x="30993" y="25405"/>
                      <a:pt x="30993" y="25357"/>
                    </a:cubicBezTo>
                    <a:cubicBezTo>
                      <a:pt x="31004" y="25324"/>
                      <a:pt x="31066" y="25261"/>
                      <a:pt x="31094" y="25261"/>
                    </a:cubicBezTo>
                    <a:close/>
                    <a:moveTo>
                      <a:pt x="29844" y="25396"/>
                    </a:moveTo>
                    <a:cubicBezTo>
                      <a:pt x="29900" y="25396"/>
                      <a:pt x="29969" y="25417"/>
                      <a:pt x="30028" y="25452"/>
                    </a:cubicBezTo>
                    <a:cubicBezTo>
                      <a:pt x="29991" y="25565"/>
                      <a:pt x="29916" y="25634"/>
                      <a:pt x="29839" y="25634"/>
                    </a:cubicBezTo>
                    <a:cubicBezTo>
                      <a:pt x="29819" y="25634"/>
                      <a:pt x="29798" y="25629"/>
                      <a:pt x="29778" y="25619"/>
                    </a:cubicBezTo>
                    <a:cubicBezTo>
                      <a:pt x="29743" y="25595"/>
                      <a:pt x="29719" y="25500"/>
                      <a:pt x="29731" y="25464"/>
                    </a:cubicBezTo>
                    <a:cubicBezTo>
                      <a:pt x="29743" y="25417"/>
                      <a:pt x="29787" y="25396"/>
                      <a:pt x="29844" y="25396"/>
                    </a:cubicBezTo>
                    <a:close/>
                    <a:moveTo>
                      <a:pt x="28997" y="25735"/>
                    </a:moveTo>
                    <a:cubicBezTo>
                      <a:pt x="29012" y="25735"/>
                      <a:pt x="29027" y="25736"/>
                      <a:pt x="29040" y="25738"/>
                    </a:cubicBezTo>
                    <a:cubicBezTo>
                      <a:pt x="29088" y="25750"/>
                      <a:pt x="29135" y="25822"/>
                      <a:pt x="29219" y="25893"/>
                    </a:cubicBezTo>
                    <a:cubicBezTo>
                      <a:pt x="29135" y="25988"/>
                      <a:pt x="29100" y="26083"/>
                      <a:pt x="29052" y="26083"/>
                    </a:cubicBezTo>
                    <a:cubicBezTo>
                      <a:pt x="28921" y="26072"/>
                      <a:pt x="28885" y="25964"/>
                      <a:pt x="28874" y="25857"/>
                    </a:cubicBezTo>
                    <a:cubicBezTo>
                      <a:pt x="28864" y="25761"/>
                      <a:pt x="28933" y="25735"/>
                      <a:pt x="28997" y="25735"/>
                    </a:cubicBezTo>
                    <a:close/>
                    <a:moveTo>
                      <a:pt x="28848" y="26126"/>
                    </a:moveTo>
                    <a:cubicBezTo>
                      <a:pt x="28915" y="26126"/>
                      <a:pt x="28935" y="26190"/>
                      <a:pt x="28945" y="26262"/>
                    </a:cubicBezTo>
                    <a:cubicBezTo>
                      <a:pt x="28945" y="26381"/>
                      <a:pt x="28862" y="26405"/>
                      <a:pt x="28790" y="26405"/>
                    </a:cubicBezTo>
                    <a:cubicBezTo>
                      <a:pt x="28743" y="26405"/>
                      <a:pt x="28695" y="26345"/>
                      <a:pt x="28612" y="26274"/>
                    </a:cubicBezTo>
                    <a:cubicBezTo>
                      <a:pt x="28707" y="26203"/>
                      <a:pt x="28754" y="26143"/>
                      <a:pt x="28814" y="26131"/>
                    </a:cubicBezTo>
                    <a:cubicBezTo>
                      <a:pt x="28827" y="26128"/>
                      <a:pt x="28838" y="26126"/>
                      <a:pt x="28848" y="26126"/>
                    </a:cubicBezTo>
                    <a:close/>
                    <a:moveTo>
                      <a:pt x="28564" y="26417"/>
                    </a:moveTo>
                    <a:cubicBezTo>
                      <a:pt x="28600" y="26464"/>
                      <a:pt x="28659" y="26512"/>
                      <a:pt x="28671" y="26572"/>
                    </a:cubicBezTo>
                    <a:cubicBezTo>
                      <a:pt x="28681" y="26682"/>
                      <a:pt x="28606" y="26691"/>
                      <a:pt x="28525" y="26691"/>
                    </a:cubicBezTo>
                    <a:cubicBezTo>
                      <a:pt x="28510" y="26691"/>
                      <a:pt x="28495" y="26691"/>
                      <a:pt x="28481" y="26691"/>
                    </a:cubicBezTo>
                    <a:cubicBezTo>
                      <a:pt x="28459" y="26693"/>
                      <a:pt x="28437" y="26696"/>
                      <a:pt x="28417" y="26696"/>
                    </a:cubicBezTo>
                    <a:cubicBezTo>
                      <a:pt x="28351" y="26696"/>
                      <a:pt x="28302" y="26672"/>
                      <a:pt x="28302" y="26572"/>
                    </a:cubicBezTo>
                    <a:cubicBezTo>
                      <a:pt x="28302" y="26369"/>
                      <a:pt x="28481" y="26476"/>
                      <a:pt x="28564" y="26417"/>
                    </a:cubicBezTo>
                    <a:close/>
                    <a:moveTo>
                      <a:pt x="30493" y="26857"/>
                    </a:moveTo>
                    <a:cubicBezTo>
                      <a:pt x="30505" y="26929"/>
                      <a:pt x="30517" y="26976"/>
                      <a:pt x="30540" y="27048"/>
                    </a:cubicBezTo>
                    <a:cubicBezTo>
                      <a:pt x="30457" y="27072"/>
                      <a:pt x="30386" y="27084"/>
                      <a:pt x="30314" y="27096"/>
                    </a:cubicBezTo>
                    <a:cubicBezTo>
                      <a:pt x="30255" y="26941"/>
                      <a:pt x="30338" y="26881"/>
                      <a:pt x="30493" y="26857"/>
                    </a:cubicBezTo>
                    <a:close/>
                    <a:moveTo>
                      <a:pt x="28362" y="27167"/>
                    </a:moveTo>
                    <a:cubicBezTo>
                      <a:pt x="28362" y="27215"/>
                      <a:pt x="28385" y="27286"/>
                      <a:pt x="28362" y="27298"/>
                    </a:cubicBezTo>
                    <a:cubicBezTo>
                      <a:pt x="28335" y="27317"/>
                      <a:pt x="28311" y="27326"/>
                      <a:pt x="28286" y="27326"/>
                    </a:cubicBezTo>
                    <a:cubicBezTo>
                      <a:pt x="28232" y="27326"/>
                      <a:pt x="28181" y="27281"/>
                      <a:pt x="28123" y="27191"/>
                    </a:cubicBezTo>
                    <a:cubicBezTo>
                      <a:pt x="28219" y="27179"/>
                      <a:pt x="28290" y="27179"/>
                      <a:pt x="28362" y="27167"/>
                    </a:cubicBezTo>
                    <a:close/>
                    <a:moveTo>
                      <a:pt x="30937" y="26795"/>
                    </a:moveTo>
                    <a:cubicBezTo>
                      <a:pt x="30964" y="26795"/>
                      <a:pt x="30995" y="26800"/>
                      <a:pt x="31029" y="26810"/>
                    </a:cubicBezTo>
                    <a:cubicBezTo>
                      <a:pt x="31052" y="26941"/>
                      <a:pt x="31076" y="27060"/>
                      <a:pt x="31076" y="27191"/>
                    </a:cubicBezTo>
                    <a:cubicBezTo>
                      <a:pt x="31076" y="27226"/>
                      <a:pt x="31029" y="27274"/>
                      <a:pt x="30993" y="27298"/>
                    </a:cubicBezTo>
                    <a:cubicBezTo>
                      <a:pt x="30874" y="27334"/>
                      <a:pt x="30755" y="27369"/>
                      <a:pt x="30612" y="27405"/>
                    </a:cubicBezTo>
                    <a:cubicBezTo>
                      <a:pt x="30600" y="27322"/>
                      <a:pt x="30588" y="27215"/>
                      <a:pt x="30576" y="27084"/>
                    </a:cubicBezTo>
                    <a:lnTo>
                      <a:pt x="30576" y="27084"/>
                    </a:lnTo>
                    <a:cubicBezTo>
                      <a:pt x="30608" y="27092"/>
                      <a:pt x="30636" y="27097"/>
                      <a:pt x="30662" y="27097"/>
                    </a:cubicBezTo>
                    <a:cubicBezTo>
                      <a:pt x="30743" y="27097"/>
                      <a:pt x="30793" y="27052"/>
                      <a:pt x="30802" y="26953"/>
                    </a:cubicBezTo>
                    <a:cubicBezTo>
                      <a:pt x="30811" y="26838"/>
                      <a:pt x="30859" y="26795"/>
                      <a:pt x="30937" y="26795"/>
                    </a:cubicBezTo>
                    <a:close/>
                    <a:moveTo>
                      <a:pt x="30076" y="27429"/>
                    </a:moveTo>
                    <a:cubicBezTo>
                      <a:pt x="30124" y="27500"/>
                      <a:pt x="30183" y="27560"/>
                      <a:pt x="30207" y="27631"/>
                    </a:cubicBezTo>
                    <a:cubicBezTo>
                      <a:pt x="30219" y="27643"/>
                      <a:pt x="30147" y="27703"/>
                      <a:pt x="30100" y="27738"/>
                    </a:cubicBezTo>
                    <a:cubicBezTo>
                      <a:pt x="30052" y="27679"/>
                      <a:pt x="30005" y="27619"/>
                      <a:pt x="29933" y="27536"/>
                    </a:cubicBezTo>
                    <a:cubicBezTo>
                      <a:pt x="30005" y="27488"/>
                      <a:pt x="30040" y="27465"/>
                      <a:pt x="30076" y="27429"/>
                    </a:cubicBezTo>
                    <a:close/>
                    <a:moveTo>
                      <a:pt x="31386" y="27584"/>
                    </a:moveTo>
                    <a:cubicBezTo>
                      <a:pt x="31433" y="27643"/>
                      <a:pt x="31505" y="27703"/>
                      <a:pt x="31517" y="27762"/>
                    </a:cubicBezTo>
                    <a:cubicBezTo>
                      <a:pt x="31517" y="27798"/>
                      <a:pt x="31433" y="27858"/>
                      <a:pt x="31374" y="27929"/>
                    </a:cubicBezTo>
                    <a:cubicBezTo>
                      <a:pt x="31279" y="27858"/>
                      <a:pt x="31231" y="27810"/>
                      <a:pt x="31171" y="27762"/>
                    </a:cubicBezTo>
                    <a:cubicBezTo>
                      <a:pt x="31243" y="27703"/>
                      <a:pt x="31314" y="27643"/>
                      <a:pt x="31386" y="27584"/>
                    </a:cubicBezTo>
                    <a:close/>
                    <a:moveTo>
                      <a:pt x="29910" y="27820"/>
                    </a:moveTo>
                    <a:cubicBezTo>
                      <a:pt x="29945" y="27820"/>
                      <a:pt x="29993" y="27860"/>
                      <a:pt x="29993" y="27881"/>
                    </a:cubicBezTo>
                    <a:cubicBezTo>
                      <a:pt x="29993" y="27929"/>
                      <a:pt x="29969" y="27977"/>
                      <a:pt x="29945" y="28024"/>
                    </a:cubicBezTo>
                    <a:cubicBezTo>
                      <a:pt x="29921" y="28048"/>
                      <a:pt x="29874" y="28048"/>
                      <a:pt x="29838" y="28048"/>
                    </a:cubicBezTo>
                    <a:cubicBezTo>
                      <a:pt x="29659" y="28060"/>
                      <a:pt x="29493" y="28072"/>
                      <a:pt x="29326" y="28072"/>
                    </a:cubicBezTo>
                    <a:lnTo>
                      <a:pt x="29326" y="28084"/>
                    </a:lnTo>
                    <a:cubicBezTo>
                      <a:pt x="29310" y="28084"/>
                      <a:pt x="29294" y="28089"/>
                      <a:pt x="29278" y="28089"/>
                    </a:cubicBezTo>
                    <a:cubicBezTo>
                      <a:pt x="29270" y="28089"/>
                      <a:pt x="29262" y="28088"/>
                      <a:pt x="29255" y="28084"/>
                    </a:cubicBezTo>
                    <a:cubicBezTo>
                      <a:pt x="29219" y="28060"/>
                      <a:pt x="29171" y="28036"/>
                      <a:pt x="29135" y="28012"/>
                    </a:cubicBezTo>
                    <a:cubicBezTo>
                      <a:pt x="29171" y="27977"/>
                      <a:pt x="29195" y="27917"/>
                      <a:pt x="29231" y="27905"/>
                    </a:cubicBezTo>
                    <a:cubicBezTo>
                      <a:pt x="29445" y="27869"/>
                      <a:pt x="29671" y="27846"/>
                      <a:pt x="29897" y="27822"/>
                    </a:cubicBezTo>
                    <a:cubicBezTo>
                      <a:pt x="29901" y="27820"/>
                      <a:pt x="29905" y="27820"/>
                      <a:pt x="29910" y="27820"/>
                    </a:cubicBezTo>
                    <a:close/>
                    <a:moveTo>
                      <a:pt x="25826" y="28048"/>
                    </a:moveTo>
                    <a:cubicBezTo>
                      <a:pt x="25909" y="28048"/>
                      <a:pt x="25992" y="28060"/>
                      <a:pt x="26076" y="28072"/>
                    </a:cubicBezTo>
                    <a:cubicBezTo>
                      <a:pt x="26052" y="28119"/>
                      <a:pt x="26052" y="28203"/>
                      <a:pt x="26028" y="28215"/>
                    </a:cubicBezTo>
                    <a:cubicBezTo>
                      <a:pt x="26005" y="28224"/>
                      <a:pt x="25984" y="28228"/>
                      <a:pt x="25966" y="28228"/>
                    </a:cubicBezTo>
                    <a:cubicBezTo>
                      <a:pt x="25891" y="28228"/>
                      <a:pt x="25854" y="28154"/>
                      <a:pt x="25826" y="28048"/>
                    </a:cubicBezTo>
                    <a:close/>
                    <a:moveTo>
                      <a:pt x="29081" y="28162"/>
                    </a:moveTo>
                    <a:cubicBezTo>
                      <a:pt x="29152" y="28162"/>
                      <a:pt x="29191" y="28215"/>
                      <a:pt x="29171" y="28286"/>
                    </a:cubicBezTo>
                    <a:cubicBezTo>
                      <a:pt x="29159" y="28334"/>
                      <a:pt x="29100" y="28417"/>
                      <a:pt x="29052" y="28429"/>
                    </a:cubicBezTo>
                    <a:cubicBezTo>
                      <a:pt x="28976" y="28436"/>
                      <a:pt x="28897" y="28443"/>
                      <a:pt x="28818" y="28443"/>
                    </a:cubicBezTo>
                    <a:cubicBezTo>
                      <a:pt x="28760" y="28443"/>
                      <a:pt x="28703" y="28439"/>
                      <a:pt x="28647" y="28429"/>
                    </a:cubicBezTo>
                    <a:cubicBezTo>
                      <a:pt x="28612" y="28417"/>
                      <a:pt x="28576" y="28322"/>
                      <a:pt x="28528" y="28239"/>
                    </a:cubicBezTo>
                    <a:cubicBezTo>
                      <a:pt x="28731" y="28215"/>
                      <a:pt x="28885" y="28191"/>
                      <a:pt x="29040" y="28167"/>
                    </a:cubicBezTo>
                    <a:cubicBezTo>
                      <a:pt x="29055" y="28163"/>
                      <a:pt x="29068" y="28162"/>
                      <a:pt x="29081" y="28162"/>
                    </a:cubicBezTo>
                    <a:close/>
                    <a:moveTo>
                      <a:pt x="29561" y="28356"/>
                    </a:moveTo>
                    <a:cubicBezTo>
                      <a:pt x="29717" y="28356"/>
                      <a:pt x="29790" y="28438"/>
                      <a:pt x="29790" y="28572"/>
                    </a:cubicBezTo>
                    <a:cubicBezTo>
                      <a:pt x="29782" y="28689"/>
                      <a:pt x="29709" y="28706"/>
                      <a:pt x="29638" y="28706"/>
                    </a:cubicBezTo>
                    <a:cubicBezTo>
                      <a:pt x="29608" y="28706"/>
                      <a:pt x="29577" y="28703"/>
                      <a:pt x="29552" y="28703"/>
                    </a:cubicBezTo>
                    <a:cubicBezTo>
                      <a:pt x="29546" y="28703"/>
                      <a:pt x="29541" y="28703"/>
                      <a:pt x="29536" y="28703"/>
                    </a:cubicBezTo>
                    <a:cubicBezTo>
                      <a:pt x="29369" y="28703"/>
                      <a:pt x="29490" y="28522"/>
                      <a:pt x="29421" y="28453"/>
                    </a:cubicBezTo>
                    <a:cubicBezTo>
                      <a:pt x="29457" y="28417"/>
                      <a:pt x="29493" y="28358"/>
                      <a:pt x="29528" y="28358"/>
                    </a:cubicBezTo>
                    <a:cubicBezTo>
                      <a:pt x="29540" y="28357"/>
                      <a:pt x="29551" y="28356"/>
                      <a:pt x="29561" y="28356"/>
                    </a:cubicBezTo>
                    <a:close/>
                    <a:moveTo>
                      <a:pt x="31755" y="28477"/>
                    </a:moveTo>
                    <a:cubicBezTo>
                      <a:pt x="31791" y="28512"/>
                      <a:pt x="31826" y="28560"/>
                      <a:pt x="31886" y="28608"/>
                    </a:cubicBezTo>
                    <a:cubicBezTo>
                      <a:pt x="31826" y="28667"/>
                      <a:pt x="31779" y="28739"/>
                      <a:pt x="31767" y="28739"/>
                    </a:cubicBezTo>
                    <a:cubicBezTo>
                      <a:pt x="31707" y="28715"/>
                      <a:pt x="31671" y="28667"/>
                      <a:pt x="31624" y="28620"/>
                    </a:cubicBezTo>
                    <a:lnTo>
                      <a:pt x="31755" y="28477"/>
                    </a:lnTo>
                    <a:close/>
                    <a:moveTo>
                      <a:pt x="31186" y="29142"/>
                    </a:moveTo>
                    <a:cubicBezTo>
                      <a:pt x="31189" y="29142"/>
                      <a:pt x="31192" y="29143"/>
                      <a:pt x="31195" y="29143"/>
                    </a:cubicBezTo>
                    <a:cubicBezTo>
                      <a:pt x="31255" y="29143"/>
                      <a:pt x="31314" y="29215"/>
                      <a:pt x="31374" y="29262"/>
                    </a:cubicBezTo>
                    <a:cubicBezTo>
                      <a:pt x="31350" y="29405"/>
                      <a:pt x="31279" y="29429"/>
                      <a:pt x="31195" y="29429"/>
                    </a:cubicBezTo>
                    <a:cubicBezTo>
                      <a:pt x="31064" y="29429"/>
                      <a:pt x="31040" y="29346"/>
                      <a:pt x="31064" y="29262"/>
                    </a:cubicBezTo>
                    <a:cubicBezTo>
                      <a:pt x="31075" y="29218"/>
                      <a:pt x="31139" y="29142"/>
                      <a:pt x="31186" y="29142"/>
                    </a:cubicBezTo>
                    <a:close/>
                    <a:moveTo>
                      <a:pt x="30663" y="29197"/>
                    </a:moveTo>
                    <a:cubicBezTo>
                      <a:pt x="30698" y="29197"/>
                      <a:pt x="30730" y="29202"/>
                      <a:pt x="30755" y="29215"/>
                    </a:cubicBezTo>
                    <a:cubicBezTo>
                      <a:pt x="30814" y="29239"/>
                      <a:pt x="30814" y="29358"/>
                      <a:pt x="30850" y="29441"/>
                    </a:cubicBezTo>
                    <a:lnTo>
                      <a:pt x="30802" y="29489"/>
                    </a:lnTo>
                    <a:cubicBezTo>
                      <a:pt x="30683" y="29477"/>
                      <a:pt x="30564" y="29453"/>
                      <a:pt x="30433" y="29441"/>
                    </a:cubicBezTo>
                    <a:cubicBezTo>
                      <a:pt x="30445" y="29370"/>
                      <a:pt x="30445" y="29251"/>
                      <a:pt x="30481" y="29239"/>
                    </a:cubicBezTo>
                    <a:cubicBezTo>
                      <a:pt x="30527" y="29215"/>
                      <a:pt x="30599" y="29197"/>
                      <a:pt x="30663" y="29197"/>
                    </a:cubicBezTo>
                    <a:close/>
                    <a:moveTo>
                      <a:pt x="24323" y="29366"/>
                    </a:moveTo>
                    <a:cubicBezTo>
                      <a:pt x="24350" y="29366"/>
                      <a:pt x="24381" y="29370"/>
                      <a:pt x="24409" y="29370"/>
                    </a:cubicBezTo>
                    <a:cubicBezTo>
                      <a:pt x="24421" y="29381"/>
                      <a:pt x="24444" y="29393"/>
                      <a:pt x="24456" y="29405"/>
                    </a:cubicBezTo>
                    <a:cubicBezTo>
                      <a:pt x="24432" y="29453"/>
                      <a:pt x="24397" y="29512"/>
                      <a:pt x="24361" y="29572"/>
                    </a:cubicBezTo>
                    <a:cubicBezTo>
                      <a:pt x="24325" y="29536"/>
                      <a:pt x="24242" y="29512"/>
                      <a:pt x="24242" y="29477"/>
                    </a:cubicBezTo>
                    <a:cubicBezTo>
                      <a:pt x="24226" y="29381"/>
                      <a:pt x="24268" y="29366"/>
                      <a:pt x="24323" y="29366"/>
                    </a:cubicBezTo>
                    <a:close/>
                    <a:moveTo>
                      <a:pt x="25302" y="29501"/>
                    </a:moveTo>
                    <a:cubicBezTo>
                      <a:pt x="25337" y="29632"/>
                      <a:pt x="25397" y="29762"/>
                      <a:pt x="25278" y="29870"/>
                    </a:cubicBezTo>
                    <a:cubicBezTo>
                      <a:pt x="25123" y="29739"/>
                      <a:pt x="25135" y="29572"/>
                      <a:pt x="25302" y="29501"/>
                    </a:cubicBezTo>
                    <a:close/>
                    <a:moveTo>
                      <a:pt x="27373" y="29227"/>
                    </a:moveTo>
                    <a:cubicBezTo>
                      <a:pt x="27421" y="29227"/>
                      <a:pt x="27504" y="29286"/>
                      <a:pt x="27504" y="29310"/>
                    </a:cubicBezTo>
                    <a:cubicBezTo>
                      <a:pt x="27504" y="29393"/>
                      <a:pt x="27576" y="29512"/>
                      <a:pt x="27433" y="29548"/>
                    </a:cubicBezTo>
                    <a:cubicBezTo>
                      <a:pt x="27326" y="29572"/>
                      <a:pt x="27207" y="29572"/>
                      <a:pt x="27099" y="29572"/>
                    </a:cubicBezTo>
                    <a:cubicBezTo>
                      <a:pt x="27079" y="29571"/>
                      <a:pt x="27061" y="29570"/>
                      <a:pt x="27044" y="29570"/>
                    </a:cubicBezTo>
                    <a:cubicBezTo>
                      <a:pt x="26916" y="29570"/>
                      <a:pt x="26900" y="29615"/>
                      <a:pt x="26921" y="29762"/>
                    </a:cubicBezTo>
                    <a:cubicBezTo>
                      <a:pt x="26945" y="29846"/>
                      <a:pt x="26945" y="29917"/>
                      <a:pt x="26838" y="29929"/>
                    </a:cubicBezTo>
                    <a:cubicBezTo>
                      <a:pt x="26811" y="29932"/>
                      <a:pt x="26785" y="29936"/>
                      <a:pt x="26760" y="29936"/>
                    </a:cubicBezTo>
                    <a:cubicBezTo>
                      <a:pt x="26696" y="29936"/>
                      <a:pt x="26644" y="29913"/>
                      <a:pt x="26635" y="29810"/>
                    </a:cubicBezTo>
                    <a:cubicBezTo>
                      <a:pt x="26635" y="29751"/>
                      <a:pt x="26623" y="29679"/>
                      <a:pt x="26623" y="29608"/>
                    </a:cubicBezTo>
                    <a:cubicBezTo>
                      <a:pt x="26623" y="29370"/>
                      <a:pt x="26623" y="29358"/>
                      <a:pt x="26849" y="29310"/>
                    </a:cubicBezTo>
                    <a:cubicBezTo>
                      <a:pt x="27028" y="29274"/>
                      <a:pt x="27207" y="29251"/>
                      <a:pt x="27373" y="29227"/>
                    </a:cubicBezTo>
                    <a:close/>
                    <a:moveTo>
                      <a:pt x="30733" y="29737"/>
                    </a:moveTo>
                    <a:cubicBezTo>
                      <a:pt x="30820" y="29737"/>
                      <a:pt x="30851" y="29794"/>
                      <a:pt x="30862" y="29882"/>
                    </a:cubicBezTo>
                    <a:cubicBezTo>
                      <a:pt x="30870" y="30002"/>
                      <a:pt x="30805" y="30011"/>
                      <a:pt x="30750" y="30011"/>
                    </a:cubicBezTo>
                    <a:cubicBezTo>
                      <a:pt x="30740" y="30011"/>
                      <a:pt x="30731" y="30010"/>
                      <a:pt x="30723" y="30010"/>
                    </a:cubicBezTo>
                    <a:cubicBezTo>
                      <a:pt x="30712" y="30010"/>
                      <a:pt x="30703" y="30011"/>
                      <a:pt x="30695" y="30013"/>
                    </a:cubicBezTo>
                    <a:cubicBezTo>
                      <a:pt x="30671" y="30017"/>
                      <a:pt x="30649" y="30019"/>
                      <a:pt x="30629" y="30019"/>
                    </a:cubicBezTo>
                    <a:cubicBezTo>
                      <a:pt x="30530" y="30019"/>
                      <a:pt x="30481" y="29971"/>
                      <a:pt x="30481" y="29882"/>
                    </a:cubicBezTo>
                    <a:cubicBezTo>
                      <a:pt x="30481" y="29715"/>
                      <a:pt x="30624" y="29762"/>
                      <a:pt x="30707" y="29739"/>
                    </a:cubicBezTo>
                    <a:cubicBezTo>
                      <a:pt x="30716" y="29738"/>
                      <a:pt x="30725" y="29737"/>
                      <a:pt x="30733" y="29737"/>
                    </a:cubicBezTo>
                    <a:close/>
                    <a:moveTo>
                      <a:pt x="29445" y="29608"/>
                    </a:moveTo>
                    <a:cubicBezTo>
                      <a:pt x="29505" y="29655"/>
                      <a:pt x="29576" y="29679"/>
                      <a:pt x="29576" y="29703"/>
                    </a:cubicBezTo>
                    <a:cubicBezTo>
                      <a:pt x="29576" y="29834"/>
                      <a:pt x="29564" y="29977"/>
                      <a:pt x="29552" y="30108"/>
                    </a:cubicBezTo>
                    <a:cubicBezTo>
                      <a:pt x="29516" y="30108"/>
                      <a:pt x="29433" y="30108"/>
                      <a:pt x="29433" y="30084"/>
                    </a:cubicBezTo>
                    <a:cubicBezTo>
                      <a:pt x="29385" y="29989"/>
                      <a:pt x="29362" y="29870"/>
                      <a:pt x="29350" y="29762"/>
                    </a:cubicBezTo>
                    <a:cubicBezTo>
                      <a:pt x="29338" y="29715"/>
                      <a:pt x="29397" y="29667"/>
                      <a:pt x="29445" y="29608"/>
                    </a:cubicBezTo>
                    <a:close/>
                    <a:moveTo>
                      <a:pt x="24825" y="29965"/>
                    </a:moveTo>
                    <a:cubicBezTo>
                      <a:pt x="24837" y="29989"/>
                      <a:pt x="24849" y="30013"/>
                      <a:pt x="24861" y="30048"/>
                    </a:cubicBezTo>
                    <a:cubicBezTo>
                      <a:pt x="24778" y="30096"/>
                      <a:pt x="24694" y="30143"/>
                      <a:pt x="24587" y="30203"/>
                    </a:cubicBezTo>
                    <a:cubicBezTo>
                      <a:pt x="24575" y="30096"/>
                      <a:pt x="24575" y="30036"/>
                      <a:pt x="24563" y="29977"/>
                    </a:cubicBezTo>
                    <a:cubicBezTo>
                      <a:pt x="24647" y="29965"/>
                      <a:pt x="24742" y="29965"/>
                      <a:pt x="24825" y="29965"/>
                    </a:cubicBezTo>
                    <a:close/>
                    <a:moveTo>
                      <a:pt x="26147" y="29762"/>
                    </a:moveTo>
                    <a:cubicBezTo>
                      <a:pt x="26171" y="29798"/>
                      <a:pt x="26195" y="29834"/>
                      <a:pt x="26218" y="29870"/>
                    </a:cubicBezTo>
                    <a:cubicBezTo>
                      <a:pt x="26207" y="29882"/>
                      <a:pt x="26195" y="29882"/>
                      <a:pt x="26183" y="29893"/>
                    </a:cubicBezTo>
                    <a:cubicBezTo>
                      <a:pt x="26195" y="29929"/>
                      <a:pt x="26218" y="29965"/>
                      <a:pt x="26242" y="30001"/>
                    </a:cubicBezTo>
                    <a:cubicBezTo>
                      <a:pt x="26266" y="30048"/>
                      <a:pt x="26314" y="30096"/>
                      <a:pt x="26302" y="30143"/>
                    </a:cubicBezTo>
                    <a:cubicBezTo>
                      <a:pt x="26302" y="30203"/>
                      <a:pt x="26242" y="30251"/>
                      <a:pt x="26218" y="30298"/>
                    </a:cubicBezTo>
                    <a:cubicBezTo>
                      <a:pt x="26171" y="30263"/>
                      <a:pt x="26099" y="30227"/>
                      <a:pt x="26087" y="30179"/>
                    </a:cubicBezTo>
                    <a:cubicBezTo>
                      <a:pt x="26076" y="30084"/>
                      <a:pt x="26076" y="29989"/>
                      <a:pt x="26087" y="29882"/>
                    </a:cubicBezTo>
                    <a:cubicBezTo>
                      <a:pt x="26087" y="29846"/>
                      <a:pt x="26123" y="29810"/>
                      <a:pt x="26147" y="29762"/>
                    </a:cubicBezTo>
                    <a:close/>
                    <a:moveTo>
                      <a:pt x="30433" y="30108"/>
                    </a:moveTo>
                    <a:cubicBezTo>
                      <a:pt x="30481" y="30203"/>
                      <a:pt x="30528" y="30251"/>
                      <a:pt x="30528" y="30298"/>
                    </a:cubicBezTo>
                    <a:cubicBezTo>
                      <a:pt x="30528" y="30334"/>
                      <a:pt x="30457" y="30370"/>
                      <a:pt x="30421" y="30394"/>
                    </a:cubicBezTo>
                    <a:cubicBezTo>
                      <a:pt x="30386" y="30358"/>
                      <a:pt x="30326" y="30322"/>
                      <a:pt x="30326" y="30274"/>
                    </a:cubicBezTo>
                    <a:cubicBezTo>
                      <a:pt x="30326" y="30239"/>
                      <a:pt x="30374" y="30191"/>
                      <a:pt x="30433" y="30108"/>
                    </a:cubicBezTo>
                    <a:close/>
                    <a:moveTo>
                      <a:pt x="34612" y="30155"/>
                    </a:moveTo>
                    <a:cubicBezTo>
                      <a:pt x="34672" y="30203"/>
                      <a:pt x="34708" y="30239"/>
                      <a:pt x="34755" y="30274"/>
                    </a:cubicBezTo>
                    <a:cubicBezTo>
                      <a:pt x="34708" y="30334"/>
                      <a:pt x="34660" y="30382"/>
                      <a:pt x="34612" y="30441"/>
                    </a:cubicBezTo>
                    <a:cubicBezTo>
                      <a:pt x="34565" y="30394"/>
                      <a:pt x="34493" y="30358"/>
                      <a:pt x="34481" y="30298"/>
                    </a:cubicBezTo>
                    <a:cubicBezTo>
                      <a:pt x="34469" y="30263"/>
                      <a:pt x="34553" y="30215"/>
                      <a:pt x="34612" y="30155"/>
                    </a:cubicBezTo>
                    <a:close/>
                    <a:moveTo>
                      <a:pt x="27302" y="30132"/>
                    </a:moveTo>
                    <a:cubicBezTo>
                      <a:pt x="27397" y="30155"/>
                      <a:pt x="27504" y="30167"/>
                      <a:pt x="27588" y="30215"/>
                    </a:cubicBezTo>
                    <a:cubicBezTo>
                      <a:pt x="27611" y="30227"/>
                      <a:pt x="27600" y="30382"/>
                      <a:pt x="27564" y="30405"/>
                    </a:cubicBezTo>
                    <a:cubicBezTo>
                      <a:pt x="27515" y="30444"/>
                      <a:pt x="27411" y="30483"/>
                      <a:pt x="27368" y="30483"/>
                    </a:cubicBezTo>
                    <a:cubicBezTo>
                      <a:pt x="27358" y="30483"/>
                      <a:pt x="27352" y="30481"/>
                      <a:pt x="27350" y="30477"/>
                    </a:cubicBezTo>
                    <a:cubicBezTo>
                      <a:pt x="27290" y="30394"/>
                      <a:pt x="27278" y="30286"/>
                      <a:pt x="27242" y="30191"/>
                    </a:cubicBezTo>
                    <a:cubicBezTo>
                      <a:pt x="27266" y="30167"/>
                      <a:pt x="27278" y="30143"/>
                      <a:pt x="27302" y="30132"/>
                    </a:cubicBezTo>
                    <a:close/>
                    <a:moveTo>
                      <a:pt x="34160" y="30263"/>
                    </a:moveTo>
                    <a:cubicBezTo>
                      <a:pt x="34205" y="30263"/>
                      <a:pt x="34238" y="30289"/>
                      <a:pt x="34231" y="30394"/>
                    </a:cubicBezTo>
                    <a:cubicBezTo>
                      <a:pt x="34231" y="30536"/>
                      <a:pt x="34124" y="30501"/>
                      <a:pt x="34005" y="30536"/>
                    </a:cubicBezTo>
                    <a:cubicBezTo>
                      <a:pt x="33969" y="30489"/>
                      <a:pt x="33898" y="30441"/>
                      <a:pt x="33886" y="30394"/>
                    </a:cubicBezTo>
                    <a:cubicBezTo>
                      <a:pt x="33860" y="30297"/>
                      <a:pt x="33910" y="30285"/>
                      <a:pt x="33972" y="30285"/>
                    </a:cubicBezTo>
                    <a:cubicBezTo>
                      <a:pt x="33995" y="30285"/>
                      <a:pt x="34019" y="30286"/>
                      <a:pt x="34041" y="30286"/>
                    </a:cubicBezTo>
                    <a:cubicBezTo>
                      <a:pt x="34079" y="30281"/>
                      <a:pt x="34124" y="30263"/>
                      <a:pt x="34160" y="30263"/>
                    </a:cubicBezTo>
                    <a:close/>
                    <a:moveTo>
                      <a:pt x="29302" y="30310"/>
                    </a:moveTo>
                    <a:cubicBezTo>
                      <a:pt x="29350" y="30358"/>
                      <a:pt x="29385" y="30417"/>
                      <a:pt x="29421" y="30477"/>
                    </a:cubicBezTo>
                    <a:cubicBezTo>
                      <a:pt x="29409" y="30501"/>
                      <a:pt x="29385" y="30524"/>
                      <a:pt x="29362" y="30548"/>
                    </a:cubicBezTo>
                    <a:cubicBezTo>
                      <a:pt x="29278" y="30513"/>
                      <a:pt x="29207" y="30477"/>
                      <a:pt x="29135" y="30441"/>
                    </a:cubicBezTo>
                    <a:cubicBezTo>
                      <a:pt x="29183" y="30394"/>
                      <a:pt x="29243" y="30358"/>
                      <a:pt x="29302" y="30310"/>
                    </a:cubicBezTo>
                    <a:close/>
                    <a:moveTo>
                      <a:pt x="31624" y="29952"/>
                    </a:moveTo>
                    <a:cubicBezTo>
                      <a:pt x="31733" y="29952"/>
                      <a:pt x="31744" y="30031"/>
                      <a:pt x="31767" y="30120"/>
                    </a:cubicBezTo>
                    <a:cubicBezTo>
                      <a:pt x="31807" y="30242"/>
                      <a:pt x="31843" y="30297"/>
                      <a:pt x="31918" y="30297"/>
                    </a:cubicBezTo>
                    <a:cubicBezTo>
                      <a:pt x="31953" y="30297"/>
                      <a:pt x="31996" y="30285"/>
                      <a:pt x="32052" y="30263"/>
                    </a:cubicBezTo>
                    <a:lnTo>
                      <a:pt x="32052" y="30453"/>
                    </a:lnTo>
                    <a:cubicBezTo>
                      <a:pt x="31850" y="30489"/>
                      <a:pt x="31660" y="30524"/>
                      <a:pt x="31469" y="30560"/>
                    </a:cubicBezTo>
                    <a:cubicBezTo>
                      <a:pt x="31469" y="30429"/>
                      <a:pt x="31469" y="30298"/>
                      <a:pt x="31469" y="30167"/>
                    </a:cubicBezTo>
                    <a:cubicBezTo>
                      <a:pt x="31469" y="30060"/>
                      <a:pt x="31469" y="29977"/>
                      <a:pt x="31600" y="29953"/>
                    </a:cubicBezTo>
                    <a:cubicBezTo>
                      <a:pt x="31608" y="29952"/>
                      <a:pt x="31616" y="29952"/>
                      <a:pt x="31624" y="29952"/>
                    </a:cubicBezTo>
                    <a:close/>
                    <a:moveTo>
                      <a:pt x="30215" y="30463"/>
                    </a:moveTo>
                    <a:cubicBezTo>
                      <a:pt x="30241" y="30463"/>
                      <a:pt x="30286" y="30505"/>
                      <a:pt x="30350" y="30536"/>
                    </a:cubicBezTo>
                    <a:cubicBezTo>
                      <a:pt x="30278" y="30596"/>
                      <a:pt x="30243" y="30644"/>
                      <a:pt x="30207" y="30655"/>
                    </a:cubicBezTo>
                    <a:cubicBezTo>
                      <a:pt x="30171" y="30655"/>
                      <a:pt x="30136" y="30596"/>
                      <a:pt x="30100" y="30560"/>
                    </a:cubicBezTo>
                    <a:cubicBezTo>
                      <a:pt x="30136" y="30524"/>
                      <a:pt x="30159" y="30477"/>
                      <a:pt x="30207" y="30465"/>
                    </a:cubicBezTo>
                    <a:cubicBezTo>
                      <a:pt x="30210" y="30464"/>
                      <a:pt x="30212" y="30463"/>
                      <a:pt x="30215" y="30463"/>
                    </a:cubicBezTo>
                    <a:close/>
                    <a:moveTo>
                      <a:pt x="35493" y="30417"/>
                    </a:moveTo>
                    <a:cubicBezTo>
                      <a:pt x="35493" y="30417"/>
                      <a:pt x="35577" y="30417"/>
                      <a:pt x="35577" y="30441"/>
                    </a:cubicBezTo>
                    <a:cubicBezTo>
                      <a:pt x="35612" y="30501"/>
                      <a:pt x="35636" y="30572"/>
                      <a:pt x="35660" y="30632"/>
                    </a:cubicBezTo>
                    <a:cubicBezTo>
                      <a:pt x="35589" y="30655"/>
                      <a:pt x="35517" y="30679"/>
                      <a:pt x="35458" y="30703"/>
                    </a:cubicBezTo>
                    <a:cubicBezTo>
                      <a:pt x="35434" y="30679"/>
                      <a:pt x="35422" y="30667"/>
                      <a:pt x="35398" y="30644"/>
                    </a:cubicBezTo>
                    <a:cubicBezTo>
                      <a:pt x="35434" y="30572"/>
                      <a:pt x="35458" y="30489"/>
                      <a:pt x="35493" y="30417"/>
                    </a:cubicBezTo>
                    <a:close/>
                    <a:moveTo>
                      <a:pt x="26933" y="30513"/>
                    </a:moveTo>
                    <a:cubicBezTo>
                      <a:pt x="26980" y="30584"/>
                      <a:pt x="27040" y="30644"/>
                      <a:pt x="27028" y="30667"/>
                    </a:cubicBezTo>
                    <a:cubicBezTo>
                      <a:pt x="27004" y="30727"/>
                      <a:pt x="26933" y="30763"/>
                      <a:pt x="26885" y="30810"/>
                    </a:cubicBezTo>
                    <a:cubicBezTo>
                      <a:pt x="26849" y="30763"/>
                      <a:pt x="26778" y="30715"/>
                      <a:pt x="26778" y="30679"/>
                    </a:cubicBezTo>
                    <a:cubicBezTo>
                      <a:pt x="26790" y="30620"/>
                      <a:pt x="26861" y="30584"/>
                      <a:pt x="26933" y="30513"/>
                    </a:cubicBezTo>
                    <a:close/>
                    <a:moveTo>
                      <a:pt x="28932" y="30594"/>
                    </a:moveTo>
                    <a:cubicBezTo>
                      <a:pt x="28936" y="30594"/>
                      <a:pt x="28941" y="30595"/>
                      <a:pt x="28945" y="30596"/>
                    </a:cubicBezTo>
                    <a:cubicBezTo>
                      <a:pt x="28993" y="30596"/>
                      <a:pt x="29064" y="30691"/>
                      <a:pt x="29052" y="30715"/>
                    </a:cubicBezTo>
                    <a:cubicBezTo>
                      <a:pt x="29028" y="30775"/>
                      <a:pt x="28957" y="30810"/>
                      <a:pt x="28909" y="30858"/>
                    </a:cubicBezTo>
                    <a:cubicBezTo>
                      <a:pt x="28874" y="30810"/>
                      <a:pt x="28826" y="30775"/>
                      <a:pt x="28754" y="30691"/>
                    </a:cubicBezTo>
                    <a:cubicBezTo>
                      <a:pt x="28830" y="30648"/>
                      <a:pt x="28887" y="30594"/>
                      <a:pt x="28932" y="30594"/>
                    </a:cubicBezTo>
                    <a:close/>
                    <a:moveTo>
                      <a:pt x="31457" y="30560"/>
                    </a:moveTo>
                    <a:lnTo>
                      <a:pt x="31457" y="30858"/>
                    </a:lnTo>
                    <a:cubicBezTo>
                      <a:pt x="31378" y="30858"/>
                      <a:pt x="31293" y="30863"/>
                      <a:pt x="31210" y="30863"/>
                    </a:cubicBezTo>
                    <a:cubicBezTo>
                      <a:pt x="31169" y="30863"/>
                      <a:pt x="31128" y="30862"/>
                      <a:pt x="31088" y="30858"/>
                    </a:cubicBezTo>
                    <a:cubicBezTo>
                      <a:pt x="31040" y="30846"/>
                      <a:pt x="31005" y="30775"/>
                      <a:pt x="30957" y="30727"/>
                    </a:cubicBezTo>
                    <a:cubicBezTo>
                      <a:pt x="31005" y="30691"/>
                      <a:pt x="31040" y="30644"/>
                      <a:pt x="31088" y="30632"/>
                    </a:cubicBezTo>
                    <a:cubicBezTo>
                      <a:pt x="31207" y="30596"/>
                      <a:pt x="31338" y="30584"/>
                      <a:pt x="31457" y="30560"/>
                    </a:cubicBezTo>
                    <a:close/>
                    <a:moveTo>
                      <a:pt x="26278" y="30644"/>
                    </a:moveTo>
                    <a:cubicBezTo>
                      <a:pt x="26314" y="30691"/>
                      <a:pt x="26361" y="30739"/>
                      <a:pt x="26373" y="30786"/>
                    </a:cubicBezTo>
                    <a:cubicBezTo>
                      <a:pt x="26373" y="30822"/>
                      <a:pt x="26326" y="30858"/>
                      <a:pt x="26278" y="30929"/>
                    </a:cubicBezTo>
                    <a:cubicBezTo>
                      <a:pt x="26218" y="30870"/>
                      <a:pt x="26147" y="30822"/>
                      <a:pt x="26159" y="30810"/>
                    </a:cubicBezTo>
                    <a:cubicBezTo>
                      <a:pt x="26183" y="30751"/>
                      <a:pt x="26230" y="30703"/>
                      <a:pt x="26278" y="30644"/>
                    </a:cubicBezTo>
                    <a:close/>
                    <a:moveTo>
                      <a:pt x="30449" y="30654"/>
                    </a:moveTo>
                    <a:cubicBezTo>
                      <a:pt x="30455" y="30654"/>
                      <a:pt x="30462" y="30655"/>
                      <a:pt x="30469" y="30655"/>
                    </a:cubicBezTo>
                    <a:cubicBezTo>
                      <a:pt x="30517" y="30667"/>
                      <a:pt x="30564" y="30739"/>
                      <a:pt x="30612" y="30786"/>
                    </a:cubicBezTo>
                    <a:cubicBezTo>
                      <a:pt x="30591" y="30892"/>
                      <a:pt x="30579" y="30969"/>
                      <a:pt x="30502" y="30969"/>
                    </a:cubicBezTo>
                    <a:cubicBezTo>
                      <a:pt x="30492" y="30969"/>
                      <a:pt x="30481" y="30968"/>
                      <a:pt x="30469" y="30965"/>
                    </a:cubicBezTo>
                    <a:cubicBezTo>
                      <a:pt x="30409" y="30953"/>
                      <a:pt x="30338" y="30882"/>
                      <a:pt x="30326" y="30822"/>
                    </a:cubicBezTo>
                    <a:cubicBezTo>
                      <a:pt x="30304" y="30733"/>
                      <a:pt x="30354" y="30654"/>
                      <a:pt x="30449" y="30654"/>
                    </a:cubicBezTo>
                    <a:close/>
                    <a:moveTo>
                      <a:pt x="27826" y="30715"/>
                    </a:moveTo>
                    <a:cubicBezTo>
                      <a:pt x="27850" y="30715"/>
                      <a:pt x="27909" y="30786"/>
                      <a:pt x="27981" y="30858"/>
                    </a:cubicBezTo>
                    <a:cubicBezTo>
                      <a:pt x="27903" y="30914"/>
                      <a:pt x="27846" y="30990"/>
                      <a:pt x="27809" y="30990"/>
                    </a:cubicBezTo>
                    <a:cubicBezTo>
                      <a:pt x="27807" y="30990"/>
                      <a:pt x="27804" y="30990"/>
                      <a:pt x="27802" y="30989"/>
                    </a:cubicBezTo>
                    <a:cubicBezTo>
                      <a:pt x="27754" y="30977"/>
                      <a:pt x="27683" y="30894"/>
                      <a:pt x="27683" y="30846"/>
                    </a:cubicBezTo>
                    <a:cubicBezTo>
                      <a:pt x="27683" y="30798"/>
                      <a:pt x="27766" y="30739"/>
                      <a:pt x="27826" y="30715"/>
                    </a:cubicBezTo>
                    <a:close/>
                    <a:moveTo>
                      <a:pt x="34684" y="30786"/>
                    </a:moveTo>
                    <a:cubicBezTo>
                      <a:pt x="34755" y="30858"/>
                      <a:pt x="34803" y="30894"/>
                      <a:pt x="34839" y="30929"/>
                    </a:cubicBezTo>
                    <a:cubicBezTo>
                      <a:pt x="34791" y="30965"/>
                      <a:pt x="34755" y="31013"/>
                      <a:pt x="34696" y="31025"/>
                    </a:cubicBezTo>
                    <a:cubicBezTo>
                      <a:pt x="34672" y="31025"/>
                      <a:pt x="34612" y="30977"/>
                      <a:pt x="34600" y="30929"/>
                    </a:cubicBezTo>
                    <a:cubicBezTo>
                      <a:pt x="34589" y="30905"/>
                      <a:pt x="34648" y="30858"/>
                      <a:pt x="34684" y="30786"/>
                    </a:cubicBezTo>
                    <a:close/>
                    <a:moveTo>
                      <a:pt x="32069" y="31166"/>
                    </a:moveTo>
                    <a:cubicBezTo>
                      <a:pt x="32091" y="31166"/>
                      <a:pt x="32160" y="31217"/>
                      <a:pt x="32160" y="31239"/>
                    </a:cubicBezTo>
                    <a:cubicBezTo>
                      <a:pt x="32160" y="31286"/>
                      <a:pt x="32112" y="31322"/>
                      <a:pt x="32064" y="31394"/>
                    </a:cubicBezTo>
                    <a:cubicBezTo>
                      <a:pt x="32005" y="31334"/>
                      <a:pt x="31969" y="31298"/>
                      <a:pt x="31933" y="31275"/>
                    </a:cubicBezTo>
                    <a:cubicBezTo>
                      <a:pt x="31981" y="31239"/>
                      <a:pt x="32017" y="31191"/>
                      <a:pt x="32064" y="31167"/>
                    </a:cubicBezTo>
                    <a:cubicBezTo>
                      <a:pt x="32065" y="31166"/>
                      <a:pt x="32067" y="31166"/>
                      <a:pt x="32069" y="31166"/>
                    </a:cubicBezTo>
                    <a:close/>
                    <a:moveTo>
                      <a:pt x="29400" y="31154"/>
                    </a:moveTo>
                    <a:cubicBezTo>
                      <a:pt x="29490" y="31154"/>
                      <a:pt x="29540" y="31212"/>
                      <a:pt x="29540" y="31310"/>
                    </a:cubicBezTo>
                    <a:cubicBezTo>
                      <a:pt x="29540" y="31465"/>
                      <a:pt x="29421" y="31394"/>
                      <a:pt x="29302" y="31429"/>
                    </a:cubicBezTo>
                    <a:cubicBezTo>
                      <a:pt x="29278" y="31406"/>
                      <a:pt x="29195" y="31370"/>
                      <a:pt x="29183" y="31322"/>
                    </a:cubicBezTo>
                    <a:cubicBezTo>
                      <a:pt x="29159" y="31191"/>
                      <a:pt x="29266" y="31156"/>
                      <a:pt x="29374" y="31156"/>
                    </a:cubicBezTo>
                    <a:cubicBezTo>
                      <a:pt x="29383" y="31155"/>
                      <a:pt x="29391" y="31154"/>
                      <a:pt x="29400" y="31154"/>
                    </a:cubicBezTo>
                    <a:close/>
                    <a:moveTo>
                      <a:pt x="24309" y="31119"/>
                    </a:moveTo>
                    <a:cubicBezTo>
                      <a:pt x="24411" y="31119"/>
                      <a:pt x="24432" y="31207"/>
                      <a:pt x="24421" y="31275"/>
                    </a:cubicBezTo>
                    <a:cubicBezTo>
                      <a:pt x="24397" y="31334"/>
                      <a:pt x="24313" y="31370"/>
                      <a:pt x="24230" y="31441"/>
                    </a:cubicBezTo>
                    <a:cubicBezTo>
                      <a:pt x="24147" y="31370"/>
                      <a:pt x="24040" y="31322"/>
                      <a:pt x="24040" y="31275"/>
                    </a:cubicBezTo>
                    <a:cubicBezTo>
                      <a:pt x="24040" y="31120"/>
                      <a:pt x="24182" y="31132"/>
                      <a:pt x="24290" y="31120"/>
                    </a:cubicBezTo>
                    <a:cubicBezTo>
                      <a:pt x="24296" y="31119"/>
                      <a:pt x="24303" y="31119"/>
                      <a:pt x="24309" y="31119"/>
                    </a:cubicBezTo>
                    <a:close/>
                    <a:moveTo>
                      <a:pt x="26671" y="31477"/>
                    </a:moveTo>
                    <a:lnTo>
                      <a:pt x="26814" y="31608"/>
                    </a:lnTo>
                    <a:cubicBezTo>
                      <a:pt x="26766" y="31644"/>
                      <a:pt x="26718" y="31703"/>
                      <a:pt x="26659" y="31715"/>
                    </a:cubicBezTo>
                    <a:cubicBezTo>
                      <a:pt x="26576" y="31751"/>
                      <a:pt x="26480" y="31751"/>
                      <a:pt x="26385" y="31751"/>
                    </a:cubicBezTo>
                    <a:cubicBezTo>
                      <a:pt x="26337" y="31739"/>
                      <a:pt x="26302" y="31691"/>
                      <a:pt x="26254" y="31667"/>
                    </a:cubicBezTo>
                    <a:cubicBezTo>
                      <a:pt x="26290" y="31620"/>
                      <a:pt x="26314" y="31560"/>
                      <a:pt x="26361" y="31548"/>
                    </a:cubicBezTo>
                    <a:cubicBezTo>
                      <a:pt x="26457" y="31525"/>
                      <a:pt x="26552" y="31513"/>
                      <a:pt x="26635" y="31501"/>
                    </a:cubicBezTo>
                    <a:lnTo>
                      <a:pt x="26671" y="31477"/>
                    </a:lnTo>
                    <a:close/>
                    <a:moveTo>
                      <a:pt x="29076" y="31477"/>
                    </a:moveTo>
                    <a:cubicBezTo>
                      <a:pt x="29100" y="31513"/>
                      <a:pt x="29159" y="31548"/>
                      <a:pt x="29147" y="31584"/>
                    </a:cubicBezTo>
                    <a:cubicBezTo>
                      <a:pt x="29147" y="31632"/>
                      <a:pt x="29100" y="31667"/>
                      <a:pt x="29040" y="31751"/>
                    </a:cubicBezTo>
                    <a:cubicBezTo>
                      <a:pt x="28993" y="31667"/>
                      <a:pt x="28933" y="31620"/>
                      <a:pt x="28945" y="31596"/>
                    </a:cubicBezTo>
                    <a:cubicBezTo>
                      <a:pt x="28969" y="31548"/>
                      <a:pt x="29028" y="31513"/>
                      <a:pt x="29076" y="31477"/>
                    </a:cubicBezTo>
                    <a:close/>
                    <a:moveTo>
                      <a:pt x="29707" y="31370"/>
                    </a:moveTo>
                    <a:cubicBezTo>
                      <a:pt x="29719" y="31370"/>
                      <a:pt x="29743" y="31382"/>
                      <a:pt x="29755" y="31394"/>
                    </a:cubicBezTo>
                    <a:lnTo>
                      <a:pt x="29755" y="31751"/>
                    </a:lnTo>
                    <a:cubicBezTo>
                      <a:pt x="29755" y="31948"/>
                      <a:pt x="29773" y="31991"/>
                      <a:pt x="29919" y="31991"/>
                    </a:cubicBezTo>
                    <a:cubicBezTo>
                      <a:pt x="29941" y="31991"/>
                      <a:pt x="29965" y="31990"/>
                      <a:pt x="29993" y="31989"/>
                    </a:cubicBezTo>
                    <a:cubicBezTo>
                      <a:pt x="30078" y="31989"/>
                      <a:pt x="30172" y="31974"/>
                      <a:pt x="30261" y="31974"/>
                    </a:cubicBezTo>
                    <a:cubicBezTo>
                      <a:pt x="30283" y="31974"/>
                      <a:pt x="30305" y="31975"/>
                      <a:pt x="30326" y="31977"/>
                    </a:cubicBezTo>
                    <a:cubicBezTo>
                      <a:pt x="30386" y="31977"/>
                      <a:pt x="30445" y="32025"/>
                      <a:pt x="30505" y="32060"/>
                    </a:cubicBezTo>
                    <a:cubicBezTo>
                      <a:pt x="30445" y="32108"/>
                      <a:pt x="30398" y="32168"/>
                      <a:pt x="30338" y="32179"/>
                    </a:cubicBezTo>
                    <a:cubicBezTo>
                      <a:pt x="30159" y="32227"/>
                      <a:pt x="29981" y="32239"/>
                      <a:pt x="29802" y="32275"/>
                    </a:cubicBezTo>
                    <a:cubicBezTo>
                      <a:pt x="29782" y="32279"/>
                      <a:pt x="29763" y="32282"/>
                      <a:pt x="29746" y="32282"/>
                    </a:cubicBezTo>
                    <a:cubicBezTo>
                      <a:pt x="29674" y="32282"/>
                      <a:pt x="29633" y="32240"/>
                      <a:pt x="29624" y="32144"/>
                    </a:cubicBezTo>
                    <a:cubicBezTo>
                      <a:pt x="29612" y="31929"/>
                      <a:pt x="29576" y="31727"/>
                      <a:pt x="29576" y="31525"/>
                    </a:cubicBezTo>
                    <a:cubicBezTo>
                      <a:pt x="29576" y="31465"/>
                      <a:pt x="29659" y="31417"/>
                      <a:pt x="29707" y="31370"/>
                    </a:cubicBezTo>
                    <a:close/>
                    <a:moveTo>
                      <a:pt x="33670" y="32068"/>
                    </a:moveTo>
                    <a:cubicBezTo>
                      <a:pt x="33731" y="32068"/>
                      <a:pt x="33791" y="32098"/>
                      <a:pt x="33803" y="32156"/>
                    </a:cubicBezTo>
                    <a:cubicBezTo>
                      <a:pt x="33815" y="32239"/>
                      <a:pt x="33827" y="32322"/>
                      <a:pt x="33850" y="32441"/>
                    </a:cubicBezTo>
                    <a:cubicBezTo>
                      <a:pt x="33789" y="32441"/>
                      <a:pt x="33724" y="32449"/>
                      <a:pt x="33664" y="32449"/>
                    </a:cubicBezTo>
                    <a:cubicBezTo>
                      <a:pt x="33619" y="32449"/>
                      <a:pt x="33576" y="32445"/>
                      <a:pt x="33541" y="32429"/>
                    </a:cubicBezTo>
                    <a:cubicBezTo>
                      <a:pt x="33505" y="32406"/>
                      <a:pt x="33505" y="32251"/>
                      <a:pt x="33529" y="32168"/>
                    </a:cubicBezTo>
                    <a:cubicBezTo>
                      <a:pt x="33541" y="32101"/>
                      <a:pt x="33606" y="32068"/>
                      <a:pt x="33670" y="32068"/>
                    </a:cubicBezTo>
                    <a:close/>
                    <a:moveTo>
                      <a:pt x="34624" y="32287"/>
                    </a:moveTo>
                    <a:cubicBezTo>
                      <a:pt x="34684" y="32370"/>
                      <a:pt x="34755" y="32429"/>
                      <a:pt x="34743" y="32441"/>
                    </a:cubicBezTo>
                    <a:cubicBezTo>
                      <a:pt x="34708" y="32501"/>
                      <a:pt x="34660" y="32549"/>
                      <a:pt x="34600" y="32608"/>
                    </a:cubicBezTo>
                    <a:cubicBezTo>
                      <a:pt x="34565" y="32560"/>
                      <a:pt x="34505" y="32513"/>
                      <a:pt x="34505" y="32465"/>
                    </a:cubicBezTo>
                    <a:cubicBezTo>
                      <a:pt x="34505" y="32429"/>
                      <a:pt x="34565" y="32382"/>
                      <a:pt x="34624" y="32287"/>
                    </a:cubicBezTo>
                    <a:close/>
                    <a:moveTo>
                      <a:pt x="29850" y="32513"/>
                    </a:moveTo>
                    <a:cubicBezTo>
                      <a:pt x="29862" y="32549"/>
                      <a:pt x="29897" y="32584"/>
                      <a:pt x="29909" y="32632"/>
                    </a:cubicBezTo>
                    <a:cubicBezTo>
                      <a:pt x="29921" y="32656"/>
                      <a:pt x="29933" y="32691"/>
                      <a:pt x="29933" y="32715"/>
                    </a:cubicBezTo>
                    <a:cubicBezTo>
                      <a:pt x="29933" y="32799"/>
                      <a:pt x="29993" y="32918"/>
                      <a:pt x="29850" y="32930"/>
                    </a:cubicBezTo>
                    <a:cubicBezTo>
                      <a:pt x="29731" y="32930"/>
                      <a:pt x="29671" y="32858"/>
                      <a:pt x="29671" y="32727"/>
                    </a:cubicBezTo>
                    <a:cubicBezTo>
                      <a:pt x="29695" y="32680"/>
                      <a:pt x="29695" y="32632"/>
                      <a:pt x="29719" y="32596"/>
                    </a:cubicBezTo>
                    <a:cubicBezTo>
                      <a:pt x="29755" y="32560"/>
                      <a:pt x="29802" y="32549"/>
                      <a:pt x="29850" y="32513"/>
                    </a:cubicBezTo>
                    <a:close/>
                    <a:moveTo>
                      <a:pt x="28969" y="32596"/>
                    </a:moveTo>
                    <a:cubicBezTo>
                      <a:pt x="29004" y="32703"/>
                      <a:pt x="29040" y="32787"/>
                      <a:pt x="29052" y="32882"/>
                    </a:cubicBezTo>
                    <a:cubicBezTo>
                      <a:pt x="29052" y="32918"/>
                      <a:pt x="28993" y="33001"/>
                      <a:pt x="28945" y="33013"/>
                    </a:cubicBezTo>
                    <a:cubicBezTo>
                      <a:pt x="28909" y="33013"/>
                      <a:pt x="28826" y="32953"/>
                      <a:pt x="28814" y="32918"/>
                    </a:cubicBezTo>
                    <a:cubicBezTo>
                      <a:pt x="28790" y="32799"/>
                      <a:pt x="28790" y="32680"/>
                      <a:pt x="28969" y="32596"/>
                    </a:cubicBezTo>
                    <a:close/>
                    <a:moveTo>
                      <a:pt x="25620" y="32761"/>
                    </a:moveTo>
                    <a:cubicBezTo>
                      <a:pt x="25625" y="32761"/>
                      <a:pt x="25630" y="32762"/>
                      <a:pt x="25635" y="32763"/>
                    </a:cubicBezTo>
                    <a:cubicBezTo>
                      <a:pt x="25683" y="32763"/>
                      <a:pt x="25766" y="32846"/>
                      <a:pt x="25766" y="32858"/>
                    </a:cubicBezTo>
                    <a:cubicBezTo>
                      <a:pt x="25730" y="32930"/>
                      <a:pt x="25671" y="32989"/>
                      <a:pt x="25623" y="33049"/>
                    </a:cubicBezTo>
                    <a:cubicBezTo>
                      <a:pt x="25575" y="33001"/>
                      <a:pt x="25516" y="32953"/>
                      <a:pt x="25421" y="32870"/>
                    </a:cubicBezTo>
                    <a:cubicBezTo>
                      <a:pt x="25519" y="32816"/>
                      <a:pt x="25567" y="32761"/>
                      <a:pt x="25620" y="32761"/>
                    </a:cubicBezTo>
                    <a:close/>
                    <a:moveTo>
                      <a:pt x="30719" y="32822"/>
                    </a:moveTo>
                    <a:cubicBezTo>
                      <a:pt x="30767" y="32834"/>
                      <a:pt x="30814" y="32894"/>
                      <a:pt x="30862" y="32930"/>
                    </a:cubicBezTo>
                    <a:cubicBezTo>
                      <a:pt x="30826" y="32977"/>
                      <a:pt x="30790" y="33013"/>
                      <a:pt x="30731" y="33072"/>
                    </a:cubicBezTo>
                    <a:cubicBezTo>
                      <a:pt x="30659" y="33013"/>
                      <a:pt x="30624" y="32965"/>
                      <a:pt x="30588" y="32918"/>
                    </a:cubicBezTo>
                    <a:cubicBezTo>
                      <a:pt x="30624" y="32882"/>
                      <a:pt x="30683" y="32822"/>
                      <a:pt x="30719" y="32822"/>
                    </a:cubicBezTo>
                    <a:close/>
                    <a:moveTo>
                      <a:pt x="27671" y="32834"/>
                    </a:moveTo>
                    <a:cubicBezTo>
                      <a:pt x="27802" y="32834"/>
                      <a:pt x="27814" y="32953"/>
                      <a:pt x="27814" y="33049"/>
                    </a:cubicBezTo>
                    <a:cubicBezTo>
                      <a:pt x="27814" y="33084"/>
                      <a:pt x="27742" y="33132"/>
                      <a:pt x="27671" y="33215"/>
                    </a:cubicBezTo>
                    <a:cubicBezTo>
                      <a:pt x="27600" y="33132"/>
                      <a:pt x="27540" y="33084"/>
                      <a:pt x="27528" y="33025"/>
                    </a:cubicBezTo>
                    <a:cubicBezTo>
                      <a:pt x="27516" y="32941"/>
                      <a:pt x="27564" y="32846"/>
                      <a:pt x="27671" y="32834"/>
                    </a:cubicBezTo>
                    <a:close/>
                    <a:moveTo>
                      <a:pt x="25942" y="33095"/>
                    </a:moveTo>
                    <a:cubicBezTo>
                      <a:pt x="25987" y="33095"/>
                      <a:pt x="26032" y="33170"/>
                      <a:pt x="26087" y="33203"/>
                    </a:cubicBezTo>
                    <a:cubicBezTo>
                      <a:pt x="26076" y="33227"/>
                      <a:pt x="26076" y="33251"/>
                      <a:pt x="26076" y="33275"/>
                    </a:cubicBezTo>
                    <a:cubicBezTo>
                      <a:pt x="26016" y="33299"/>
                      <a:pt x="25956" y="33358"/>
                      <a:pt x="25897" y="33358"/>
                    </a:cubicBezTo>
                    <a:cubicBezTo>
                      <a:pt x="25849" y="33346"/>
                      <a:pt x="25814" y="33275"/>
                      <a:pt x="25778" y="33227"/>
                    </a:cubicBezTo>
                    <a:cubicBezTo>
                      <a:pt x="25826" y="33180"/>
                      <a:pt x="25873" y="33108"/>
                      <a:pt x="25933" y="33096"/>
                    </a:cubicBezTo>
                    <a:cubicBezTo>
                      <a:pt x="25936" y="33095"/>
                      <a:pt x="25939" y="33095"/>
                      <a:pt x="25942" y="33095"/>
                    </a:cubicBezTo>
                    <a:close/>
                    <a:moveTo>
                      <a:pt x="29639" y="33178"/>
                    </a:moveTo>
                    <a:cubicBezTo>
                      <a:pt x="29744" y="33178"/>
                      <a:pt x="29755" y="33246"/>
                      <a:pt x="29755" y="33334"/>
                    </a:cubicBezTo>
                    <a:cubicBezTo>
                      <a:pt x="29766" y="33434"/>
                      <a:pt x="29664" y="33502"/>
                      <a:pt x="29497" y="33502"/>
                    </a:cubicBezTo>
                    <a:cubicBezTo>
                      <a:pt x="29484" y="33502"/>
                      <a:pt x="29471" y="33502"/>
                      <a:pt x="29457" y="33501"/>
                    </a:cubicBezTo>
                    <a:cubicBezTo>
                      <a:pt x="29409" y="33489"/>
                      <a:pt x="29362" y="33430"/>
                      <a:pt x="29350" y="33418"/>
                    </a:cubicBezTo>
                    <a:cubicBezTo>
                      <a:pt x="29350" y="33215"/>
                      <a:pt x="29397" y="33180"/>
                      <a:pt x="29612" y="33180"/>
                    </a:cubicBezTo>
                    <a:cubicBezTo>
                      <a:pt x="29621" y="33179"/>
                      <a:pt x="29630" y="33178"/>
                      <a:pt x="29639" y="33178"/>
                    </a:cubicBezTo>
                    <a:close/>
                    <a:moveTo>
                      <a:pt x="29004" y="33275"/>
                    </a:moveTo>
                    <a:cubicBezTo>
                      <a:pt x="29064" y="33275"/>
                      <a:pt x="29135" y="33275"/>
                      <a:pt x="29124" y="33370"/>
                    </a:cubicBezTo>
                    <a:cubicBezTo>
                      <a:pt x="29112" y="33418"/>
                      <a:pt x="29064" y="33465"/>
                      <a:pt x="29016" y="33561"/>
                    </a:cubicBezTo>
                    <a:cubicBezTo>
                      <a:pt x="28945" y="33477"/>
                      <a:pt x="28897" y="33442"/>
                      <a:pt x="28885" y="33394"/>
                    </a:cubicBezTo>
                    <a:cubicBezTo>
                      <a:pt x="28862" y="33311"/>
                      <a:pt x="28921" y="33287"/>
                      <a:pt x="29004" y="33275"/>
                    </a:cubicBezTo>
                    <a:close/>
                    <a:moveTo>
                      <a:pt x="27198" y="33464"/>
                    </a:moveTo>
                    <a:cubicBezTo>
                      <a:pt x="27205" y="33464"/>
                      <a:pt x="27211" y="33464"/>
                      <a:pt x="27219" y="33465"/>
                    </a:cubicBezTo>
                    <a:cubicBezTo>
                      <a:pt x="27278" y="33477"/>
                      <a:pt x="27326" y="33525"/>
                      <a:pt x="27409" y="33584"/>
                    </a:cubicBezTo>
                    <a:cubicBezTo>
                      <a:pt x="27338" y="33656"/>
                      <a:pt x="27302" y="33715"/>
                      <a:pt x="27254" y="33727"/>
                    </a:cubicBezTo>
                    <a:cubicBezTo>
                      <a:pt x="27183" y="33727"/>
                      <a:pt x="27099" y="33703"/>
                      <a:pt x="27099" y="33596"/>
                    </a:cubicBezTo>
                    <a:cubicBezTo>
                      <a:pt x="27099" y="33520"/>
                      <a:pt x="27129" y="33464"/>
                      <a:pt x="27198" y="33464"/>
                    </a:cubicBezTo>
                    <a:close/>
                    <a:moveTo>
                      <a:pt x="26337" y="33549"/>
                    </a:moveTo>
                    <a:cubicBezTo>
                      <a:pt x="26397" y="33620"/>
                      <a:pt x="26433" y="33656"/>
                      <a:pt x="26468" y="33703"/>
                    </a:cubicBezTo>
                    <a:cubicBezTo>
                      <a:pt x="26421" y="33727"/>
                      <a:pt x="26385" y="33775"/>
                      <a:pt x="26337" y="33775"/>
                    </a:cubicBezTo>
                    <a:cubicBezTo>
                      <a:pt x="26290" y="33775"/>
                      <a:pt x="26242" y="33727"/>
                      <a:pt x="26195" y="33703"/>
                    </a:cubicBezTo>
                    <a:cubicBezTo>
                      <a:pt x="26230" y="33656"/>
                      <a:pt x="26278" y="33620"/>
                      <a:pt x="26337" y="33549"/>
                    </a:cubicBezTo>
                    <a:close/>
                    <a:moveTo>
                      <a:pt x="29893" y="33474"/>
                    </a:moveTo>
                    <a:cubicBezTo>
                      <a:pt x="29902" y="33474"/>
                      <a:pt x="29911" y="33475"/>
                      <a:pt x="29921" y="33477"/>
                    </a:cubicBezTo>
                    <a:cubicBezTo>
                      <a:pt x="29993" y="33489"/>
                      <a:pt x="30040" y="33572"/>
                      <a:pt x="30100" y="33620"/>
                    </a:cubicBezTo>
                    <a:cubicBezTo>
                      <a:pt x="30088" y="33775"/>
                      <a:pt x="30005" y="33787"/>
                      <a:pt x="29909" y="33787"/>
                    </a:cubicBezTo>
                    <a:cubicBezTo>
                      <a:pt x="29901" y="33788"/>
                      <a:pt x="29894" y="33788"/>
                      <a:pt x="29887" y="33788"/>
                    </a:cubicBezTo>
                    <a:cubicBezTo>
                      <a:pt x="29800" y="33788"/>
                      <a:pt x="29790" y="33721"/>
                      <a:pt x="29790" y="33644"/>
                    </a:cubicBezTo>
                    <a:cubicBezTo>
                      <a:pt x="29790" y="33559"/>
                      <a:pt x="29819" y="33474"/>
                      <a:pt x="29893" y="33474"/>
                    </a:cubicBezTo>
                    <a:close/>
                    <a:moveTo>
                      <a:pt x="33172" y="32179"/>
                    </a:moveTo>
                    <a:cubicBezTo>
                      <a:pt x="33246" y="32286"/>
                      <a:pt x="33121" y="32536"/>
                      <a:pt x="33349" y="32536"/>
                    </a:cubicBezTo>
                    <a:cubicBezTo>
                      <a:pt x="33376" y="32536"/>
                      <a:pt x="33408" y="32532"/>
                      <a:pt x="33446" y="32525"/>
                    </a:cubicBezTo>
                    <a:lnTo>
                      <a:pt x="33446" y="32703"/>
                    </a:lnTo>
                    <a:cubicBezTo>
                      <a:pt x="33386" y="32727"/>
                      <a:pt x="33303" y="32739"/>
                      <a:pt x="33279" y="32787"/>
                    </a:cubicBezTo>
                    <a:cubicBezTo>
                      <a:pt x="33243" y="32822"/>
                      <a:pt x="33267" y="32906"/>
                      <a:pt x="33291" y="32953"/>
                    </a:cubicBezTo>
                    <a:cubicBezTo>
                      <a:pt x="33297" y="32965"/>
                      <a:pt x="33318" y="32968"/>
                      <a:pt x="33343" y="32968"/>
                    </a:cubicBezTo>
                    <a:cubicBezTo>
                      <a:pt x="33368" y="32968"/>
                      <a:pt x="33398" y="32965"/>
                      <a:pt x="33422" y="32965"/>
                    </a:cubicBezTo>
                    <a:cubicBezTo>
                      <a:pt x="33541" y="32941"/>
                      <a:pt x="33660" y="32918"/>
                      <a:pt x="33779" y="32894"/>
                    </a:cubicBezTo>
                    <a:cubicBezTo>
                      <a:pt x="33788" y="32893"/>
                      <a:pt x="33798" y="32892"/>
                      <a:pt x="33806" y="32892"/>
                    </a:cubicBezTo>
                    <a:cubicBezTo>
                      <a:pt x="33885" y="32892"/>
                      <a:pt x="33932" y="32940"/>
                      <a:pt x="33922" y="33037"/>
                    </a:cubicBezTo>
                    <a:cubicBezTo>
                      <a:pt x="33922" y="33049"/>
                      <a:pt x="33922" y="33072"/>
                      <a:pt x="33922" y="33096"/>
                    </a:cubicBezTo>
                    <a:cubicBezTo>
                      <a:pt x="33934" y="33334"/>
                      <a:pt x="33934" y="33334"/>
                      <a:pt x="33707" y="33346"/>
                    </a:cubicBezTo>
                    <a:cubicBezTo>
                      <a:pt x="33624" y="33346"/>
                      <a:pt x="33553" y="33382"/>
                      <a:pt x="33481" y="33394"/>
                    </a:cubicBezTo>
                    <a:cubicBezTo>
                      <a:pt x="33469" y="33394"/>
                      <a:pt x="33446" y="33406"/>
                      <a:pt x="33434" y="33406"/>
                    </a:cubicBezTo>
                    <a:cubicBezTo>
                      <a:pt x="33373" y="33379"/>
                      <a:pt x="33313" y="33370"/>
                      <a:pt x="33254" y="33370"/>
                    </a:cubicBezTo>
                    <a:cubicBezTo>
                      <a:pt x="33129" y="33370"/>
                      <a:pt x="33008" y="33413"/>
                      <a:pt x="32886" y="33430"/>
                    </a:cubicBezTo>
                    <a:cubicBezTo>
                      <a:pt x="32672" y="33453"/>
                      <a:pt x="32457" y="33465"/>
                      <a:pt x="32231" y="33489"/>
                    </a:cubicBezTo>
                    <a:cubicBezTo>
                      <a:pt x="32231" y="33525"/>
                      <a:pt x="32219" y="33561"/>
                      <a:pt x="32219" y="33584"/>
                    </a:cubicBezTo>
                    <a:cubicBezTo>
                      <a:pt x="32210" y="33739"/>
                      <a:pt x="32139" y="33824"/>
                      <a:pt x="32015" y="33824"/>
                    </a:cubicBezTo>
                    <a:cubicBezTo>
                      <a:pt x="31977" y="33824"/>
                      <a:pt x="31934" y="33816"/>
                      <a:pt x="31886" y="33799"/>
                    </a:cubicBezTo>
                    <a:cubicBezTo>
                      <a:pt x="31850" y="33799"/>
                      <a:pt x="31814" y="33739"/>
                      <a:pt x="31814" y="33703"/>
                    </a:cubicBezTo>
                    <a:cubicBezTo>
                      <a:pt x="31799" y="33586"/>
                      <a:pt x="31788" y="33546"/>
                      <a:pt x="31735" y="33546"/>
                    </a:cubicBezTo>
                    <a:cubicBezTo>
                      <a:pt x="31708" y="33546"/>
                      <a:pt x="31669" y="33556"/>
                      <a:pt x="31612" y="33572"/>
                    </a:cubicBezTo>
                    <a:cubicBezTo>
                      <a:pt x="31588" y="33572"/>
                      <a:pt x="31576" y="33584"/>
                      <a:pt x="31552" y="33596"/>
                    </a:cubicBezTo>
                    <a:cubicBezTo>
                      <a:pt x="31469" y="33628"/>
                      <a:pt x="31410" y="33647"/>
                      <a:pt x="31367" y="33647"/>
                    </a:cubicBezTo>
                    <a:cubicBezTo>
                      <a:pt x="31283" y="33647"/>
                      <a:pt x="31267" y="33572"/>
                      <a:pt x="31267" y="33382"/>
                    </a:cubicBezTo>
                    <a:cubicBezTo>
                      <a:pt x="31267" y="33299"/>
                      <a:pt x="31267" y="33215"/>
                      <a:pt x="31267" y="33132"/>
                    </a:cubicBezTo>
                    <a:cubicBezTo>
                      <a:pt x="31267" y="33037"/>
                      <a:pt x="31267" y="32953"/>
                      <a:pt x="31398" y="32953"/>
                    </a:cubicBezTo>
                    <a:cubicBezTo>
                      <a:pt x="31421" y="32953"/>
                      <a:pt x="31469" y="32882"/>
                      <a:pt x="31457" y="32846"/>
                    </a:cubicBezTo>
                    <a:cubicBezTo>
                      <a:pt x="31445" y="32727"/>
                      <a:pt x="31505" y="32703"/>
                      <a:pt x="31612" y="32703"/>
                    </a:cubicBezTo>
                    <a:cubicBezTo>
                      <a:pt x="31802" y="32680"/>
                      <a:pt x="32005" y="32656"/>
                      <a:pt x="32195" y="32620"/>
                    </a:cubicBezTo>
                    <a:cubicBezTo>
                      <a:pt x="32224" y="32615"/>
                      <a:pt x="32249" y="32612"/>
                      <a:pt x="32271" y="32612"/>
                    </a:cubicBezTo>
                    <a:cubicBezTo>
                      <a:pt x="32353" y="32612"/>
                      <a:pt x="32395" y="32651"/>
                      <a:pt x="32386" y="32763"/>
                    </a:cubicBezTo>
                    <a:cubicBezTo>
                      <a:pt x="32386" y="32822"/>
                      <a:pt x="32410" y="32870"/>
                      <a:pt x="32422" y="32918"/>
                    </a:cubicBezTo>
                    <a:cubicBezTo>
                      <a:pt x="32433" y="32930"/>
                      <a:pt x="32457" y="32930"/>
                      <a:pt x="32469" y="32930"/>
                    </a:cubicBezTo>
                    <a:cubicBezTo>
                      <a:pt x="32505" y="32870"/>
                      <a:pt x="32576" y="32810"/>
                      <a:pt x="32564" y="32751"/>
                    </a:cubicBezTo>
                    <a:cubicBezTo>
                      <a:pt x="32553" y="32596"/>
                      <a:pt x="32624" y="32572"/>
                      <a:pt x="32755" y="32572"/>
                    </a:cubicBezTo>
                    <a:cubicBezTo>
                      <a:pt x="32981" y="32560"/>
                      <a:pt x="32993" y="32537"/>
                      <a:pt x="32957" y="32310"/>
                    </a:cubicBezTo>
                    <a:cubicBezTo>
                      <a:pt x="32945" y="32275"/>
                      <a:pt x="32957" y="32239"/>
                      <a:pt x="32957" y="32179"/>
                    </a:cubicBezTo>
                    <a:close/>
                    <a:moveTo>
                      <a:pt x="27790" y="33763"/>
                    </a:moveTo>
                    <a:cubicBezTo>
                      <a:pt x="27850" y="33775"/>
                      <a:pt x="27897" y="33834"/>
                      <a:pt x="27945" y="33858"/>
                    </a:cubicBezTo>
                    <a:cubicBezTo>
                      <a:pt x="27945" y="33882"/>
                      <a:pt x="27945" y="33918"/>
                      <a:pt x="27945" y="33942"/>
                    </a:cubicBezTo>
                    <a:cubicBezTo>
                      <a:pt x="27897" y="33977"/>
                      <a:pt x="27838" y="34025"/>
                      <a:pt x="27778" y="34037"/>
                    </a:cubicBezTo>
                    <a:cubicBezTo>
                      <a:pt x="27771" y="34038"/>
                      <a:pt x="27765" y="34038"/>
                      <a:pt x="27758" y="34038"/>
                    </a:cubicBezTo>
                    <a:cubicBezTo>
                      <a:pt x="27681" y="34038"/>
                      <a:pt x="27670" y="33971"/>
                      <a:pt x="27659" y="33894"/>
                    </a:cubicBezTo>
                    <a:cubicBezTo>
                      <a:pt x="27647" y="33787"/>
                      <a:pt x="27719" y="33763"/>
                      <a:pt x="27790" y="33763"/>
                    </a:cubicBezTo>
                    <a:close/>
                    <a:moveTo>
                      <a:pt x="30875" y="33688"/>
                    </a:moveTo>
                    <a:cubicBezTo>
                      <a:pt x="30932" y="33688"/>
                      <a:pt x="30942" y="33741"/>
                      <a:pt x="30957" y="33882"/>
                    </a:cubicBezTo>
                    <a:cubicBezTo>
                      <a:pt x="30957" y="33918"/>
                      <a:pt x="30969" y="33942"/>
                      <a:pt x="30969" y="33977"/>
                    </a:cubicBezTo>
                    <a:cubicBezTo>
                      <a:pt x="30969" y="34037"/>
                      <a:pt x="30981" y="34108"/>
                      <a:pt x="30945" y="34132"/>
                    </a:cubicBezTo>
                    <a:cubicBezTo>
                      <a:pt x="30898" y="34168"/>
                      <a:pt x="30826" y="34168"/>
                      <a:pt x="30767" y="34180"/>
                    </a:cubicBezTo>
                    <a:cubicBezTo>
                      <a:pt x="30755" y="34120"/>
                      <a:pt x="30743" y="34061"/>
                      <a:pt x="30731" y="34001"/>
                    </a:cubicBezTo>
                    <a:cubicBezTo>
                      <a:pt x="30719" y="33918"/>
                      <a:pt x="30719" y="33834"/>
                      <a:pt x="30707" y="33739"/>
                    </a:cubicBezTo>
                    <a:cubicBezTo>
                      <a:pt x="30788" y="33708"/>
                      <a:pt x="30840" y="33688"/>
                      <a:pt x="30875" y="33688"/>
                    </a:cubicBezTo>
                    <a:close/>
                    <a:moveTo>
                      <a:pt x="30219" y="33715"/>
                    </a:moveTo>
                    <a:cubicBezTo>
                      <a:pt x="30243" y="33715"/>
                      <a:pt x="30290" y="33787"/>
                      <a:pt x="30326" y="33823"/>
                    </a:cubicBezTo>
                    <a:cubicBezTo>
                      <a:pt x="30350" y="33882"/>
                      <a:pt x="30362" y="33942"/>
                      <a:pt x="30362" y="33989"/>
                    </a:cubicBezTo>
                    <a:cubicBezTo>
                      <a:pt x="30362" y="34073"/>
                      <a:pt x="30386" y="34204"/>
                      <a:pt x="30350" y="34227"/>
                    </a:cubicBezTo>
                    <a:cubicBezTo>
                      <a:pt x="30308" y="34248"/>
                      <a:pt x="30251" y="34261"/>
                      <a:pt x="30196" y="34261"/>
                    </a:cubicBezTo>
                    <a:cubicBezTo>
                      <a:pt x="30156" y="34261"/>
                      <a:pt x="30118" y="34254"/>
                      <a:pt x="30088" y="34239"/>
                    </a:cubicBezTo>
                    <a:cubicBezTo>
                      <a:pt x="30047" y="34217"/>
                      <a:pt x="30016" y="34206"/>
                      <a:pt x="29988" y="34206"/>
                    </a:cubicBezTo>
                    <a:cubicBezTo>
                      <a:pt x="29941" y="34206"/>
                      <a:pt x="29906" y="34235"/>
                      <a:pt x="29862" y="34287"/>
                    </a:cubicBezTo>
                    <a:cubicBezTo>
                      <a:pt x="29812" y="34362"/>
                      <a:pt x="29756" y="34413"/>
                      <a:pt x="29682" y="34413"/>
                    </a:cubicBezTo>
                    <a:cubicBezTo>
                      <a:pt x="29651" y="34413"/>
                      <a:pt x="29615" y="34404"/>
                      <a:pt x="29576" y="34382"/>
                    </a:cubicBezTo>
                    <a:cubicBezTo>
                      <a:pt x="29551" y="34369"/>
                      <a:pt x="29524" y="34366"/>
                      <a:pt x="29496" y="34366"/>
                    </a:cubicBezTo>
                    <a:cubicBezTo>
                      <a:pt x="29458" y="34366"/>
                      <a:pt x="29417" y="34373"/>
                      <a:pt x="29377" y="34373"/>
                    </a:cubicBezTo>
                    <a:cubicBezTo>
                      <a:pt x="29364" y="34373"/>
                      <a:pt x="29351" y="34372"/>
                      <a:pt x="29338" y="34370"/>
                    </a:cubicBezTo>
                    <a:cubicBezTo>
                      <a:pt x="29302" y="34370"/>
                      <a:pt x="29243" y="34346"/>
                      <a:pt x="29243" y="34334"/>
                    </a:cubicBezTo>
                    <a:cubicBezTo>
                      <a:pt x="29219" y="34192"/>
                      <a:pt x="29207" y="34049"/>
                      <a:pt x="29219" y="33906"/>
                    </a:cubicBezTo>
                    <a:cubicBezTo>
                      <a:pt x="29219" y="33882"/>
                      <a:pt x="29290" y="33834"/>
                      <a:pt x="29302" y="33834"/>
                    </a:cubicBezTo>
                    <a:cubicBezTo>
                      <a:pt x="29350" y="33870"/>
                      <a:pt x="29421" y="33918"/>
                      <a:pt x="29421" y="33953"/>
                    </a:cubicBezTo>
                    <a:cubicBezTo>
                      <a:pt x="29430" y="34064"/>
                      <a:pt x="29461" y="34089"/>
                      <a:pt x="29530" y="34089"/>
                    </a:cubicBezTo>
                    <a:cubicBezTo>
                      <a:pt x="29550" y="34089"/>
                      <a:pt x="29573" y="34087"/>
                      <a:pt x="29600" y="34084"/>
                    </a:cubicBezTo>
                    <a:cubicBezTo>
                      <a:pt x="29755" y="34049"/>
                      <a:pt x="29909" y="34061"/>
                      <a:pt x="30076" y="34049"/>
                    </a:cubicBezTo>
                    <a:cubicBezTo>
                      <a:pt x="30076" y="33965"/>
                      <a:pt x="30052" y="33894"/>
                      <a:pt x="30076" y="33834"/>
                    </a:cubicBezTo>
                    <a:cubicBezTo>
                      <a:pt x="30100" y="33787"/>
                      <a:pt x="30159" y="33739"/>
                      <a:pt x="30219" y="33715"/>
                    </a:cubicBezTo>
                    <a:close/>
                    <a:moveTo>
                      <a:pt x="31743" y="34489"/>
                    </a:moveTo>
                    <a:cubicBezTo>
                      <a:pt x="31791" y="34501"/>
                      <a:pt x="31850" y="34501"/>
                      <a:pt x="31898" y="34525"/>
                    </a:cubicBezTo>
                    <a:cubicBezTo>
                      <a:pt x="31922" y="34525"/>
                      <a:pt x="31933" y="34608"/>
                      <a:pt x="31922" y="34620"/>
                    </a:cubicBezTo>
                    <a:cubicBezTo>
                      <a:pt x="31874" y="34656"/>
                      <a:pt x="31814" y="34680"/>
                      <a:pt x="31707" y="34727"/>
                    </a:cubicBezTo>
                    <a:cubicBezTo>
                      <a:pt x="31719" y="34620"/>
                      <a:pt x="31731" y="34561"/>
                      <a:pt x="31743" y="34489"/>
                    </a:cubicBezTo>
                    <a:close/>
                    <a:moveTo>
                      <a:pt x="8248" y="0"/>
                    </a:moveTo>
                    <a:cubicBezTo>
                      <a:pt x="8181" y="0"/>
                      <a:pt x="8140" y="74"/>
                      <a:pt x="8073" y="235"/>
                    </a:cubicBezTo>
                    <a:cubicBezTo>
                      <a:pt x="8049" y="283"/>
                      <a:pt x="8014" y="330"/>
                      <a:pt x="7978" y="354"/>
                    </a:cubicBezTo>
                    <a:cubicBezTo>
                      <a:pt x="7871" y="414"/>
                      <a:pt x="7752" y="461"/>
                      <a:pt x="7633" y="509"/>
                    </a:cubicBezTo>
                    <a:cubicBezTo>
                      <a:pt x="7526" y="545"/>
                      <a:pt x="7418" y="723"/>
                      <a:pt x="7442" y="818"/>
                    </a:cubicBezTo>
                    <a:cubicBezTo>
                      <a:pt x="7502" y="1033"/>
                      <a:pt x="7502" y="1057"/>
                      <a:pt x="7276" y="1104"/>
                    </a:cubicBezTo>
                    <a:cubicBezTo>
                      <a:pt x="7204" y="1118"/>
                      <a:pt x="7129" y="1150"/>
                      <a:pt x="7052" y="1150"/>
                    </a:cubicBezTo>
                    <a:cubicBezTo>
                      <a:pt x="7000" y="1150"/>
                      <a:pt x="6947" y="1135"/>
                      <a:pt x="6895" y="1092"/>
                    </a:cubicBezTo>
                    <a:cubicBezTo>
                      <a:pt x="6859" y="1068"/>
                      <a:pt x="6811" y="1057"/>
                      <a:pt x="6776" y="1033"/>
                    </a:cubicBezTo>
                    <a:lnTo>
                      <a:pt x="6776" y="1033"/>
                    </a:lnTo>
                    <a:cubicBezTo>
                      <a:pt x="6787" y="1080"/>
                      <a:pt x="6811" y="1116"/>
                      <a:pt x="6823" y="1164"/>
                    </a:cubicBezTo>
                    <a:cubicBezTo>
                      <a:pt x="6835" y="1199"/>
                      <a:pt x="6847" y="1259"/>
                      <a:pt x="6823" y="1283"/>
                    </a:cubicBezTo>
                    <a:cubicBezTo>
                      <a:pt x="6704" y="1402"/>
                      <a:pt x="6549" y="1438"/>
                      <a:pt x="6383" y="1461"/>
                    </a:cubicBezTo>
                    <a:cubicBezTo>
                      <a:pt x="6097" y="1485"/>
                      <a:pt x="6097" y="1497"/>
                      <a:pt x="6049" y="1759"/>
                    </a:cubicBezTo>
                    <a:cubicBezTo>
                      <a:pt x="6041" y="1826"/>
                      <a:pt x="6021" y="1863"/>
                      <a:pt x="5977" y="1863"/>
                    </a:cubicBezTo>
                    <a:cubicBezTo>
                      <a:pt x="5958" y="1863"/>
                      <a:pt x="5935" y="1857"/>
                      <a:pt x="5906" y="1842"/>
                    </a:cubicBezTo>
                    <a:cubicBezTo>
                      <a:pt x="5829" y="1804"/>
                      <a:pt x="5776" y="1784"/>
                      <a:pt x="5734" y="1784"/>
                    </a:cubicBezTo>
                    <a:cubicBezTo>
                      <a:pt x="5659" y="1784"/>
                      <a:pt x="5622" y="1848"/>
                      <a:pt x="5561" y="1985"/>
                    </a:cubicBezTo>
                    <a:cubicBezTo>
                      <a:pt x="5478" y="2176"/>
                      <a:pt x="5335" y="2342"/>
                      <a:pt x="5252" y="2545"/>
                    </a:cubicBezTo>
                    <a:cubicBezTo>
                      <a:pt x="5216" y="2616"/>
                      <a:pt x="5061" y="2628"/>
                      <a:pt x="4954" y="2652"/>
                    </a:cubicBezTo>
                    <a:cubicBezTo>
                      <a:pt x="4823" y="2688"/>
                      <a:pt x="4668" y="2723"/>
                      <a:pt x="4632" y="2866"/>
                    </a:cubicBezTo>
                    <a:cubicBezTo>
                      <a:pt x="4609" y="2938"/>
                      <a:pt x="4668" y="3021"/>
                      <a:pt x="4692" y="3128"/>
                    </a:cubicBezTo>
                    <a:cubicBezTo>
                      <a:pt x="4680" y="3140"/>
                      <a:pt x="4632" y="3176"/>
                      <a:pt x="4585" y="3176"/>
                    </a:cubicBezTo>
                    <a:cubicBezTo>
                      <a:pt x="4573" y="3176"/>
                      <a:pt x="4537" y="3104"/>
                      <a:pt x="4537" y="3069"/>
                    </a:cubicBezTo>
                    <a:cubicBezTo>
                      <a:pt x="4528" y="2991"/>
                      <a:pt x="4507" y="2963"/>
                      <a:pt x="4459" y="2963"/>
                    </a:cubicBezTo>
                    <a:cubicBezTo>
                      <a:pt x="4442" y="2963"/>
                      <a:pt x="4420" y="2967"/>
                      <a:pt x="4394" y="2973"/>
                    </a:cubicBezTo>
                    <a:cubicBezTo>
                      <a:pt x="4353" y="2985"/>
                      <a:pt x="4308" y="2988"/>
                      <a:pt x="4263" y="2988"/>
                    </a:cubicBezTo>
                    <a:cubicBezTo>
                      <a:pt x="4219" y="2988"/>
                      <a:pt x="4174" y="2985"/>
                      <a:pt x="4132" y="2985"/>
                    </a:cubicBezTo>
                    <a:cubicBezTo>
                      <a:pt x="4113" y="2985"/>
                      <a:pt x="4092" y="2983"/>
                      <a:pt x="4071" y="2983"/>
                    </a:cubicBezTo>
                    <a:cubicBezTo>
                      <a:pt x="4039" y="2983"/>
                      <a:pt x="4006" y="2988"/>
                      <a:pt x="3978" y="3009"/>
                    </a:cubicBezTo>
                    <a:cubicBezTo>
                      <a:pt x="3811" y="3104"/>
                      <a:pt x="3608" y="3140"/>
                      <a:pt x="3454" y="3295"/>
                    </a:cubicBezTo>
                    <a:cubicBezTo>
                      <a:pt x="3347" y="3402"/>
                      <a:pt x="3275" y="3509"/>
                      <a:pt x="3263" y="3664"/>
                    </a:cubicBezTo>
                    <a:cubicBezTo>
                      <a:pt x="3263" y="3735"/>
                      <a:pt x="3275" y="3819"/>
                      <a:pt x="3263" y="3902"/>
                    </a:cubicBezTo>
                    <a:cubicBezTo>
                      <a:pt x="3263" y="3938"/>
                      <a:pt x="3239" y="4009"/>
                      <a:pt x="3204" y="4009"/>
                    </a:cubicBezTo>
                    <a:cubicBezTo>
                      <a:pt x="3197" y="4011"/>
                      <a:pt x="3190" y="4012"/>
                      <a:pt x="3183" y="4012"/>
                    </a:cubicBezTo>
                    <a:cubicBezTo>
                      <a:pt x="3148" y="4012"/>
                      <a:pt x="3102" y="3991"/>
                      <a:pt x="3073" y="3962"/>
                    </a:cubicBezTo>
                    <a:cubicBezTo>
                      <a:pt x="3037" y="3938"/>
                      <a:pt x="3025" y="3890"/>
                      <a:pt x="2989" y="3866"/>
                    </a:cubicBezTo>
                    <a:cubicBezTo>
                      <a:pt x="2962" y="3845"/>
                      <a:pt x="2930" y="3830"/>
                      <a:pt x="2902" y="3830"/>
                    </a:cubicBezTo>
                    <a:cubicBezTo>
                      <a:pt x="2868" y="3830"/>
                      <a:pt x="2841" y="3850"/>
                      <a:pt x="2835" y="3902"/>
                    </a:cubicBezTo>
                    <a:cubicBezTo>
                      <a:pt x="2811" y="4116"/>
                      <a:pt x="2608" y="4176"/>
                      <a:pt x="2477" y="4271"/>
                    </a:cubicBezTo>
                    <a:cubicBezTo>
                      <a:pt x="2370" y="4355"/>
                      <a:pt x="2251" y="4402"/>
                      <a:pt x="2144" y="4486"/>
                    </a:cubicBezTo>
                    <a:cubicBezTo>
                      <a:pt x="2025" y="4569"/>
                      <a:pt x="2013" y="4652"/>
                      <a:pt x="2049" y="4771"/>
                    </a:cubicBezTo>
                    <a:cubicBezTo>
                      <a:pt x="2096" y="4950"/>
                      <a:pt x="2037" y="5069"/>
                      <a:pt x="1870" y="5129"/>
                    </a:cubicBezTo>
                    <a:cubicBezTo>
                      <a:pt x="1620" y="5200"/>
                      <a:pt x="1406" y="5319"/>
                      <a:pt x="1322" y="5581"/>
                    </a:cubicBezTo>
                    <a:cubicBezTo>
                      <a:pt x="1299" y="5629"/>
                      <a:pt x="1311" y="5724"/>
                      <a:pt x="1334" y="5724"/>
                    </a:cubicBezTo>
                    <a:cubicBezTo>
                      <a:pt x="1549" y="5819"/>
                      <a:pt x="1561" y="5986"/>
                      <a:pt x="1489" y="6164"/>
                    </a:cubicBezTo>
                    <a:cubicBezTo>
                      <a:pt x="1465" y="6236"/>
                      <a:pt x="1406" y="6307"/>
                      <a:pt x="1334" y="6343"/>
                    </a:cubicBezTo>
                    <a:cubicBezTo>
                      <a:pt x="1333" y="6344"/>
                      <a:pt x="1330" y="6344"/>
                      <a:pt x="1328" y="6344"/>
                    </a:cubicBezTo>
                    <a:cubicBezTo>
                      <a:pt x="1297" y="6344"/>
                      <a:pt x="1212" y="6280"/>
                      <a:pt x="1168" y="6236"/>
                    </a:cubicBezTo>
                    <a:cubicBezTo>
                      <a:pt x="1129" y="6197"/>
                      <a:pt x="1095" y="6176"/>
                      <a:pt x="1064" y="6176"/>
                    </a:cubicBezTo>
                    <a:cubicBezTo>
                      <a:pt x="1029" y="6176"/>
                      <a:pt x="997" y="6203"/>
                      <a:pt x="965" y="6260"/>
                    </a:cubicBezTo>
                    <a:cubicBezTo>
                      <a:pt x="871" y="6431"/>
                      <a:pt x="844" y="6479"/>
                      <a:pt x="739" y="6479"/>
                    </a:cubicBezTo>
                    <a:cubicBezTo>
                      <a:pt x="698" y="6479"/>
                      <a:pt x="645" y="6472"/>
                      <a:pt x="572" y="6462"/>
                    </a:cubicBezTo>
                    <a:cubicBezTo>
                      <a:pt x="548" y="6456"/>
                      <a:pt x="526" y="6454"/>
                      <a:pt x="505" y="6454"/>
                    </a:cubicBezTo>
                    <a:cubicBezTo>
                      <a:pt x="390" y="6454"/>
                      <a:pt x="319" y="6534"/>
                      <a:pt x="299" y="6664"/>
                    </a:cubicBezTo>
                    <a:cubicBezTo>
                      <a:pt x="287" y="6700"/>
                      <a:pt x="251" y="6760"/>
                      <a:pt x="215" y="6772"/>
                    </a:cubicBezTo>
                    <a:cubicBezTo>
                      <a:pt x="1" y="6831"/>
                      <a:pt x="72" y="6986"/>
                      <a:pt x="84" y="7129"/>
                    </a:cubicBezTo>
                    <a:cubicBezTo>
                      <a:pt x="96" y="7200"/>
                      <a:pt x="120" y="7284"/>
                      <a:pt x="120" y="7367"/>
                    </a:cubicBezTo>
                    <a:cubicBezTo>
                      <a:pt x="120" y="7522"/>
                      <a:pt x="108" y="7676"/>
                      <a:pt x="108" y="7831"/>
                    </a:cubicBezTo>
                    <a:cubicBezTo>
                      <a:pt x="108" y="7855"/>
                      <a:pt x="120" y="7879"/>
                      <a:pt x="144" y="7903"/>
                    </a:cubicBezTo>
                    <a:cubicBezTo>
                      <a:pt x="299" y="8081"/>
                      <a:pt x="287" y="8355"/>
                      <a:pt x="489" y="8522"/>
                    </a:cubicBezTo>
                    <a:cubicBezTo>
                      <a:pt x="525" y="8558"/>
                      <a:pt x="525" y="8641"/>
                      <a:pt x="560" y="8677"/>
                    </a:cubicBezTo>
                    <a:cubicBezTo>
                      <a:pt x="668" y="8831"/>
                      <a:pt x="775" y="8986"/>
                      <a:pt x="906" y="9117"/>
                    </a:cubicBezTo>
                    <a:cubicBezTo>
                      <a:pt x="1001" y="9212"/>
                      <a:pt x="1084" y="9284"/>
                      <a:pt x="1096" y="9439"/>
                    </a:cubicBezTo>
                    <a:cubicBezTo>
                      <a:pt x="1096" y="9486"/>
                      <a:pt x="1156" y="9546"/>
                      <a:pt x="1180" y="9581"/>
                    </a:cubicBezTo>
                    <a:cubicBezTo>
                      <a:pt x="1263" y="9486"/>
                      <a:pt x="1334" y="9415"/>
                      <a:pt x="1394" y="9343"/>
                    </a:cubicBezTo>
                    <a:cubicBezTo>
                      <a:pt x="1430" y="9427"/>
                      <a:pt x="1477" y="9498"/>
                      <a:pt x="1489" y="9581"/>
                    </a:cubicBezTo>
                    <a:cubicBezTo>
                      <a:pt x="1510" y="9727"/>
                      <a:pt x="1585" y="9736"/>
                      <a:pt x="1684" y="9736"/>
                    </a:cubicBezTo>
                    <a:cubicBezTo>
                      <a:pt x="1698" y="9736"/>
                      <a:pt x="1712" y="9736"/>
                      <a:pt x="1727" y="9736"/>
                    </a:cubicBezTo>
                    <a:cubicBezTo>
                      <a:pt x="1742" y="9734"/>
                      <a:pt x="1756" y="9733"/>
                      <a:pt x="1770" y="9733"/>
                    </a:cubicBezTo>
                    <a:cubicBezTo>
                      <a:pt x="1827" y="9733"/>
                      <a:pt x="1884" y="9748"/>
                      <a:pt x="1942" y="9748"/>
                    </a:cubicBezTo>
                    <a:cubicBezTo>
                      <a:pt x="1942" y="9772"/>
                      <a:pt x="1942" y="9796"/>
                      <a:pt x="1942" y="9820"/>
                    </a:cubicBezTo>
                    <a:cubicBezTo>
                      <a:pt x="1882" y="9831"/>
                      <a:pt x="1811" y="9855"/>
                      <a:pt x="1763" y="9879"/>
                    </a:cubicBezTo>
                    <a:cubicBezTo>
                      <a:pt x="1703" y="9903"/>
                      <a:pt x="1632" y="9939"/>
                      <a:pt x="1620" y="9986"/>
                    </a:cubicBezTo>
                    <a:cubicBezTo>
                      <a:pt x="1620" y="10022"/>
                      <a:pt x="1668" y="10093"/>
                      <a:pt x="1703" y="10129"/>
                    </a:cubicBezTo>
                    <a:cubicBezTo>
                      <a:pt x="1751" y="10165"/>
                      <a:pt x="1811" y="10177"/>
                      <a:pt x="1870" y="10177"/>
                    </a:cubicBezTo>
                    <a:cubicBezTo>
                      <a:pt x="1965" y="10177"/>
                      <a:pt x="1989" y="10224"/>
                      <a:pt x="2013" y="10320"/>
                    </a:cubicBezTo>
                    <a:cubicBezTo>
                      <a:pt x="2037" y="10451"/>
                      <a:pt x="2084" y="10570"/>
                      <a:pt x="2156" y="10689"/>
                    </a:cubicBezTo>
                    <a:cubicBezTo>
                      <a:pt x="2204" y="10772"/>
                      <a:pt x="2299" y="10832"/>
                      <a:pt x="2370" y="10903"/>
                    </a:cubicBezTo>
                    <a:cubicBezTo>
                      <a:pt x="2513" y="11034"/>
                      <a:pt x="2632" y="11201"/>
                      <a:pt x="2787" y="11296"/>
                    </a:cubicBezTo>
                    <a:cubicBezTo>
                      <a:pt x="2918" y="11379"/>
                      <a:pt x="3025" y="11427"/>
                      <a:pt x="2977" y="11606"/>
                    </a:cubicBezTo>
                    <a:cubicBezTo>
                      <a:pt x="2977" y="11629"/>
                      <a:pt x="3025" y="11665"/>
                      <a:pt x="3049" y="11689"/>
                    </a:cubicBezTo>
                    <a:cubicBezTo>
                      <a:pt x="3299" y="11975"/>
                      <a:pt x="3644" y="12165"/>
                      <a:pt x="3858" y="12498"/>
                    </a:cubicBezTo>
                    <a:cubicBezTo>
                      <a:pt x="3954" y="12653"/>
                      <a:pt x="4132" y="12760"/>
                      <a:pt x="4251" y="12903"/>
                    </a:cubicBezTo>
                    <a:cubicBezTo>
                      <a:pt x="4549" y="13225"/>
                      <a:pt x="4823" y="13570"/>
                      <a:pt x="5192" y="13808"/>
                    </a:cubicBezTo>
                    <a:cubicBezTo>
                      <a:pt x="5204" y="13820"/>
                      <a:pt x="5216" y="13844"/>
                      <a:pt x="5228" y="13856"/>
                    </a:cubicBezTo>
                    <a:cubicBezTo>
                      <a:pt x="5311" y="13975"/>
                      <a:pt x="5394" y="14106"/>
                      <a:pt x="5502" y="14213"/>
                    </a:cubicBezTo>
                    <a:cubicBezTo>
                      <a:pt x="5835" y="14570"/>
                      <a:pt x="6180" y="14927"/>
                      <a:pt x="6525" y="15285"/>
                    </a:cubicBezTo>
                    <a:cubicBezTo>
                      <a:pt x="6740" y="15523"/>
                      <a:pt x="6942" y="15773"/>
                      <a:pt x="7157" y="16023"/>
                    </a:cubicBezTo>
                    <a:cubicBezTo>
                      <a:pt x="7335" y="16213"/>
                      <a:pt x="7526" y="16380"/>
                      <a:pt x="7692" y="16582"/>
                    </a:cubicBezTo>
                    <a:cubicBezTo>
                      <a:pt x="7919" y="16856"/>
                      <a:pt x="8085" y="17166"/>
                      <a:pt x="8383" y="17380"/>
                    </a:cubicBezTo>
                    <a:cubicBezTo>
                      <a:pt x="8430" y="17404"/>
                      <a:pt x="8454" y="17451"/>
                      <a:pt x="8490" y="17499"/>
                    </a:cubicBezTo>
                    <a:cubicBezTo>
                      <a:pt x="8550" y="17594"/>
                      <a:pt x="8514" y="17642"/>
                      <a:pt x="8407" y="17654"/>
                    </a:cubicBezTo>
                    <a:cubicBezTo>
                      <a:pt x="8311" y="17666"/>
                      <a:pt x="8216" y="17701"/>
                      <a:pt x="8133" y="17713"/>
                    </a:cubicBezTo>
                    <a:cubicBezTo>
                      <a:pt x="7978" y="17737"/>
                      <a:pt x="7835" y="17749"/>
                      <a:pt x="7680" y="17773"/>
                    </a:cubicBezTo>
                    <a:cubicBezTo>
                      <a:pt x="7573" y="17797"/>
                      <a:pt x="7466" y="17832"/>
                      <a:pt x="7359" y="17868"/>
                    </a:cubicBezTo>
                    <a:cubicBezTo>
                      <a:pt x="7335" y="17868"/>
                      <a:pt x="7323" y="17928"/>
                      <a:pt x="7323" y="17952"/>
                    </a:cubicBezTo>
                    <a:cubicBezTo>
                      <a:pt x="7383" y="18059"/>
                      <a:pt x="7442" y="18166"/>
                      <a:pt x="7514" y="18249"/>
                    </a:cubicBezTo>
                    <a:cubicBezTo>
                      <a:pt x="7919" y="18678"/>
                      <a:pt x="8335" y="19095"/>
                      <a:pt x="8752" y="19511"/>
                    </a:cubicBezTo>
                    <a:cubicBezTo>
                      <a:pt x="8764" y="19499"/>
                      <a:pt x="8788" y="19464"/>
                      <a:pt x="8800" y="19428"/>
                    </a:cubicBezTo>
                    <a:cubicBezTo>
                      <a:pt x="8788" y="19225"/>
                      <a:pt x="8764" y="19023"/>
                      <a:pt x="8764" y="18821"/>
                    </a:cubicBezTo>
                    <a:cubicBezTo>
                      <a:pt x="8764" y="18785"/>
                      <a:pt x="8847" y="18737"/>
                      <a:pt x="8895" y="18725"/>
                    </a:cubicBezTo>
                    <a:cubicBezTo>
                      <a:pt x="8919" y="18725"/>
                      <a:pt x="8990" y="18785"/>
                      <a:pt x="8990" y="18809"/>
                    </a:cubicBezTo>
                    <a:cubicBezTo>
                      <a:pt x="8974" y="18981"/>
                      <a:pt x="9026" y="19040"/>
                      <a:pt x="9113" y="19040"/>
                    </a:cubicBezTo>
                    <a:cubicBezTo>
                      <a:pt x="9159" y="19040"/>
                      <a:pt x="9215" y="19024"/>
                      <a:pt x="9276" y="18999"/>
                    </a:cubicBezTo>
                    <a:cubicBezTo>
                      <a:pt x="9284" y="18995"/>
                      <a:pt x="9292" y="18994"/>
                      <a:pt x="9300" y="18994"/>
                    </a:cubicBezTo>
                    <a:cubicBezTo>
                      <a:pt x="9317" y="18994"/>
                      <a:pt x="9335" y="18999"/>
                      <a:pt x="9359" y="18999"/>
                    </a:cubicBezTo>
                    <a:cubicBezTo>
                      <a:pt x="9395" y="19154"/>
                      <a:pt x="9431" y="19309"/>
                      <a:pt x="9466" y="19464"/>
                    </a:cubicBezTo>
                    <a:cubicBezTo>
                      <a:pt x="9478" y="19511"/>
                      <a:pt x="9514" y="19559"/>
                      <a:pt x="9538" y="19606"/>
                    </a:cubicBezTo>
                    <a:cubicBezTo>
                      <a:pt x="9573" y="19559"/>
                      <a:pt x="9645" y="19511"/>
                      <a:pt x="9645" y="19464"/>
                    </a:cubicBezTo>
                    <a:cubicBezTo>
                      <a:pt x="9657" y="19333"/>
                      <a:pt x="9693" y="19273"/>
                      <a:pt x="9812" y="19249"/>
                    </a:cubicBezTo>
                    <a:cubicBezTo>
                      <a:pt x="9871" y="19237"/>
                      <a:pt x="9919" y="19190"/>
                      <a:pt x="9966" y="19142"/>
                    </a:cubicBezTo>
                    <a:cubicBezTo>
                      <a:pt x="9895" y="19071"/>
                      <a:pt x="9835" y="18975"/>
                      <a:pt x="9740" y="18928"/>
                    </a:cubicBezTo>
                    <a:cubicBezTo>
                      <a:pt x="9645" y="18880"/>
                      <a:pt x="9514" y="18880"/>
                      <a:pt x="9395" y="18856"/>
                    </a:cubicBezTo>
                    <a:cubicBezTo>
                      <a:pt x="9419" y="18809"/>
                      <a:pt x="9419" y="18797"/>
                      <a:pt x="9419" y="18797"/>
                    </a:cubicBezTo>
                    <a:cubicBezTo>
                      <a:pt x="9597" y="18785"/>
                      <a:pt x="9645" y="18725"/>
                      <a:pt x="9562" y="18547"/>
                    </a:cubicBezTo>
                    <a:cubicBezTo>
                      <a:pt x="9526" y="18463"/>
                      <a:pt x="9550" y="18356"/>
                      <a:pt x="9526" y="18249"/>
                    </a:cubicBezTo>
                    <a:cubicBezTo>
                      <a:pt x="9514" y="18190"/>
                      <a:pt x="9478" y="18142"/>
                      <a:pt x="9454" y="18082"/>
                    </a:cubicBezTo>
                    <a:cubicBezTo>
                      <a:pt x="9395" y="18118"/>
                      <a:pt x="9335" y="18154"/>
                      <a:pt x="9276" y="18190"/>
                    </a:cubicBezTo>
                    <a:cubicBezTo>
                      <a:pt x="9264" y="18202"/>
                      <a:pt x="9252" y="18225"/>
                      <a:pt x="9240" y="18249"/>
                    </a:cubicBezTo>
                    <a:cubicBezTo>
                      <a:pt x="8811" y="17999"/>
                      <a:pt x="8990" y="17594"/>
                      <a:pt x="8954" y="17237"/>
                    </a:cubicBezTo>
                    <a:cubicBezTo>
                      <a:pt x="9085" y="17225"/>
                      <a:pt x="9157" y="17178"/>
                      <a:pt x="9216" y="17047"/>
                    </a:cubicBezTo>
                    <a:cubicBezTo>
                      <a:pt x="9264" y="16939"/>
                      <a:pt x="9419" y="16880"/>
                      <a:pt x="9538" y="16797"/>
                    </a:cubicBezTo>
                    <a:cubicBezTo>
                      <a:pt x="9540" y="16794"/>
                      <a:pt x="9544" y="16793"/>
                      <a:pt x="9548" y="16793"/>
                    </a:cubicBezTo>
                    <a:cubicBezTo>
                      <a:pt x="9567" y="16793"/>
                      <a:pt x="9602" y="16811"/>
                      <a:pt x="9621" y="16820"/>
                    </a:cubicBezTo>
                    <a:cubicBezTo>
                      <a:pt x="9693" y="16939"/>
                      <a:pt x="9764" y="17070"/>
                      <a:pt x="9847" y="17190"/>
                    </a:cubicBezTo>
                    <a:cubicBezTo>
                      <a:pt x="9883" y="17225"/>
                      <a:pt x="9931" y="17249"/>
                      <a:pt x="9978" y="17285"/>
                    </a:cubicBezTo>
                    <a:cubicBezTo>
                      <a:pt x="10109" y="17380"/>
                      <a:pt x="10276" y="17440"/>
                      <a:pt x="10383" y="17571"/>
                    </a:cubicBezTo>
                    <a:cubicBezTo>
                      <a:pt x="10645" y="17904"/>
                      <a:pt x="10978" y="18154"/>
                      <a:pt x="11288" y="18440"/>
                    </a:cubicBezTo>
                    <a:cubicBezTo>
                      <a:pt x="11562" y="18678"/>
                      <a:pt x="11800" y="18952"/>
                      <a:pt x="12050" y="19214"/>
                    </a:cubicBezTo>
                    <a:cubicBezTo>
                      <a:pt x="12491" y="19666"/>
                      <a:pt x="12943" y="20130"/>
                      <a:pt x="13383" y="20595"/>
                    </a:cubicBezTo>
                    <a:cubicBezTo>
                      <a:pt x="13550" y="20773"/>
                      <a:pt x="13705" y="20988"/>
                      <a:pt x="13884" y="21166"/>
                    </a:cubicBezTo>
                    <a:cubicBezTo>
                      <a:pt x="14003" y="21285"/>
                      <a:pt x="14145" y="21369"/>
                      <a:pt x="14265" y="21500"/>
                    </a:cubicBezTo>
                    <a:cubicBezTo>
                      <a:pt x="14812" y="22047"/>
                      <a:pt x="15336" y="22607"/>
                      <a:pt x="15884" y="23166"/>
                    </a:cubicBezTo>
                    <a:cubicBezTo>
                      <a:pt x="16408" y="23690"/>
                      <a:pt x="16932" y="24214"/>
                      <a:pt x="17455" y="24762"/>
                    </a:cubicBezTo>
                    <a:cubicBezTo>
                      <a:pt x="17944" y="25274"/>
                      <a:pt x="18408" y="25798"/>
                      <a:pt x="18896" y="26322"/>
                    </a:cubicBezTo>
                    <a:cubicBezTo>
                      <a:pt x="19289" y="26738"/>
                      <a:pt x="19694" y="27155"/>
                      <a:pt x="20087" y="27584"/>
                    </a:cubicBezTo>
                    <a:cubicBezTo>
                      <a:pt x="20503" y="28036"/>
                      <a:pt x="20920" y="28500"/>
                      <a:pt x="21325" y="28953"/>
                    </a:cubicBezTo>
                    <a:cubicBezTo>
                      <a:pt x="21420" y="29060"/>
                      <a:pt x="21504" y="29179"/>
                      <a:pt x="21587" y="29274"/>
                    </a:cubicBezTo>
                    <a:cubicBezTo>
                      <a:pt x="21777" y="29477"/>
                      <a:pt x="21980" y="29667"/>
                      <a:pt x="22170" y="29858"/>
                    </a:cubicBezTo>
                    <a:cubicBezTo>
                      <a:pt x="22242" y="29929"/>
                      <a:pt x="22277" y="30024"/>
                      <a:pt x="22349" y="30096"/>
                    </a:cubicBezTo>
                    <a:cubicBezTo>
                      <a:pt x="22480" y="30251"/>
                      <a:pt x="22635" y="30382"/>
                      <a:pt x="22766" y="30536"/>
                    </a:cubicBezTo>
                    <a:cubicBezTo>
                      <a:pt x="22956" y="30739"/>
                      <a:pt x="23147" y="30953"/>
                      <a:pt x="23337" y="31167"/>
                    </a:cubicBezTo>
                    <a:cubicBezTo>
                      <a:pt x="23623" y="31489"/>
                      <a:pt x="23921" y="31810"/>
                      <a:pt x="24206" y="32144"/>
                    </a:cubicBezTo>
                    <a:cubicBezTo>
                      <a:pt x="24444" y="32406"/>
                      <a:pt x="24694" y="32656"/>
                      <a:pt x="24921" y="32930"/>
                    </a:cubicBezTo>
                    <a:cubicBezTo>
                      <a:pt x="25385" y="33477"/>
                      <a:pt x="25837" y="34025"/>
                      <a:pt x="26314" y="34561"/>
                    </a:cubicBezTo>
                    <a:cubicBezTo>
                      <a:pt x="26730" y="35049"/>
                      <a:pt x="27183" y="35525"/>
                      <a:pt x="27611" y="36001"/>
                    </a:cubicBezTo>
                    <a:cubicBezTo>
                      <a:pt x="27742" y="36156"/>
                      <a:pt x="27861" y="36311"/>
                      <a:pt x="27981" y="36466"/>
                    </a:cubicBezTo>
                    <a:cubicBezTo>
                      <a:pt x="28195" y="36751"/>
                      <a:pt x="28397" y="37049"/>
                      <a:pt x="28671" y="37287"/>
                    </a:cubicBezTo>
                    <a:cubicBezTo>
                      <a:pt x="28921" y="37502"/>
                      <a:pt x="29112" y="37799"/>
                      <a:pt x="29326" y="38049"/>
                    </a:cubicBezTo>
                    <a:cubicBezTo>
                      <a:pt x="29362" y="38085"/>
                      <a:pt x="29397" y="38109"/>
                      <a:pt x="29445" y="38133"/>
                    </a:cubicBezTo>
                    <a:cubicBezTo>
                      <a:pt x="29445" y="38061"/>
                      <a:pt x="29481" y="37990"/>
                      <a:pt x="29457" y="37930"/>
                    </a:cubicBezTo>
                    <a:cubicBezTo>
                      <a:pt x="29445" y="37859"/>
                      <a:pt x="29362" y="37740"/>
                      <a:pt x="29350" y="37740"/>
                    </a:cubicBezTo>
                    <a:cubicBezTo>
                      <a:pt x="29325" y="37747"/>
                      <a:pt x="29303" y="37751"/>
                      <a:pt x="29284" y="37751"/>
                    </a:cubicBezTo>
                    <a:cubicBezTo>
                      <a:pt x="29180" y="37751"/>
                      <a:pt x="29138" y="37657"/>
                      <a:pt x="29088" y="37597"/>
                    </a:cubicBezTo>
                    <a:cubicBezTo>
                      <a:pt x="29028" y="37513"/>
                      <a:pt x="29052" y="37430"/>
                      <a:pt x="29171" y="37406"/>
                    </a:cubicBezTo>
                    <a:cubicBezTo>
                      <a:pt x="29183" y="37405"/>
                      <a:pt x="29196" y="37404"/>
                      <a:pt x="29208" y="37404"/>
                    </a:cubicBezTo>
                    <a:cubicBezTo>
                      <a:pt x="29270" y="37404"/>
                      <a:pt x="29335" y="37421"/>
                      <a:pt x="29396" y="37421"/>
                    </a:cubicBezTo>
                    <a:cubicBezTo>
                      <a:pt x="29408" y="37421"/>
                      <a:pt x="29421" y="37420"/>
                      <a:pt x="29433" y="37418"/>
                    </a:cubicBezTo>
                    <a:cubicBezTo>
                      <a:pt x="29469" y="37418"/>
                      <a:pt x="29552" y="37406"/>
                      <a:pt x="29552" y="37382"/>
                    </a:cubicBezTo>
                    <a:cubicBezTo>
                      <a:pt x="29564" y="37311"/>
                      <a:pt x="29564" y="37228"/>
                      <a:pt x="29552" y="37168"/>
                    </a:cubicBezTo>
                    <a:cubicBezTo>
                      <a:pt x="29552" y="37144"/>
                      <a:pt x="29469" y="37132"/>
                      <a:pt x="29433" y="37132"/>
                    </a:cubicBezTo>
                    <a:cubicBezTo>
                      <a:pt x="29326" y="37144"/>
                      <a:pt x="29219" y="37168"/>
                      <a:pt x="29112" y="37192"/>
                    </a:cubicBezTo>
                    <a:cubicBezTo>
                      <a:pt x="29001" y="37211"/>
                      <a:pt x="28918" y="37223"/>
                      <a:pt x="28856" y="37223"/>
                    </a:cubicBezTo>
                    <a:cubicBezTo>
                      <a:pt x="28683" y="37223"/>
                      <a:pt x="28668" y="37129"/>
                      <a:pt x="28659" y="36823"/>
                    </a:cubicBezTo>
                    <a:cubicBezTo>
                      <a:pt x="28647" y="36585"/>
                      <a:pt x="28647" y="36585"/>
                      <a:pt x="28409" y="36561"/>
                    </a:cubicBezTo>
                    <a:cubicBezTo>
                      <a:pt x="28373" y="36549"/>
                      <a:pt x="28338" y="36501"/>
                      <a:pt x="28302" y="36478"/>
                    </a:cubicBezTo>
                    <a:cubicBezTo>
                      <a:pt x="28338" y="36442"/>
                      <a:pt x="28362" y="36406"/>
                      <a:pt x="28409" y="36382"/>
                    </a:cubicBezTo>
                    <a:cubicBezTo>
                      <a:pt x="28481" y="36359"/>
                      <a:pt x="28552" y="36347"/>
                      <a:pt x="28623" y="36311"/>
                    </a:cubicBezTo>
                    <a:cubicBezTo>
                      <a:pt x="28669" y="36293"/>
                      <a:pt x="28708" y="36284"/>
                      <a:pt x="28740" y="36284"/>
                    </a:cubicBezTo>
                    <a:cubicBezTo>
                      <a:pt x="28815" y="36284"/>
                      <a:pt x="28853" y="36336"/>
                      <a:pt x="28862" y="36454"/>
                    </a:cubicBezTo>
                    <a:cubicBezTo>
                      <a:pt x="28862" y="36513"/>
                      <a:pt x="28838" y="36585"/>
                      <a:pt x="28862" y="36656"/>
                    </a:cubicBezTo>
                    <a:cubicBezTo>
                      <a:pt x="28874" y="36704"/>
                      <a:pt x="28921" y="36787"/>
                      <a:pt x="28957" y="36787"/>
                    </a:cubicBezTo>
                    <a:cubicBezTo>
                      <a:pt x="29112" y="36775"/>
                      <a:pt x="29278" y="36751"/>
                      <a:pt x="29433" y="36728"/>
                    </a:cubicBezTo>
                    <a:cubicBezTo>
                      <a:pt x="29457" y="36716"/>
                      <a:pt x="29493" y="36644"/>
                      <a:pt x="29481" y="36609"/>
                    </a:cubicBezTo>
                    <a:cubicBezTo>
                      <a:pt x="29457" y="36478"/>
                      <a:pt x="29540" y="36478"/>
                      <a:pt x="29624" y="36478"/>
                    </a:cubicBezTo>
                    <a:cubicBezTo>
                      <a:pt x="29743" y="36466"/>
                      <a:pt x="29850" y="36466"/>
                      <a:pt x="29969" y="36454"/>
                    </a:cubicBezTo>
                    <a:cubicBezTo>
                      <a:pt x="30005" y="36442"/>
                      <a:pt x="30064" y="36394"/>
                      <a:pt x="30076" y="36359"/>
                    </a:cubicBezTo>
                    <a:cubicBezTo>
                      <a:pt x="30112" y="36144"/>
                      <a:pt x="30112" y="36132"/>
                      <a:pt x="30326" y="36132"/>
                    </a:cubicBezTo>
                    <a:cubicBezTo>
                      <a:pt x="30386" y="36132"/>
                      <a:pt x="30433" y="36132"/>
                      <a:pt x="30481" y="36120"/>
                    </a:cubicBezTo>
                    <a:cubicBezTo>
                      <a:pt x="30576" y="36109"/>
                      <a:pt x="30600" y="36061"/>
                      <a:pt x="30576" y="35978"/>
                    </a:cubicBezTo>
                    <a:cubicBezTo>
                      <a:pt x="30552" y="35882"/>
                      <a:pt x="30528" y="35775"/>
                      <a:pt x="30505" y="35668"/>
                    </a:cubicBezTo>
                    <a:cubicBezTo>
                      <a:pt x="30457" y="35680"/>
                      <a:pt x="30421" y="35704"/>
                      <a:pt x="30386" y="35716"/>
                    </a:cubicBezTo>
                    <a:cubicBezTo>
                      <a:pt x="30362" y="35704"/>
                      <a:pt x="30350" y="35692"/>
                      <a:pt x="30338" y="35692"/>
                    </a:cubicBezTo>
                    <a:cubicBezTo>
                      <a:pt x="30362" y="35632"/>
                      <a:pt x="30386" y="35585"/>
                      <a:pt x="30398" y="35537"/>
                    </a:cubicBezTo>
                    <a:cubicBezTo>
                      <a:pt x="30421" y="35466"/>
                      <a:pt x="30457" y="35394"/>
                      <a:pt x="30457" y="35323"/>
                    </a:cubicBezTo>
                    <a:cubicBezTo>
                      <a:pt x="30457" y="35275"/>
                      <a:pt x="30421" y="35227"/>
                      <a:pt x="30409" y="35180"/>
                    </a:cubicBezTo>
                    <a:cubicBezTo>
                      <a:pt x="30350" y="35204"/>
                      <a:pt x="30314" y="35227"/>
                      <a:pt x="30278" y="35239"/>
                    </a:cubicBezTo>
                    <a:cubicBezTo>
                      <a:pt x="30267" y="35204"/>
                      <a:pt x="30243" y="35180"/>
                      <a:pt x="30243" y="35144"/>
                    </a:cubicBezTo>
                    <a:cubicBezTo>
                      <a:pt x="30183" y="34954"/>
                      <a:pt x="30207" y="34906"/>
                      <a:pt x="30398" y="34870"/>
                    </a:cubicBezTo>
                    <a:cubicBezTo>
                      <a:pt x="30612" y="34835"/>
                      <a:pt x="30838" y="34811"/>
                      <a:pt x="31052" y="34787"/>
                    </a:cubicBezTo>
                    <a:cubicBezTo>
                      <a:pt x="31267" y="34763"/>
                      <a:pt x="31493" y="34751"/>
                      <a:pt x="31719" y="34727"/>
                    </a:cubicBezTo>
                    <a:cubicBezTo>
                      <a:pt x="31719" y="34787"/>
                      <a:pt x="31719" y="34835"/>
                      <a:pt x="31719" y="34882"/>
                    </a:cubicBezTo>
                    <a:cubicBezTo>
                      <a:pt x="31719" y="34981"/>
                      <a:pt x="31711" y="35088"/>
                      <a:pt x="31816" y="35088"/>
                    </a:cubicBezTo>
                    <a:cubicBezTo>
                      <a:pt x="31838" y="35088"/>
                      <a:pt x="31865" y="35083"/>
                      <a:pt x="31898" y="35073"/>
                    </a:cubicBezTo>
                    <a:cubicBezTo>
                      <a:pt x="31922" y="35073"/>
                      <a:pt x="31969" y="35108"/>
                      <a:pt x="31969" y="35144"/>
                    </a:cubicBezTo>
                    <a:cubicBezTo>
                      <a:pt x="32005" y="35239"/>
                      <a:pt x="32017" y="35335"/>
                      <a:pt x="32041" y="35430"/>
                    </a:cubicBezTo>
                    <a:cubicBezTo>
                      <a:pt x="32050" y="35516"/>
                      <a:pt x="32014" y="35571"/>
                      <a:pt x="31956" y="35571"/>
                    </a:cubicBezTo>
                    <a:cubicBezTo>
                      <a:pt x="31942" y="35571"/>
                      <a:pt x="31926" y="35568"/>
                      <a:pt x="31910" y="35561"/>
                    </a:cubicBezTo>
                    <a:cubicBezTo>
                      <a:pt x="31850" y="35525"/>
                      <a:pt x="31802" y="35442"/>
                      <a:pt x="31719" y="35347"/>
                    </a:cubicBezTo>
                    <a:cubicBezTo>
                      <a:pt x="31636" y="35347"/>
                      <a:pt x="31493" y="35347"/>
                      <a:pt x="31493" y="35144"/>
                    </a:cubicBezTo>
                    <a:cubicBezTo>
                      <a:pt x="31493" y="35132"/>
                      <a:pt x="31433" y="35096"/>
                      <a:pt x="31410" y="35096"/>
                    </a:cubicBezTo>
                    <a:lnTo>
                      <a:pt x="30850" y="35096"/>
                    </a:lnTo>
                    <a:cubicBezTo>
                      <a:pt x="30874" y="35275"/>
                      <a:pt x="30898" y="35430"/>
                      <a:pt x="30921" y="35585"/>
                    </a:cubicBezTo>
                    <a:cubicBezTo>
                      <a:pt x="30933" y="35620"/>
                      <a:pt x="31005" y="35656"/>
                      <a:pt x="31052" y="35656"/>
                    </a:cubicBezTo>
                    <a:cubicBezTo>
                      <a:pt x="31062" y="35655"/>
                      <a:pt x="31072" y="35655"/>
                      <a:pt x="31081" y="35655"/>
                    </a:cubicBezTo>
                    <a:cubicBezTo>
                      <a:pt x="31177" y="35655"/>
                      <a:pt x="31206" y="35713"/>
                      <a:pt x="31195" y="35811"/>
                    </a:cubicBezTo>
                    <a:cubicBezTo>
                      <a:pt x="31195" y="35894"/>
                      <a:pt x="31183" y="35978"/>
                      <a:pt x="31195" y="36049"/>
                    </a:cubicBezTo>
                    <a:cubicBezTo>
                      <a:pt x="31230" y="36141"/>
                      <a:pt x="31298" y="36300"/>
                      <a:pt x="31334" y="36300"/>
                    </a:cubicBezTo>
                    <a:cubicBezTo>
                      <a:pt x="31336" y="36300"/>
                      <a:pt x="31337" y="36299"/>
                      <a:pt x="31338" y="36299"/>
                    </a:cubicBezTo>
                    <a:cubicBezTo>
                      <a:pt x="31354" y="36297"/>
                      <a:pt x="31368" y="36297"/>
                      <a:pt x="31382" y="36297"/>
                    </a:cubicBezTo>
                    <a:cubicBezTo>
                      <a:pt x="31563" y="36297"/>
                      <a:pt x="31554" y="36440"/>
                      <a:pt x="31576" y="36573"/>
                    </a:cubicBezTo>
                    <a:cubicBezTo>
                      <a:pt x="31588" y="36740"/>
                      <a:pt x="31600" y="36918"/>
                      <a:pt x="31612" y="37121"/>
                    </a:cubicBezTo>
                    <a:cubicBezTo>
                      <a:pt x="31702" y="37101"/>
                      <a:pt x="31800" y="37055"/>
                      <a:pt x="31879" y="37055"/>
                    </a:cubicBezTo>
                    <a:cubicBezTo>
                      <a:pt x="31894" y="37055"/>
                      <a:pt x="31908" y="37057"/>
                      <a:pt x="31922" y="37061"/>
                    </a:cubicBezTo>
                    <a:cubicBezTo>
                      <a:pt x="31993" y="37085"/>
                      <a:pt x="32041" y="37204"/>
                      <a:pt x="32100" y="37287"/>
                    </a:cubicBezTo>
                    <a:cubicBezTo>
                      <a:pt x="32100" y="37287"/>
                      <a:pt x="32124" y="37275"/>
                      <a:pt x="32124" y="37263"/>
                    </a:cubicBezTo>
                    <a:cubicBezTo>
                      <a:pt x="32160" y="37132"/>
                      <a:pt x="32255" y="37085"/>
                      <a:pt x="32386" y="37049"/>
                    </a:cubicBezTo>
                    <a:cubicBezTo>
                      <a:pt x="32564" y="36990"/>
                      <a:pt x="32588" y="36894"/>
                      <a:pt x="32564" y="36751"/>
                    </a:cubicBezTo>
                    <a:cubicBezTo>
                      <a:pt x="32529" y="36513"/>
                      <a:pt x="32505" y="36275"/>
                      <a:pt x="32481" y="36025"/>
                    </a:cubicBezTo>
                    <a:cubicBezTo>
                      <a:pt x="32481" y="35978"/>
                      <a:pt x="32553" y="35894"/>
                      <a:pt x="32600" y="35894"/>
                    </a:cubicBezTo>
                    <a:cubicBezTo>
                      <a:pt x="32719" y="35870"/>
                      <a:pt x="32755" y="35811"/>
                      <a:pt x="32767" y="35704"/>
                    </a:cubicBezTo>
                    <a:cubicBezTo>
                      <a:pt x="32779" y="35668"/>
                      <a:pt x="32814" y="35632"/>
                      <a:pt x="32838" y="35597"/>
                    </a:cubicBezTo>
                    <a:cubicBezTo>
                      <a:pt x="32862" y="35597"/>
                      <a:pt x="32874" y="35608"/>
                      <a:pt x="32886" y="35608"/>
                    </a:cubicBezTo>
                    <a:cubicBezTo>
                      <a:pt x="32898" y="35668"/>
                      <a:pt x="32898" y="35716"/>
                      <a:pt x="32910" y="35775"/>
                    </a:cubicBezTo>
                    <a:cubicBezTo>
                      <a:pt x="32959" y="35786"/>
                      <a:pt x="33007" y="35792"/>
                      <a:pt x="33052" y="35792"/>
                    </a:cubicBezTo>
                    <a:cubicBezTo>
                      <a:pt x="33158" y="35792"/>
                      <a:pt x="33251" y="35756"/>
                      <a:pt x="33326" y="35656"/>
                    </a:cubicBezTo>
                    <a:cubicBezTo>
                      <a:pt x="33350" y="35632"/>
                      <a:pt x="33386" y="35597"/>
                      <a:pt x="33422" y="35585"/>
                    </a:cubicBezTo>
                    <a:cubicBezTo>
                      <a:pt x="33588" y="35549"/>
                      <a:pt x="33565" y="35442"/>
                      <a:pt x="33529" y="35323"/>
                    </a:cubicBezTo>
                    <a:cubicBezTo>
                      <a:pt x="33517" y="35251"/>
                      <a:pt x="33517" y="35180"/>
                      <a:pt x="33541" y="35120"/>
                    </a:cubicBezTo>
                    <a:cubicBezTo>
                      <a:pt x="33576" y="35025"/>
                      <a:pt x="33576" y="34966"/>
                      <a:pt x="33529" y="34870"/>
                    </a:cubicBezTo>
                    <a:cubicBezTo>
                      <a:pt x="33493" y="34775"/>
                      <a:pt x="33493" y="34656"/>
                      <a:pt x="33505" y="34549"/>
                    </a:cubicBezTo>
                    <a:cubicBezTo>
                      <a:pt x="33505" y="34513"/>
                      <a:pt x="33588" y="34477"/>
                      <a:pt x="33636" y="34465"/>
                    </a:cubicBezTo>
                    <a:cubicBezTo>
                      <a:pt x="33660" y="34465"/>
                      <a:pt x="33696" y="34525"/>
                      <a:pt x="33719" y="34561"/>
                    </a:cubicBezTo>
                    <a:cubicBezTo>
                      <a:pt x="33743" y="34632"/>
                      <a:pt x="33743" y="34704"/>
                      <a:pt x="33779" y="34775"/>
                    </a:cubicBezTo>
                    <a:cubicBezTo>
                      <a:pt x="33789" y="34794"/>
                      <a:pt x="33838" y="34814"/>
                      <a:pt x="33869" y="34814"/>
                    </a:cubicBezTo>
                    <a:cubicBezTo>
                      <a:pt x="33876" y="34814"/>
                      <a:pt x="33882" y="34813"/>
                      <a:pt x="33886" y="34811"/>
                    </a:cubicBezTo>
                    <a:cubicBezTo>
                      <a:pt x="33938" y="34787"/>
                      <a:pt x="33983" y="34774"/>
                      <a:pt x="34021" y="34774"/>
                    </a:cubicBezTo>
                    <a:cubicBezTo>
                      <a:pt x="34098" y="34774"/>
                      <a:pt x="34148" y="34827"/>
                      <a:pt x="34172" y="34954"/>
                    </a:cubicBezTo>
                    <a:cubicBezTo>
                      <a:pt x="34172" y="34975"/>
                      <a:pt x="34219" y="35015"/>
                      <a:pt x="34246" y="35015"/>
                    </a:cubicBezTo>
                    <a:cubicBezTo>
                      <a:pt x="34250" y="35015"/>
                      <a:pt x="34253" y="35014"/>
                      <a:pt x="34255" y="35013"/>
                    </a:cubicBezTo>
                    <a:cubicBezTo>
                      <a:pt x="34291" y="35001"/>
                      <a:pt x="34327" y="34966"/>
                      <a:pt x="34338" y="34930"/>
                    </a:cubicBezTo>
                    <a:cubicBezTo>
                      <a:pt x="34374" y="34846"/>
                      <a:pt x="34374" y="34739"/>
                      <a:pt x="34422" y="34656"/>
                    </a:cubicBezTo>
                    <a:cubicBezTo>
                      <a:pt x="34469" y="34525"/>
                      <a:pt x="34422" y="34454"/>
                      <a:pt x="34291" y="34430"/>
                    </a:cubicBezTo>
                    <a:cubicBezTo>
                      <a:pt x="34184" y="34418"/>
                      <a:pt x="34065" y="34394"/>
                      <a:pt x="33934" y="34370"/>
                    </a:cubicBezTo>
                    <a:cubicBezTo>
                      <a:pt x="33993" y="34323"/>
                      <a:pt x="34041" y="34287"/>
                      <a:pt x="34100" y="34239"/>
                    </a:cubicBezTo>
                    <a:cubicBezTo>
                      <a:pt x="34065" y="34215"/>
                      <a:pt x="34053" y="34192"/>
                      <a:pt x="34029" y="34192"/>
                    </a:cubicBezTo>
                    <a:cubicBezTo>
                      <a:pt x="33981" y="34177"/>
                      <a:pt x="33934" y="34170"/>
                      <a:pt x="33889" y="34170"/>
                    </a:cubicBezTo>
                    <a:cubicBezTo>
                      <a:pt x="33751" y="34170"/>
                      <a:pt x="33624" y="34230"/>
                      <a:pt x="33517" y="34311"/>
                    </a:cubicBezTo>
                    <a:cubicBezTo>
                      <a:pt x="33422" y="34370"/>
                      <a:pt x="33386" y="34513"/>
                      <a:pt x="33255" y="34549"/>
                    </a:cubicBezTo>
                    <a:cubicBezTo>
                      <a:pt x="33243" y="34561"/>
                      <a:pt x="33243" y="34596"/>
                      <a:pt x="33243" y="34620"/>
                    </a:cubicBezTo>
                    <a:cubicBezTo>
                      <a:pt x="33231" y="34870"/>
                      <a:pt x="33231" y="34870"/>
                      <a:pt x="32981" y="34906"/>
                    </a:cubicBezTo>
                    <a:cubicBezTo>
                      <a:pt x="32945" y="34906"/>
                      <a:pt x="32910" y="34918"/>
                      <a:pt x="32874" y="34930"/>
                    </a:cubicBezTo>
                    <a:cubicBezTo>
                      <a:pt x="32874" y="34966"/>
                      <a:pt x="32886" y="35001"/>
                      <a:pt x="32886" y="35037"/>
                    </a:cubicBezTo>
                    <a:cubicBezTo>
                      <a:pt x="32969" y="35430"/>
                      <a:pt x="32969" y="35430"/>
                      <a:pt x="32588" y="35501"/>
                    </a:cubicBezTo>
                    <a:lnTo>
                      <a:pt x="32576" y="35501"/>
                    </a:lnTo>
                    <a:cubicBezTo>
                      <a:pt x="32517" y="35466"/>
                      <a:pt x="32433" y="35442"/>
                      <a:pt x="32433" y="35406"/>
                    </a:cubicBezTo>
                    <a:cubicBezTo>
                      <a:pt x="32422" y="35347"/>
                      <a:pt x="32469" y="35251"/>
                      <a:pt x="32517" y="35227"/>
                    </a:cubicBezTo>
                    <a:cubicBezTo>
                      <a:pt x="32672" y="35156"/>
                      <a:pt x="32695" y="35120"/>
                      <a:pt x="32576" y="34989"/>
                    </a:cubicBezTo>
                    <a:cubicBezTo>
                      <a:pt x="32529" y="34989"/>
                      <a:pt x="32476" y="34995"/>
                      <a:pt x="32442" y="34995"/>
                    </a:cubicBezTo>
                    <a:cubicBezTo>
                      <a:pt x="32426" y="34995"/>
                      <a:pt x="32414" y="34993"/>
                      <a:pt x="32410" y="34989"/>
                    </a:cubicBezTo>
                    <a:cubicBezTo>
                      <a:pt x="32386" y="34894"/>
                      <a:pt x="32374" y="34799"/>
                      <a:pt x="32374" y="34704"/>
                    </a:cubicBezTo>
                    <a:cubicBezTo>
                      <a:pt x="32374" y="34680"/>
                      <a:pt x="32445" y="34644"/>
                      <a:pt x="32493" y="34632"/>
                    </a:cubicBezTo>
                    <a:cubicBezTo>
                      <a:pt x="32600" y="34585"/>
                      <a:pt x="32719" y="34549"/>
                      <a:pt x="32862" y="34501"/>
                    </a:cubicBezTo>
                    <a:cubicBezTo>
                      <a:pt x="32803" y="34454"/>
                      <a:pt x="32767" y="34430"/>
                      <a:pt x="32695" y="34370"/>
                    </a:cubicBezTo>
                    <a:cubicBezTo>
                      <a:pt x="32838" y="34346"/>
                      <a:pt x="32957" y="34323"/>
                      <a:pt x="33076" y="34311"/>
                    </a:cubicBezTo>
                    <a:cubicBezTo>
                      <a:pt x="33303" y="34275"/>
                      <a:pt x="33350" y="34227"/>
                      <a:pt x="33374" y="34001"/>
                    </a:cubicBezTo>
                    <a:cubicBezTo>
                      <a:pt x="33383" y="33877"/>
                      <a:pt x="33405" y="33832"/>
                      <a:pt x="33485" y="33832"/>
                    </a:cubicBezTo>
                    <a:cubicBezTo>
                      <a:pt x="33512" y="33832"/>
                      <a:pt x="33546" y="33837"/>
                      <a:pt x="33588" y="33846"/>
                    </a:cubicBezTo>
                    <a:cubicBezTo>
                      <a:pt x="33609" y="33850"/>
                      <a:pt x="33631" y="33851"/>
                      <a:pt x="33654" y="33851"/>
                    </a:cubicBezTo>
                    <a:cubicBezTo>
                      <a:pt x="33708" y="33851"/>
                      <a:pt x="33764" y="33843"/>
                      <a:pt x="33815" y="33834"/>
                    </a:cubicBezTo>
                    <a:cubicBezTo>
                      <a:pt x="33850" y="33831"/>
                      <a:pt x="33884" y="33826"/>
                      <a:pt x="33915" y="33826"/>
                    </a:cubicBezTo>
                    <a:cubicBezTo>
                      <a:pt x="33988" y="33826"/>
                      <a:pt x="34041" y="33852"/>
                      <a:pt x="34041" y="33977"/>
                    </a:cubicBezTo>
                    <a:cubicBezTo>
                      <a:pt x="34053" y="34049"/>
                      <a:pt x="34112" y="34108"/>
                      <a:pt x="34136" y="34180"/>
                    </a:cubicBezTo>
                    <a:lnTo>
                      <a:pt x="34196" y="34180"/>
                    </a:lnTo>
                    <a:cubicBezTo>
                      <a:pt x="34208" y="34120"/>
                      <a:pt x="34243" y="34073"/>
                      <a:pt x="34255" y="34013"/>
                    </a:cubicBezTo>
                    <a:cubicBezTo>
                      <a:pt x="34267" y="33787"/>
                      <a:pt x="34267" y="33787"/>
                      <a:pt x="34493" y="33763"/>
                    </a:cubicBezTo>
                    <a:cubicBezTo>
                      <a:pt x="34541" y="33763"/>
                      <a:pt x="34577" y="33751"/>
                      <a:pt x="34624" y="33751"/>
                    </a:cubicBezTo>
                    <a:cubicBezTo>
                      <a:pt x="34624" y="33715"/>
                      <a:pt x="34636" y="33680"/>
                      <a:pt x="34636" y="33644"/>
                    </a:cubicBezTo>
                    <a:cubicBezTo>
                      <a:pt x="34612" y="33501"/>
                      <a:pt x="34684" y="33465"/>
                      <a:pt x="34815" y="33465"/>
                    </a:cubicBezTo>
                    <a:cubicBezTo>
                      <a:pt x="34850" y="33468"/>
                      <a:pt x="34886" y="33470"/>
                      <a:pt x="34922" y="33470"/>
                    </a:cubicBezTo>
                    <a:cubicBezTo>
                      <a:pt x="35028" y="33470"/>
                      <a:pt x="35133" y="33456"/>
                      <a:pt x="35231" y="33430"/>
                    </a:cubicBezTo>
                    <a:cubicBezTo>
                      <a:pt x="35315" y="33406"/>
                      <a:pt x="35410" y="33334"/>
                      <a:pt x="35434" y="33263"/>
                    </a:cubicBezTo>
                    <a:cubicBezTo>
                      <a:pt x="35470" y="33156"/>
                      <a:pt x="35458" y="33025"/>
                      <a:pt x="35446" y="32918"/>
                    </a:cubicBezTo>
                    <a:cubicBezTo>
                      <a:pt x="35422" y="32763"/>
                      <a:pt x="35493" y="32703"/>
                      <a:pt x="35624" y="32691"/>
                    </a:cubicBezTo>
                    <a:cubicBezTo>
                      <a:pt x="35755" y="32680"/>
                      <a:pt x="35851" y="32632"/>
                      <a:pt x="35874" y="32489"/>
                    </a:cubicBezTo>
                    <a:cubicBezTo>
                      <a:pt x="35886" y="32453"/>
                      <a:pt x="35934" y="32418"/>
                      <a:pt x="35982" y="32406"/>
                    </a:cubicBezTo>
                    <a:cubicBezTo>
                      <a:pt x="36068" y="32396"/>
                      <a:pt x="36155" y="32379"/>
                      <a:pt x="36242" y="32379"/>
                    </a:cubicBezTo>
                    <a:cubicBezTo>
                      <a:pt x="36262" y="32379"/>
                      <a:pt x="36283" y="32380"/>
                      <a:pt x="36303" y="32382"/>
                    </a:cubicBezTo>
                    <a:cubicBezTo>
                      <a:pt x="36422" y="32382"/>
                      <a:pt x="36505" y="32358"/>
                      <a:pt x="36589" y="32275"/>
                    </a:cubicBezTo>
                    <a:cubicBezTo>
                      <a:pt x="36619" y="32233"/>
                      <a:pt x="36654" y="32209"/>
                      <a:pt x="36690" y="32209"/>
                    </a:cubicBezTo>
                    <a:cubicBezTo>
                      <a:pt x="36726" y="32209"/>
                      <a:pt x="36761" y="32233"/>
                      <a:pt x="36791" y="32287"/>
                    </a:cubicBezTo>
                    <a:cubicBezTo>
                      <a:pt x="36803" y="32310"/>
                      <a:pt x="36839" y="32322"/>
                      <a:pt x="36851" y="32346"/>
                    </a:cubicBezTo>
                    <a:cubicBezTo>
                      <a:pt x="36922" y="32287"/>
                      <a:pt x="36994" y="32251"/>
                      <a:pt x="37053" y="32203"/>
                    </a:cubicBezTo>
                    <a:cubicBezTo>
                      <a:pt x="37125" y="32144"/>
                      <a:pt x="37113" y="32096"/>
                      <a:pt x="37029" y="32060"/>
                    </a:cubicBezTo>
                    <a:cubicBezTo>
                      <a:pt x="36970" y="32037"/>
                      <a:pt x="36910" y="32013"/>
                      <a:pt x="36851" y="32001"/>
                    </a:cubicBezTo>
                    <a:lnTo>
                      <a:pt x="36839" y="31941"/>
                    </a:lnTo>
                    <a:cubicBezTo>
                      <a:pt x="36982" y="31846"/>
                      <a:pt x="37136" y="31751"/>
                      <a:pt x="37291" y="31644"/>
                    </a:cubicBezTo>
                    <a:cubicBezTo>
                      <a:pt x="37339" y="31608"/>
                      <a:pt x="37375" y="31560"/>
                      <a:pt x="37410" y="31513"/>
                    </a:cubicBezTo>
                    <a:cubicBezTo>
                      <a:pt x="37363" y="31501"/>
                      <a:pt x="37327" y="31477"/>
                      <a:pt x="37279" y="31441"/>
                    </a:cubicBezTo>
                    <a:cubicBezTo>
                      <a:pt x="37244" y="31406"/>
                      <a:pt x="37196" y="31370"/>
                      <a:pt x="37160" y="31334"/>
                    </a:cubicBezTo>
                    <a:cubicBezTo>
                      <a:pt x="37136" y="31298"/>
                      <a:pt x="37125" y="31251"/>
                      <a:pt x="37113" y="31215"/>
                    </a:cubicBezTo>
                    <a:cubicBezTo>
                      <a:pt x="37089" y="31215"/>
                      <a:pt x="37065" y="31227"/>
                      <a:pt x="37041" y="31227"/>
                    </a:cubicBezTo>
                    <a:cubicBezTo>
                      <a:pt x="37029" y="31310"/>
                      <a:pt x="37029" y="31406"/>
                      <a:pt x="37017" y="31489"/>
                    </a:cubicBezTo>
                    <a:cubicBezTo>
                      <a:pt x="37005" y="31560"/>
                      <a:pt x="36994" y="31667"/>
                      <a:pt x="36958" y="31679"/>
                    </a:cubicBezTo>
                    <a:cubicBezTo>
                      <a:pt x="36839" y="31727"/>
                      <a:pt x="36696" y="31739"/>
                      <a:pt x="36565" y="31763"/>
                    </a:cubicBezTo>
                    <a:cubicBezTo>
                      <a:pt x="36555" y="31764"/>
                      <a:pt x="36546" y="31765"/>
                      <a:pt x="36538" y="31765"/>
                    </a:cubicBezTo>
                    <a:cubicBezTo>
                      <a:pt x="36461" y="31765"/>
                      <a:pt x="36422" y="31717"/>
                      <a:pt x="36422" y="31632"/>
                    </a:cubicBezTo>
                    <a:cubicBezTo>
                      <a:pt x="36422" y="31501"/>
                      <a:pt x="36398" y="31370"/>
                      <a:pt x="36398" y="31239"/>
                    </a:cubicBezTo>
                    <a:cubicBezTo>
                      <a:pt x="36398" y="31084"/>
                      <a:pt x="36351" y="30917"/>
                      <a:pt x="36553" y="30834"/>
                    </a:cubicBezTo>
                    <a:cubicBezTo>
                      <a:pt x="36577" y="30822"/>
                      <a:pt x="36589" y="30727"/>
                      <a:pt x="36577" y="30679"/>
                    </a:cubicBezTo>
                    <a:cubicBezTo>
                      <a:pt x="36565" y="30644"/>
                      <a:pt x="36505" y="30632"/>
                      <a:pt x="36458" y="30620"/>
                    </a:cubicBezTo>
                    <a:cubicBezTo>
                      <a:pt x="36398" y="30596"/>
                      <a:pt x="36303" y="30644"/>
                      <a:pt x="36279" y="30524"/>
                    </a:cubicBezTo>
                    <a:cubicBezTo>
                      <a:pt x="36237" y="30323"/>
                      <a:pt x="36119" y="30235"/>
                      <a:pt x="35925" y="30235"/>
                    </a:cubicBezTo>
                    <a:cubicBezTo>
                      <a:pt x="35901" y="30235"/>
                      <a:pt x="35877" y="30236"/>
                      <a:pt x="35851" y="30239"/>
                    </a:cubicBezTo>
                    <a:cubicBezTo>
                      <a:pt x="35842" y="30240"/>
                      <a:pt x="35834" y="30241"/>
                      <a:pt x="35826" y="30241"/>
                    </a:cubicBezTo>
                    <a:cubicBezTo>
                      <a:pt x="35775" y="30241"/>
                      <a:pt x="35725" y="30212"/>
                      <a:pt x="35684" y="30191"/>
                    </a:cubicBezTo>
                    <a:cubicBezTo>
                      <a:pt x="35720" y="30143"/>
                      <a:pt x="35755" y="30084"/>
                      <a:pt x="35815" y="30060"/>
                    </a:cubicBezTo>
                    <a:cubicBezTo>
                      <a:pt x="35898" y="30013"/>
                      <a:pt x="35922" y="29965"/>
                      <a:pt x="35851" y="29893"/>
                    </a:cubicBezTo>
                    <a:cubicBezTo>
                      <a:pt x="35815" y="29870"/>
                      <a:pt x="35767" y="29810"/>
                      <a:pt x="35779" y="29786"/>
                    </a:cubicBezTo>
                    <a:cubicBezTo>
                      <a:pt x="35827" y="29655"/>
                      <a:pt x="35732" y="29620"/>
                      <a:pt x="35660" y="29560"/>
                    </a:cubicBezTo>
                    <a:cubicBezTo>
                      <a:pt x="35398" y="29405"/>
                      <a:pt x="35208" y="29167"/>
                      <a:pt x="35029" y="28929"/>
                    </a:cubicBezTo>
                    <a:cubicBezTo>
                      <a:pt x="34946" y="28810"/>
                      <a:pt x="34827" y="28727"/>
                      <a:pt x="34731" y="28631"/>
                    </a:cubicBezTo>
                    <a:cubicBezTo>
                      <a:pt x="34648" y="28560"/>
                      <a:pt x="34553" y="28477"/>
                      <a:pt x="34469" y="28405"/>
                    </a:cubicBezTo>
                    <a:cubicBezTo>
                      <a:pt x="34446" y="28369"/>
                      <a:pt x="34434" y="28322"/>
                      <a:pt x="34398" y="28286"/>
                    </a:cubicBezTo>
                    <a:cubicBezTo>
                      <a:pt x="34053" y="27977"/>
                      <a:pt x="33815" y="27548"/>
                      <a:pt x="33386" y="27310"/>
                    </a:cubicBezTo>
                    <a:cubicBezTo>
                      <a:pt x="33315" y="27274"/>
                      <a:pt x="33255" y="27191"/>
                      <a:pt x="33243" y="27107"/>
                    </a:cubicBezTo>
                    <a:cubicBezTo>
                      <a:pt x="33219" y="26917"/>
                      <a:pt x="33088" y="26810"/>
                      <a:pt x="32969" y="26691"/>
                    </a:cubicBezTo>
                    <a:cubicBezTo>
                      <a:pt x="32862" y="26595"/>
                      <a:pt x="32767" y="26488"/>
                      <a:pt x="32672" y="26381"/>
                    </a:cubicBezTo>
                    <a:cubicBezTo>
                      <a:pt x="32612" y="26334"/>
                      <a:pt x="32576" y="26250"/>
                      <a:pt x="32517" y="26214"/>
                    </a:cubicBezTo>
                    <a:cubicBezTo>
                      <a:pt x="32386" y="26155"/>
                      <a:pt x="32279" y="26095"/>
                      <a:pt x="32314" y="25929"/>
                    </a:cubicBezTo>
                    <a:cubicBezTo>
                      <a:pt x="32326" y="25905"/>
                      <a:pt x="32291" y="25881"/>
                      <a:pt x="32279" y="25857"/>
                    </a:cubicBezTo>
                    <a:cubicBezTo>
                      <a:pt x="32088" y="25679"/>
                      <a:pt x="31910" y="25488"/>
                      <a:pt x="31719" y="25310"/>
                    </a:cubicBezTo>
                    <a:cubicBezTo>
                      <a:pt x="31695" y="25286"/>
                      <a:pt x="31683" y="25262"/>
                      <a:pt x="31660" y="25238"/>
                    </a:cubicBezTo>
                    <a:cubicBezTo>
                      <a:pt x="31481" y="25024"/>
                      <a:pt x="31302" y="24810"/>
                      <a:pt x="31124" y="24607"/>
                    </a:cubicBezTo>
                    <a:cubicBezTo>
                      <a:pt x="30957" y="24429"/>
                      <a:pt x="30779" y="24262"/>
                      <a:pt x="30624" y="24083"/>
                    </a:cubicBezTo>
                    <a:cubicBezTo>
                      <a:pt x="30338" y="23750"/>
                      <a:pt x="30064" y="23393"/>
                      <a:pt x="29778" y="23059"/>
                    </a:cubicBezTo>
                    <a:cubicBezTo>
                      <a:pt x="29445" y="22678"/>
                      <a:pt x="29088" y="22321"/>
                      <a:pt x="28754" y="21940"/>
                    </a:cubicBezTo>
                    <a:cubicBezTo>
                      <a:pt x="28564" y="21738"/>
                      <a:pt x="28385" y="21535"/>
                      <a:pt x="28207" y="21321"/>
                    </a:cubicBezTo>
                    <a:cubicBezTo>
                      <a:pt x="27957" y="21023"/>
                      <a:pt x="27576" y="20845"/>
                      <a:pt x="27385" y="20464"/>
                    </a:cubicBezTo>
                    <a:cubicBezTo>
                      <a:pt x="27302" y="20297"/>
                      <a:pt x="27123" y="20190"/>
                      <a:pt x="26980" y="20059"/>
                    </a:cubicBezTo>
                    <a:cubicBezTo>
                      <a:pt x="26921" y="20011"/>
                      <a:pt x="26838" y="19987"/>
                      <a:pt x="26790" y="19928"/>
                    </a:cubicBezTo>
                    <a:cubicBezTo>
                      <a:pt x="26623" y="19726"/>
                      <a:pt x="26480" y="19523"/>
                      <a:pt x="26326" y="19321"/>
                    </a:cubicBezTo>
                    <a:cubicBezTo>
                      <a:pt x="26290" y="19261"/>
                      <a:pt x="26254" y="19190"/>
                      <a:pt x="26207" y="19142"/>
                    </a:cubicBezTo>
                    <a:cubicBezTo>
                      <a:pt x="25695" y="18594"/>
                      <a:pt x="25183" y="18035"/>
                      <a:pt x="24659" y="17487"/>
                    </a:cubicBezTo>
                    <a:cubicBezTo>
                      <a:pt x="24159" y="16951"/>
                      <a:pt x="23670" y="16416"/>
                      <a:pt x="23170" y="15880"/>
                    </a:cubicBezTo>
                    <a:cubicBezTo>
                      <a:pt x="22861" y="15558"/>
                      <a:pt x="22539" y="15249"/>
                      <a:pt x="22230" y="14915"/>
                    </a:cubicBezTo>
                    <a:cubicBezTo>
                      <a:pt x="21873" y="14534"/>
                      <a:pt x="21527" y="14153"/>
                      <a:pt x="21158" y="13772"/>
                    </a:cubicBezTo>
                    <a:cubicBezTo>
                      <a:pt x="20730" y="13320"/>
                      <a:pt x="20289" y="12879"/>
                      <a:pt x="19872" y="12439"/>
                    </a:cubicBezTo>
                    <a:cubicBezTo>
                      <a:pt x="19491" y="12046"/>
                      <a:pt x="19134" y="11629"/>
                      <a:pt x="18765" y="11236"/>
                    </a:cubicBezTo>
                    <a:cubicBezTo>
                      <a:pt x="18301" y="10736"/>
                      <a:pt x="17825" y="10248"/>
                      <a:pt x="17360" y="9748"/>
                    </a:cubicBezTo>
                    <a:cubicBezTo>
                      <a:pt x="16943" y="9296"/>
                      <a:pt x="16515" y="8855"/>
                      <a:pt x="16110" y="8391"/>
                    </a:cubicBezTo>
                    <a:cubicBezTo>
                      <a:pt x="15848" y="8081"/>
                      <a:pt x="15479" y="7915"/>
                      <a:pt x="15277" y="7545"/>
                    </a:cubicBezTo>
                    <a:cubicBezTo>
                      <a:pt x="15110" y="7224"/>
                      <a:pt x="14800" y="6986"/>
                      <a:pt x="14538" y="6712"/>
                    </a:cubicBezTo>
                    <a:cubicBezTo>
                      <a:pt x="14134" y="6283"/>
                      <a:pt x="13729" y="5867"/>
                      <a:pt x="13324" y="5450"/>
                    </a:cubicBezTo>
                    <a:cubicBezTo>
                      <a:pt x="13276" y="5390"/>
                      <a:pt x="13217" y="5343"/>
                      <a:pt x="13157" y="5319"/>
                    </a:cubicBezTo>
                    <a:cubicBezTo>
                      <a:pt x="12979" y="5259"/>
                      <a:pt x="12872" y="5129"/>
                      <a:pt x="12788" y="4974"/>
                    </a:cubicBezTo>
                    <a:cubicBezTo>
                      <a:pt x="12705" y="4831"/>
                      <a:pt x="12610" y="4700"/>
                      <a:pt x="12502" y="4581"/>
                    </a:cubicBezTo>
                    <a:cubicBezTo>
                      <a:pt x="12312" y="4367"/>
                      <a:pt x="12086" y="4164"/>
                      <a:pt x="11883" y="3950"/>
                    </a:cubicBezTo>
                    <a:cubicBezTo>
                      <a:pt x="11657" y="3712"/>
                      <a:pt x="11431" y="3474"/>
                      <a:pt x="11205" y="3235"/>
                    </a:cubicBezTo>
                    <a:cubicBezTo>
                      <a:pt x="11050" y="3057"/>
                      <a:pt x="10895" y="2890"/>
                      <a:pt x="10740" y="2712"/>
                    </a:cubicBezTo>
                    <a:cubicBezTo>
                      <a:pt x="10526" y="2473"/>
                      <a:pt x="10264" y="2283"/>
                      <a:pt x="10085" y="2009"/>
                    </a:cubicBezTo>
                    <a:cubicBezTo>
                      <a:pt x="9883" y="1700"/>
                      <a:pt x="9621" y="1426"/>
                      <a:pt x="9383" y="1152"/>
                    </a:cubicBezTo>
                    <a:cubicBezTo>
                      <a:pt x="9288" y="1033"/>
                      <a:pt x="9157" y="949"/>
                      <a:pt x="9062" y="842"/>
                    </a:cubicBezTo>
                    <a:cubicBezTo>
                      <a:pt x="9014" y="795"/>
                      <a:pt x="8954" y="735"/>
                      <a:pt x="8942" y="676"/>
                    </a:cubicBezTo>
                    <a:cubicBezTo>
                      <a:pt x="8919" y="606"/>
                      <a:pt x="8728" y="413"/>
                      <a:pt x="8651" y="413"/>
                    </a:cubicBezTo>
                    <a:cubicBezTo>
                      <a:pt x="8649" y="413"/>
                      <a:pt x="8647" y="413"/>
                      <a:pt x="8645" y="414"/>
                    </a:cubicBezTo>
                    <a:cubicBezTo>
                      <a:pt x="8621" y="426"/>
                      <a:pt x="8597" y="449"/>
                      <a:pt x="8585" y="473"/>
                    </a:cubicBezTo>
                    <a:cubicBezTo>
                      <a:pt x="8561" y="497"/>
                      <a:pt x="8550" y="533"/>
                      <a:pt x="8526" y="568"/>
                    </a:cubicBezTo>
                    <a:cubicBezTo>
                      <a:pt x="8442" y="521"/>
                      <a:pt x="8371" y="473"/>
                      <a:pt x="8478" y="390"/>
                    </a:cubicBezTo>
                    <a:cubicBezTo>
                      <a:pt x="8609" y="295"/>
                      <a:pt x="8621" y="223"/>
                      <a:pt x="8478" y="128"/>
                    </a:cubicBezTo>
                    <a:cubicBezTo>
                      <a:pt x="8369" y="45"/>
                      <a:pt x="8301" y="0"/>
                      <a:pt x="82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
    <p:spTree>
      <p:nvGrpSpPr>
        <p:cNvPr id="571" name="Shape 571"/>
        <p:cNvGrpSpPr/>
        <p:nvPr/>
      </p:nvGrpSpPr>
      <p:grpSpPr>
        <a:xfrm>
          <a:off x="0" y="0"/>
          <a:ext cx="0" cy="0"/>
          <a:chOff x="0" y="0"/>
          <a:chExt cx="0" cy="0"/>
        </a:xfrm>
      </p:grpSpPr>
      <p:sp>
        <p:nvSpPr>
          <p:cNvPr id="572" name="Google Shape;572;p38"/>
          <p:cNvSpPr txBox="1"/>
          <p:nvPr>
            <p:ph type="title"/>
          </p:nvPr>
        </p:nvSpPr>
        <p:spPr>
          <a:xfrm>
            <a:off x="1072425" y="1348067"/>
            <a:ext cx="3353400" cy="26736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73" name="Google Shape;573;p38"/>
          <p:cNvSpPr txBox="1"/>
          <p:nvPr>
            <p:ph idx="1" type="subTitle"/>
          </p:nvPr>
        </p:nvSpPr>
        <p:spPr>
          <a:xfrm>
            <a:off x="1072425" y="4021533"/>
            <a:ext cx="3353400" cy="1488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574" name="Google Shape;574;p38"/>
          <p:cNvSpPr/>
          <p:nvPr>
            <p:ph idx="2" type="pic"/>
          </p:nvPr>
        </p:nvSpPr>
        <p:spPr>
          <a:xfrm>
            <a:off x="5471625" y="0"/>
            <a:ext cx="3672300" cy="6858000"/>
          </a:xfrm>
          <a:prstGeom prst="rect">
            <a:avLst/>
          </a:prstGeom>
          <a:noFill/>
          <a:ln>
            <a:noFill/>
          </a:ln>
        </p:spPr>
      </p:sp>
      <p:grpSp>
        <p:nvGrpSpPr>
          <p:cNvPr id="575" name="Google Shape;575;p38"/>
          <p:cNvGrpSpPr/>
          <p:nvPr/>
        </p:nvGrpSpPr>
        <p:grpSpPr>
          <a:xfrm>
            <a:off x="-1048008" y="-646009"/>
            <a:ext cx="6278576" cy="8672565"/>
            <a:chOff x="-1048008" y="-484519"/>
            <a:chExt cx="6278576" cy="6504586"/>
          </a:xfrm>
        </p:grpSpPr>
        <p:grpSp>
          <p:nvGrpSpPr>
            <p:cNvPr id="576" name="Google Shape;576;p38"/>
            <p:cNvGrpSpPr/>
            <p:nvPr/>
          </p:nvGrpSpPr>
          <p:grpSpPr>
            <a:xfrm rot="-7583482">
              <a:off x="-114695" y="4406586"/>
              <a:ext cx="1862894" cy="1084144"/>
              <a:chOff x="667025" y="1177750"/>
              <a:chExt cx="1169825" cy="680800"/>
            </a:xfrm>
          </p:grpSpPr>
          <p:sp>
            <p:nvSpPr>
              <p:cNvPr id="577" name="Google Shape;577;p38"/>
              <p:cNvSpPr/>
              <p:nvPr/>
            </p:nvSpPr>
            <p:spPr>
              <a:xfrm>
                <a:off x="674175" y="1177750"/>
                <a:ext cx="1162675" cy="680800"/>
              </a:xfrm>
              <a:custGeom>
                <a:rect b="b" l="l" r="r" t="t"/>
                <a:pathLst>
                  <a:path extrusionOk="0" h="27232" w="46507">
                    <a:moveTo>
                      <a:pt x="43792" y="2640"/>
                    </a:moveTo>
                    <a:lnTo>
                      <a:pt x="43804" y="2795"/>
                    </a:lnTo>
                    <a:cubicBezTo>
                      <a:pt x="43673" y="2795"/>
                      <a:pt x="43554" y="2807"/>
                      <a:pt x="43423" y="2807"/>
                    </a:cubicBezTo>
                    <a:cubicBezTo>
                      <a:pt x="43423" y="2807"/>
                      <a:pt x="43411" y="2723"/>
                      <a:pt x="43411" y="2688"/>
                    </a:cubicBezTo>
                    <a:cubicBezTo>
                      <a:pt x="43542" y="2676"/>
                      <a:pt x="43661" y="2652"/>
                      <a:pt x="43792" y="2640"/>
                    </a:cubicBezTo>
                    <a:close/>
                    <a:moveTo>
                      <a:pt x="45530" y="7783"/>
                    </a:moveTo>
                    <a:cubicBezTo>
                      <a:pt x="45554" y="7807"/>
                      <a:pt x="45590" y="7819"/>
                      <a:pt x="45614" y="7843"/>
                    </a:cubicBezTo>
                    <a:cubicBezTo>
                      <a:pt x="45614" y="8081"/>
                      <a:pt x="45435" y="8188"/>
                      <a:pt x="45268" y="8295"/>
                    </a:cubicBezTo>
                    <a:cubicBezTo>
                      <a:pt x="45244" y="8272"/>
                      <a:pt x="45221" y="8260"/>
                      <a:pt x="45197" y="8236"/>
                    </a:cubicBezTo>
                    <a:lnTo>
                      <a:pt x="45530" y="7783"/>
                    </a:lnTo>
                    <a:close/>
                    <a:moveTo>
                      <a:pt x="35767" y="19654"/>
                    </a:moveTo>
                    <a:cubicBezTo>
                      <a:pt x="35791" y="19666"/>
                      <a:pt x="35815" y="19678"/>
                      <a:pt x="35838" y="19690"/>
                    </a:cubicBezTo>
                    <a:cubicBezTo>
                      <a:pt x="35731" y="19821"/>
                      <a:pt x="35624" y="19952"/>
                      <a:pt x="35446" y="20154"/>
                    </a:cubicBezTo>
                    <a:cubicBezTo>
                      <a:pt x="35373" y="19999"/>
                      <a:pt x="35310" y="19880"/>
                      <a:pt x="35248" y="19758"/>
                    </a:cubicBezTo>
                    <a:lnTo>
                      <a:pt x="35248" y="19758"/>
                    </a:lnTo>
                    <a:cubicBezTo>
                      <a:pt x="35421" y="19723"/>
                      <a:pt x="35594" y="19692"/>
                      <a:pt x="35767" y="19654"/>
                    </a:cubicBezTo>
                    <a:close/>
                    <a:moveTo>
                      <a:pt x="23028" y="25081"/>
                    </a:moveTo>
                    <a:cubicBezTo>
                      <a:pt x="23114" y="25081"/>
                      <a:pt x="23200" y="25141"/>
                      <a:pt x="23277" y="25155"/>
                    </a:cubicBezTo>
                    <a:cubicBezTo>
                      <a:pt x="23337" y="25166"/>
                      <a:pt x="23373" y="25262"/>
                      <a:pt x="23408" y="25309"/>
                    </a:cubicBezTo>
                    <a:cubicBezTo>
                      <a:pt x="23396" y="25333"/>
                      <a:pt x="23373" y="25345"/>
                      <a:pt x="23361" y="25369"/>
                    </a:cubicBezTo>
                    <a:cubicBezTo>
                      <a:pt x="23206" y="25309"/>
                      <a:pt x="23039" y="25262"/>
                      <a:pt x="22849" y="25202"/>
                    </a:cubicBezTo>
                    <a:cubicBezTo>
                      <a:pt x="22907" y="25110"/>
                      <a:pt x="22968" y="25081"/>
                      <a:pt x="23028" y="25081"/>
                    </a:cubicBezTo>
                    <a:close/>
                    <a:moveTo>
                      <a:pt x="34041" y="0"/>
                    </a:moveTo>
                    <a:cubicBezTo>
                      <a:pt x="33860" y="0"/>
                      <a:pt x="33678" y="15"/>
                      <a:pt x="33493" y="44"/>
                    </a:cubicBezTo>
                    <a:cubicBezTo>
                      <a:pt x="32243" y="259"/>
                      <a:pt x="31255" y="925"/>
                      <a:pt x="30481" y="1914"/>
                    </a:cubicBezTo>
                    <a:cubicBezTo>
                      <a:pt x="30147" y="2342"/>
                      <a:pt x="29850" y="2795"/>
                      <a:pt x="29528" y="3235"/>
                    </a:cubicBezTo>
                    <a:cubicBezTo>
                      <a:pt x="29469" y="3319"/>
                      <a:pt x="29385" y="3390"/>
                      <a:pt x="29302" y="3497"/>
                    </a:cubicBezTo>
                    <a:cubicBezTo>
                      <a:pt x="29088" y="2437"/>
                      <a:pt x="28540" y="1687"/>
                      <a:pt x="27659" y="1152"/>
                    </a:cubicBezTo>
                    <a:cubicBezTo>
                      <a:pt x="27176" y="861"/>
                      <a:pt x="26669" y="742"/>
                      <a:pt x="26156" y="742"/>
                    </a:cubicBezTo>
                    <a:cubicBezTo>
                      <a:pt x="25872" y="742"/>
                      <a:pt x="25586" y="778"/>
                      <a:pt x="25301" y="842"/>
                    </a:cubicBezTo>
                    <a:cubicBezTo>
                      <a:pt x="24647" y="985"/>
                      <a:pt x="23956" y="1128"/>
                      <a:pt x="23385" y="1545"/>
                    </a:cubicBezTo>
                    <a:cubicBezTo>
                      <a:pt x="23254" y="1628"/>
                      <a:pt x="23099" y="1687"/>
                      <a:pt x="22968" y="1783"/>
                    </a:cubicBezTo>
                    <a:cubicBezTo>
                      <a:pt x="22646" y="2033"/>
                      <a:pt x="22301" y="2247"/>
                      <a:pt x="22027" y="2545"/>
                    </a:cubicBezTo>
                    <a:cubicBezTo>
                      <a:pt x="21801" y="2783"/>
                      <a:pt x="21670" y="3104"/>
                      <a:pt x="21491" y="3390"/>
                    </a:cubicBezTo>
                    <a:cubicBezTo>
                      <a:pt x="21349" y="3604"/>
                      <a:pt x="21206" y="3819"/>
                      <a:pt x="21075" y="4033"/>
                    </a:cubicBezTo>
                    <a:cubicBezTo>
                      <a:pt x="21039" y="4092"/>
                      <a:pt x="21051" y="4176"/>
                      <a:pt x="21039" y="4235"/>
                    </a:cubicBezTo>
                    <a:cubicBezTo>
                      <a:pt x="21027" y="4295"/>
                      <a:pt x="21027" y="4366"/>
                      <a:pt x="21003" y="4426"/>
                    </a:cubicBezTo>
                    <a:cubicBezTo>
                      <a:pt x="20884" y="4688"/>
                      <a:pt x="20753" y="4950"/>
                      <a:pt x="20646" y="5224"/>
                    </a:cubicBezTo>
                    <a:cubicBezTo>
                      <a:pt x="20384" y="5890"/>
                      <a:pt x="20134" y="6557"/>
                      <a:pt x="19872" y="7224"/>
                    </a:cubicBezTo>
                    <a:cubicBezTo>
                      <a:pt x="19848" y="7283"/>
                      <a:pt x="19789" y="7331"/>
                      <a:pt x="19753" y="7390"/>
                    </a:cubicBezTo>
                    <a:cubicBezTo>
                      <a:pt x="19229" y="6343"/>
                      <a:pt x="18360" y="5807"/>
                      <a:pt x="17253" y="5724"/>
                    </a:cubicBezTo>
                    <a:cubicBezTo>
                      <a:pt x="17154" y="5716"/>
                      <a:pt x="17056" y="5713"/>
                      <a:pt x="16958" y="5713"/>
                    </a:cubicBezTo>
                    <a:cubicBezTo>
                      <a:pt x="16092" y="5713"/>
                      <a:pt x="15275" y="5995"/>
                      <a:pt x="14526" y="6498"/>
                    </a:cubicBezTo>
                    <a:cubicBezTo>
                      <a:pt x="14050" y="6819"/>
                      <a:pt x="13550" y="7129"/>
                      <a:pt x="13121" y="7545"/>
                    </a:cubicBezTo>
                    <a:cubicBezTo>
                      <a:pt x="12967" y="7712"/>
                      <a:pt x="12752" y="7831"/>
                      <a:pt x="12609" y="8010"/>
                    </a:cubicBezTo>
                    <a:cubicBezTo>
                      <a:pt x="12276" y="8426"/>
                      <a:pt x="11943" y="8867"/>
                      <a:pt x="11621" y="9295"/>
                    </a:cubicBezTo>
                    <a:cubicBezTo>
                      <a:pt x="11264" y="9784"/>
                      <a:pt x="10919" y="10272"/>
                      <a:pt x="10573" y="10772"/>
                    </a:cubicBezTo>
                    <a:cubicBezTo>
                      <a:pt x="10264" y="11212"/>
                      <a:pt x="9990" y="11689"/>
                      <a:pt x="9669" y="12117"/>
                    </a:cubicBezTo>
                    <a:cubicBezTo>
                      <a:pt x="9371" y="12522"/>
                      <a:pt x="9038" y="12903"/>
                      <a:pt x="8692" y="13284"/>
                    </a:cubicBezTo>
                    <a:cubicBezTo>
                      <a:pt x="8061" y="13987"/>
                      <a:pt x="7418" y="14677"/>
                      <a:pt x="6787" y="15368"/>
                    </a:cubicBezTo>
                    <a:cubicBezTo>
                      <a:pt x="5966" y="16284"/>
                      <a:pt x="5085" y="17106"/>
                      <a:pt x="4120" y="17868"/>
                    </a:cubicBezTo>
                    <a:cubicBezTo>
                      <a:pt x="3858" y="18070"/>
                      <a:pt x="3596" y="18273"/>
                      <a:pt x="3334" y="18475"/>
                    </a:cubicBezTo>
                    <a:cubicBezTo>
                      <a:pt x="3227" y="18570"/>
                      <a:pt x="3144" y="18678"/>
                      <a:pt x="3037" y="18761"/>
                    </a:cubicBezTo>
                    <a:cubicBezTo>
                      <a:pt x="2287" y="19344"/>
                      <a:pt x="1525" y="19904"/>
                      <a:pt x="786" y="20487"/>
                    </a:cubicBezTo>
                    <a:cubicBezTo>
                      <a:pt x="191" y="20964"/>
                      <a:pt x="1" y="21666"/>
                      <a:pt x="251" y="22357"/>
                    </a:cubicBezTo>
                    <a:cubicBezTo>
                      <a:pt x="394" y="22738"/>
                      <a:pt x="584" y="23107"/>
                      <a:pt x="751" y="23476"/>
                    </a:cubicBezTo>
                    <a:cubicBezTo>
                      <a:pt x="2037" y="23035"/>
                      <a:pt x="3334" y="22607"/>
                      <a:pt x="4620" y="22142"/>
                    </a:cubicBezTo>
                    <a:cubicBezTo>
                      <a:pt x="5704" y="21761"/>
                      <a:pt x="6752" y="21309"/>
                      <a:pt x="7859" y="20987"/>
                    </a:cubicBezTo>
                    <a:cubicBezTo>
                      <a:pt x="8204" y="20892"/>
                      <a:pt x="8514" y="20773"/>
                      <a:pt x="8835" y="20630"/>
                    </a:cubicBezTo>
                    <a:cubicBezTo>
                      <a:pt x="9680" y="20285"/>
                      <a:pt x="10562" y="20047"/>
                      <a:pt x="11419" y="19737"/>
                    </a:cubicBezTo>
                    <a:cubicBezTo>
                      <a:pt x="11895" y="19571"/>
                      <a:pt x="12347" y="19368"/>
                      <a:pt x="12824" y="19190"/>
                    </a:cubicBezTo>
                    <a:cubicBezTo>
                      <a:pt x="13669" y="18880"/>
                      <a:pt x="14514" y="18606"/>
                      <a:pt x="15360" y="18285"/>
                    </a:cubicBezTo>
                    <a:cubicBezTo>
                      <a:pt x="15884" y="18082"/>
                      <a:pt x="16396" y="17832"/>
                      <a:pt x="16919" y="17618"/>
                    </a:cubicBezTo>
                    <a:cubicBezTo>
                      <a:pt x="17979" y="17189"/>
                      <a:pt x="19039" y="16785"/>
                      <a:pt x="20098" y="16356"/>
                    </a:cubicBezTo>
                    <a:cubicBezTo>
                      <a:pt x="21587" y="15737"/>
                      <a:pt x="23075" y="15130"/>
                      <a:pt x="24551" y="14475"/>
                    </a:cubicBezTo>
                    <a:cubicBezTo>
                      <a:pt x="26206" y="13737"/>
                      <a:pt x="27861" y="12975"/>
                      <a:pt x="29492" y="12189"/>
                    </a:cubicBezTo>
                    <a:cubicBezTo>
                      <a:pt x="30778" y="11570"/>
                      <a:pt x="32028" y="10903"/>
                      <a:pt x="33302" y="10260"/>
                    </a:cubicBezTo>
                    <a:cubicBezTo>
                      <a:pt x="33660" y="10069"/>
                      <a:pt x="34005" y="9796"/>
                      <a:pt x="34386" y="9748"/>
                    </a:cubicBezTo>
                    <a:cubicBezTo>
                      <a:pt x="34886" y="9676"/>
                      <a:pt x="35136" y="9295"/>
                      <a:pt x="35517" y="9105"/>
                    </a:cubicBezTo>
                    <a:cubicBezTo>
                      <a:pt x="35910" y="8903"/>
                      <a:pt x="36315" y="8712"/>
                      <a:pt x="36708" y="8522"/>
                    </a:cubicBezTo>
                    <a:cubicBezTo>
                      <a:pt x="36958" y="8403"/>
                      <a:pt x="37208" y="8283"/>
                      <a:pt x="37458" y="8176"/>
                    </a:cubicBezTo>
                    <a:cubicBezTo>
                      <a:pt x="37517" y="8152"/>
                      <a:pt x="37577" y="8152"/>
                      <a:pt x="37672" y="8141"/>
                    </a:cubicBezTo>
                    <a:cubicBezTo>
                      <a:pt x="37684" y="8248"/>
                      <a:pt x="37696" y="8331"/>
                      <a:pt x="37696" y="8450"/>
                    </a:cubicBezTo>
                    <a:cubicBezTo>
                      <a:pt x="37505" y="8462"/>
                      <a:pt x="37339" y="8462"/>
                      <a:pt x="37136" y="8474"/>
                    </a:cubicBezTo>
                    <a:cubicBezTo>
                      <a:pt x="37209" y="8681"/>
                      <a:pt x="37344" y="8843"/>
                      <a:pt x="37495" y="8843"/>
                    </a:cubicBezTo>
                    <a:cubicBezTo>
                      <a:pt x="37518" y="8843"/>
                      <a:pt x="37541" y="8839"/>
                      <a:pt x="37565" y="8831"/>
                    </a:cubicBezTo>
                    <a:cubicBezTo>
                      <a:pt x="37732" y="8784"/>
                      <a:pt x="37898" y="8581"/>
                      <a:pt x="37994" y="8414"/>
                    </a:cubicBezTo>
                    <a:cubicBezTo>
                      <a:pt x="38124" y="8164"/>
                      <a:pt x="38196" y="7879"/>
                      <a:pt x="38291" y="7617"/>
                    </a:cubicBezTo>
                    <a:cubicBezTo>
                      <a:pt x="38303" y="7593"/>
                      <a:pt x="38351" y="7593"/>
                      <a:pt x="38422" y="7569"/>
                    </a:cubicBezTo>
                    <a:lnTo>
                      <a:pt x="38422" y="7569"/>
                    </a:lnTo>
                    <a:cubicBezTo>
                      <a:pt x="38398" y="7831"/>
                      <a:pt x="38279" y="8105"/>
                      <a:pt x="38672" y="8176"/>
                    </a:cubicBezTo>
                    <a:cubicBezTo>
                      <a:pt x="38625" y="8295"/>
                      <a:pt x="38577" y="8391"/>
                      <a:pt x="38529" y="8486"/>
                    </a:cubicBezTo>
                    <a:cubicBezTo>
                      <a:pt x="38569" y="8495"/>
                      <a:pt x="38609" y="8499"/>
                      <a:pt x="38648" y="8499"/>
                    </a:cubicBezTo>
                    <a:cubicBezTo>
                      <a:pt x="38873" y="8499"/>
                      <a:pt x="39090" y="8360"/>
                      <a:pt x="39160" y="8117"/>
                    </a:cubicBezTo>
                    <a:cubicBezTo>
                      <a:pt x="39244" y="7843"/>
                      <a:pt x="39398" y="7545"/>
                      <a:pt x="39160" y="7260"/>
                    </a:cubicBezTo>
                    <a:cubicBezTo>
                      <a:pt x="39137" y="7236"/>
                      <a:pt x="39184" y="7152"/>
                      <a:pt x="39184" y="7093"/>
                    </a:cubicBezTo>
                    <a:cubicBezTo>
                      <a:pt x="39232" y="7117"/>
                      <a:pt x="39303" y="7117"/>
                      <a:pt x="39327" y="7152"/>
                    </a:cubicBezTo>
                    <a:cubicBezTo>
                      <a:pt x="39494" y="7450"/>
                      <a:pt x="39648" y="7748"/>
                      <a:pt x="39815" y="8045"/>
                    </a:cubicBezTo>
                    <a:cubicBezTo>
                      <a:pt x="39922" y="8236"/>
                      <a:pt x="39851" y="8343"/>
                      <a:pt x="39696" y="8438"/>
                    </a:cubicBezTo>
                    <a:cubicBezTo>
                      <a:pt x="39446" y="8581"/>
                      <a:pt x="39208" y="8712"/>
                      <a:pt x="38958" y="8855"/>
                    </a:cubicBezTo>
                    <a:cubicBezTo>
                      <a:pt x="38363" y="9212"/>
                      <a:pt x="37767" y="9569"/>
                      <a:pt x="37160" y="9915"/>
                    </a:cubicBezTo>
                    <a:cubicBezTo>
                      <a:pt x="36458" y="10319"/>
                      <a:pt x="35755" y="10712"/>
                      <a:pt x="35041" y="11105"/>
                    </a:cubicBezTo>
                    <a:cubicBezTo>
                      <a:pt x="34267" y="11534"/>
                      <a:pt x="33469" y="11927"/>
                      <a:pt x="32695" y="12355"/>
                    </a:cubicBezTo>
                    <a:cubicBezTo>
                      <a:pt x="31886" y="12808"/>
                      <a:pt x="31028" y="13189"/>
                      <a:pt x="30183" y="13582"/>
                    </a:cubicBezTo>
                    <a:cubicBezTo>
                      <a:pt x="29397" y="13951"/>
                      <a:pt x="28576" y="14260"/>
                      <a:pt x="27826" y="14701"/>
                    </a:cubicBezTo>
                    <a:cubicBezTo>
                      <a:pt x="27254" y="15034"/>
                      <a:pt x="26635" y="15237"/>
                      <a:pt x="26052" y="15511"/>
                    </a:cubicBezTo>
                    <a:cubicBezTo>
                      <a:pt x="25123" y="15963"/>
                      <a:pt x="24158" y="16320"/>
                      <a:pt x="23218" y="16737"/>
                    </a:cubicBezTo>
                    <a:cubicBezTo>
                      <a:pt x="22611" y="16999"/>
                      <a:pt x="22027" y="17296"/>
                      <a:pt x="21432" y="17570"/>
                    </a:cubicBezTo>
                    <a:cubicBezTo>
                      <a:pt x="21051" y="17749"/>
                      <a:pt x="20682" y="17951"/>
                      <a:pt x="20289" y="18082"/>
                    </a:cubicBezTo>
                    <a:cubicBezTo>
                      <a:pt x="18860" y="18570"/>
                      <a:pt x="17467" y="19154"/>
                      <a:pt x="16062" y="19678"/>
                    </a:cubicBezTo>
                    <a:cubicBezTo>
                      <a:pt x="14931" y="20106"/>
                      <a:pt x="13776" y="20487"/>
                      <a:pt x="12645" y="20892"/>
                    </a:cubicBezTo>
                    <a:cubicBezTo>
                      <a:pt x="12419" y="20975"/>
                      <a:pt x="12205" y="21071"/>
                      <a:pt x="11990" y="21154"/>
                    </a:cubicBezTo>
                    <a:cubicBezTo>
                      <a:pt x="11895" y="21191"/>
                      <a:pt x="11800" y="21221"/>
                      <a:pt x="11710" y="21221"/>
                    </a:cubicBezTo>
                    <a:cubicBezTo>
                      <a:pt x="11597" y="21221"/>
                      <a:pt x="11493" y="21174"/>
                      <a:pt x="11407" y="21035"/>
                    </a:cubicBezTo>
                    <a:cubicBezTo>
                      <a:pt x="11395" y="21011"/>
                      <a:pt x="11347" y="21011"/>
                      <a:pt x="11312" y="20999"/>
                    </a:cubicBezTo>
                    <a:cubicBezTo>
                      <a:pt x="11288" y="21023"/>
                      <a:pt x="11264" y="21035"/>
                      <a:pt x="11264" y="21047"/>
                    </a:cubicBezTo>
                    <a:cubicBezTo>
                      <a:pt x="11395" y="21440"/>
                      <a:pt x="11109" y="21499"/>
                      <a:pt x="10847" y="21595"/>
                    </a:cubicBezTo>
                    <a:cubicBezTo>
                      <a:pt x="9978" y="21904"/>
                      <a:pt x="9121" y="22226"/>
                      <a:pt x="8264" y="22535"/>
                    </a:cubicBezTo>
                    <a:cubicBezTo>
                      <a:pt x="8212" y="22556"/>
                      <a:pt x="8156" y="22561"/>
                      <a:pt x="8098" y="22561"/>
                    </a:cubicBezTo>
                    <a:cubicBezTo>
                      <a:pt x="8044" y="22561"/>
                      <a:pt x="7989" y="22556"/>
                      <a:pt x="7934" y="22556"/>
                    </a:cubicBezTo>
                    <a:cubicBezTo>
                      <a:pt x="7913" y="22556"/>
                      <a:pt x="7892" y="22557"/>
                      <a:pt x="7871" y="22559"/>
                    </a:cubicBezTo>
                    <a:cubicBezTo>
                      <a:pt x="7847" y="22559"/>
                      <a:pt x="7820" y="22558"/>
                      <a:pt x="7794" y="22558"/>
                    </a:cubicBezTo>
                    <a:cubicBezTo>
                      <a:pt x="7742" y="22558"/>
                      <a:pt x="7692" y="22563"/>
                      <a:pt x="7668" y="22595"/>
                    </a:cubicBezTo>
                    <a:cubicBezTo>
                      <a:pt x="7371" y="22940"/>
                      <a:pt x="6930" y="22952"/>
                      <a:pt x="6537" y="23095"/>
                    </a:cubicBezTo>
                    <a:cubicBezTo>
                      <a:pt x="5906" y="23321"/>
                      <a:pt x="5275" y="23559"/>
                      <a:pt x="4644" y="23785"/>
                    </a:cubicBezTo>
                    <a:cubicBezTo>
                      <a:pt x="4073" y="23988"/>
                      <a:pt x="3489" y="24166"/>
                      <a:pt x="2918" y="24369"/>
                    </a:cubicBezTo>
                    <a:cubicBezTo>
                      <a:pt x="2430" y="24535"/>
                      <a:pt x="1941" y="24714"/>
                      <a:pt x="1453" y="24893"/>
                    </a:cubicBezTo>
                    <a:cubicBezTo>
                      <a:pt x="1525" y="25095"/>
                      <a:pt x="1560" y="25345"/>
                      <a:pt x="1691" y="25500"/>
                    </a:cubicBezTo>
                    <a:cubicBezTo>
                      <a:pt x="2025" y="25893"/>
                      <a:pt x="2382" y="26274"/>
                      <a:pt x="2787" y="26583"/>
                    </a:cubicBezTo>
                    <a:cubicBezTo>
                      <a:pt x="2966" y="26713"/>
                      <a:pt x="3246" y="26809"/>
                      <a:pt x="3485" y="26809"/>
                    </a:cubicBezTo>
                    <a:cubicBezTo>
                      <a:pt x="3532" y="26809"/>
                      <a:pt x="3577" y="26805"/>
                      <a:pt x="3620" y="26798"/>
                    </a:cubicBezTo>
                    <a:cubicBezTo>
                      <a:pt x="4525" y="26631"/>
                      <a:pt x="5406" y="26357"/>
                      <a:pt x="6299" y="26190"/>
                    </a:cubicBezTo>
                    <a:cubicBezTo>
                      <a:pt x="7049" y="26048"/>
                      <a:pt x="7823" y="25964"/>
                      <a:pt x="8585" y="25881"/>
                    </a:cubicBezTo>
                    <a:cubicBezTo>
                      <a:pt x="9073" y="25821"/>
                      <a:pt x="9573" y="25928"/>
                      <a:pt x="10026" y="25678"/>
                    </a:cubicBezTo>
                    <a:cubicBezTo>
                      <a:pt x="10030" y="25676"/>
                      <a:pt x="10036" y="25675"/>
                      <a:pt x="10043" y="25675"/>
                    </a:cubicBezTo>
                    <a:cubicBezTo>
                      <a:pt x="10071" y="25675"/>
                      <a:pt x="10116" y="25693"/>
                      <a:pt x="10145" y="25702"/>
                    </a:cubicBezTo>
                    <a:cubicBezTo>
                      <a:pt x="10368" y="25734"/>
                      <a:pt x="10600" y="25813"/>
                      <a:pt x="10825" y="25813"/>
                    </a:cubicBezTo>
                    <a:cubicBezTo>
                      <a:pt x="10852" y="25813"/>
                      <a:pt x="10880" y="25812"/>
                      <a:pt x="10907" y="25809"/>
                    </a:cubicBezTo>
                    <a:cubicBezTo>
                      <a:pt x="11224" y="25778"/>
                      <a:pt x="11540" y="25763"/>
                      <a:pt x="11856" y="25763"/>
                    </a:cubicBezTo>
                    <a:cubicBezTo>
                      <a:pt x="12486" y="25763"/>
                      <a:pt x="13113" y="25821"/>
                      <a:pt x="13740" y="25917"/>
                    </a:cubicBezTo>
                    <a:cubicBezTo>
                      <a:pt x="14026" y="25952"/>
                      <a:pt x="14312" y="25964"/>
                      <a:pt x="14550" y="25988"/>
                    </a:cubicBezTo>
                    <a:cubicBezTo>
                      <a:pt x="14598" y="25750"/>
                      <a:pt x="14633" y="25595"/>
                      <a:pt x="14669" y="25440"/>
                    </a:cubicBezTo>
                    <a:lnTo>
                      <a:pt x="14776" y="25440"/>
                    </a:lnTo>
                    <a:cubicBezTo>
                      <a:pt x="14800" y="25512"/>
                      <a:pt x="14824" y="25583"/>
                      <a:pt x="14860" y="25655"/>
                    </a:cubicBezTo>
                    <a:cubicBezTo>
                      <a:pt x="14931" y="25798"/>
                      <a:pt x="14979" y="26000"/>
                      <a:pt x="15098" y="26071"/>
                    </a:cubicBezTo>
                    <a:cubicBezTo>
                      <a:pt x="15248" y="26157"/>
                      <a:pt x="15446" y="26204"/>
                      <a:pt x="15622" y="26204"/>
                    </a:cubicBezTo>
                    <a:cubicBezTo>
                      <a:pt x="15642" y="26204"/>
                      <a:pt x="15662" y="26204"/>
                      <a:pt x="15681" y="26202"/>
                    </a:cubicBezTo>
                    <a:cubicBezTo>
                      <a:pt x="15795" y="26192"/>
                      <a:pt x="15908" y="26187"/>
                      <a:pt x="16020" y="26187"/>
                    </a:cubicBezTo>
                    <a:cubicBezTo>
                      <a:pt x="16823" y="26187"/>
                      <a:pt x="17586" y="26427"/>
                      <a:pt x="18348" y="26583"/>
                    </a:cubicBezTo>
                    <a:cubicBezTo>
                      <a:pt x="19134" y="26750"/>
                      <a:pt x="19967" y="26714"/>
                      <a:pt x="20729" y="27048"/>
                    </a:cubicBezTo>
                    <a:cubicBezTo>
                      <a:pt x="20733" y="27052"/>
                      <a:pt x="20739" y="27053"/>
                      <a:pt x="20745" y="27053"/>
                    </a:cubicBezTo>
                    <a:cubicBezTo>
                      <a:pt x="20757" y="27053"/>
                      <a:pt x="20773" y="27048"/>
                      <a:pt x="20789" y="27048"/>
                    </a:cubicBezTo>
                    <a:cubicBezTo>
                      <a:pt x="21539" y="27095"/>
                      <a:pt x="22289" y="27131"/>
                      <a:pt x="23039" y="27167"/>
                    </a:cubicBezTo>
                    <a:cubicBezTo>
                      <a:pt x="23131" y="27177"/>
                      <a:pt x="23223" y="27231"/>
                      <a:pt x="23300" y="27231"/>
                    </a:cubicBezTo>
                    <a:cubicBezTo>
                      <a:pt x="23313" y="27231"/>
                      <a:pt x="23325" y="27230"/>
                      <a:pt x="23337" y="27226"/>
                    </a:cubicBezTo>
                    <a:cubicBezTo>
                      <a:pt x="23635" y="27167"/>
                      <a:pt x="23920" y="27083"/>
                      <a:pt x="24206" y="26988"/>
                    </a:cubicBezTo>
                    <a:cubicBezTo>
                      <a:pt x="24563" y="26869"/>
                      <a:pt x="24909" y="26679"/>
                      <a:pt x="25266" y="26583"/>
                    </a:cubicBezTo>
                    <a:cubicBezTo>
                      <a:pt x="25671" y="26488"/>
                      <a:pt x="25730" y="25952"/>
                      <a:pt x="26171" y="25917"/>
                    </a:cubicBezTo>
                    <a:cubicBezTo>
                      <a:pt x="26171" y="25917"/>
                      <a:pt x="26183" y="25905"/>
                      <a:pt x="26183" y="25893"/>
                    </a:cubicBezTo>
                    <a:cubicBezTo>
                      <a:pt x="26313" y="25667"/>
                      <a:pt x="26468" y="25452"/>
                      <a:pt x="26575" y="25214"/>
                    </a:cubicBezTo>
                    <a:cubicBezTo>
                      <a:pt x="26885" y="24547"/>
                      <a:pt x="26968" y="23869"/>
                      <a:pt x="26659" y="23178"/>
                    </a:cubicBezTo>
                    <a:cubicBezTo>
                      <a:pt x="26575" y="23000"/>
                      <a:pt x="26504" y="22833"/>
                      <a:pt x="26421" y="22630"/>
                    </a:cubicBezTo>
                    <a:cubicBezTo>
                      <a:pt x="26508" y="22630"/>
                      <a:pt x="26569" y="22625"/>
                      <a:pt x="26621" y="22625"/>
                    </a:cubicBezTo>
                    <a:cubicBezTo>
                      <a:pt x="26647" y="22625"/>
                      <a:pt x="26671" y="22626"/>
                      <a:pt x="26694" y="22630"/>
                    </a:cubicBezTo>
                    <a:cubicBezTo>
                      <a:pt x="28099" y="23035"/>
                      <a:pt x="29552" y="23142"/>
                      <a:pt x="30981" y="23345"/>
                    </a:cubicBezTo>
                    <a:cubicBezTo>
                      <a:pt x="31044" y="23355"/>
                      <a:pt x="31117" y="23394"/>
                      <a:pt x="31175" y="23394"/>
                    </a:cubicBezTo>
                    <a:cubicBezTo>
                      <a:pt x="31182" y="23394"/>
                      <a:pt x="31189" y="23394"/>
                      <a:pt x="31195" y="23392"/>
                    </a:cubicBezTo>
                    <a:cubicBezTo>
                      <a:pt x="31898" y="23261"/>
                      <a:pt x="32624" y="23321"/>
                      <a:pt x="33291" y="23011"/>
                    </a:cubicBezTo>
                    <a:cubicBezTo>
                      <a:pt x="33624" y="22857"/>
                      <a:pt x="33981" y="22761"/>
                      <a:pt x="34314" y="22607"/>
                    </a:cubicBezTo>
                    <a:cubicBezTo>
                      <a:pt x="34386" y="22583"/>
                      <a:pt x="34410" y="22452"/>
                      <a:pt x="34434" y="22357"/>
                    </a:cubicBezTo>
                    <a:cubicBezTo>
                      <a:pt x="34457" y="22273"/>
                      <a:pt x="34469" y="22166"/>
                      <a:pt x="34505" y="22011"/>
                    </a:cubicBezTo>
                    <a:cubicBezTo>
                      <a:pt x="34636" y="22154"/>
                      <a:pt x="34695" y="22214"/>
                      <a:pt x="34779" y="22309"/>
                    </a:cubicBezTo>
                    <a:cubicBezTo>
                      <a:pt x="35196" y="21940"/>
                      <a:pt x="35577" y="21559"/>
                      <a:pt x="35803" y="21059"/>
                    </a:cubicBezTo>
                    <a:cubicBezTo>
                      <a:pt x="36017" y="20618"/>
                      <a:pt x="36065" y="20154"/>
                      <a:pt x="35969" y="19654"/>
                    </a:cubicBezTo>
                    <a:cubicBezTo>
                      <a:pt x="35898" y="19273"/>
                      <a:pt x="35922" y="18880"/>
                      <a:pt x="35731" y="18523"/>
                    </a:cubicBezTo>
                    <a:cubicBezTo>
                      <a:pt x="35684" y="18416"/>
                      <a:pt x="35684" y="18273"/>
                      <a:pt x="35862" y="18249"/>
                    </a:cubicBezTo>
                    <a:cubicBezTo>
                      <a:pt x="36112" y="18201"/>
                      <a:pt x="36350" y="18142"/>
                      <a:pt x="36600" y="18082"/>
                    </a:cubicBezTo>
                    <a:cubicBezTo>
                      <a:pt x="36756" y="18041"/>
                      <a:pt x="36929" y="17919"/>
                      <a:pt x="37058" y="17919"/>
                    </a:cubicBezTo>
                    <a:cubicBezTo>
                      <a:pt x="37077" y="17919"/>
                      <a:pt x="37095" y="17921"/>
                      <a:pt x="37112" y="17927"/>
                    </a:cubicBezTo>
                    <a:cubicBezTo>
                      <a:pt x="37237" y="17976"/>
                      <a:pt x="37356" y="17990"/>
                      <a:pt x="37475" y="17990"/>
                    </a:cubicBezTo>
                    <a:cubicBezTo>
                      <a:pt x="37618" y="17990"/>
                      <a:pt x="37761" y="17970"/>
                      <a:pt x="37910" y="17963"/>
                    </a:cubicBezTo>
                    <a:cubicBezTo>
                      <a:pt x="38982" y="17951"/>
                      <a:pt x="40029" y="17785"/>
                      <a:pt x="41018" y="17368"/>
                    </a:cubicBezTo>
                    <a:cubicBezTo>
                      <a:pt x="41244" y="17273"/>
                      <a:pt x="41423" y="17189"/>
                      <a:pt x="41375" y="16939"/>
                    </a:cubicBezTo>
                    <a:cubicBezTo>
                      <a:pt x="41518" y="16892"/>
                      <a:pt x="41661" y="16868"/>
                      <a:pt x="41768" y="16796"/>
                    </a:cubicBezTo>
                    <a:cubicBezTo>
                      <a:pt x="41923" y="16689"/>
                      <a:pt x="42065" y="16570"/>
                      <a:pt x="42196" y="16427"/>
                    </a:cubicBezTo>
                    <a:cubicBezTo>
                      <a:pt x="42327" y="16284"/>
                      <a:pt x="42435" y="16130"/>
                      <a:pt x="42530" y="15951"/>
                    </a:cubicBezTo>
                    <a:cubicBezTo>
                      <a:pt x="42804" y="15487"/>
                      <a:pt x="42744" y="14975"/>
                      <a:pt x="42649" y="14487"/>
                    </a:cubicBezTo>
                    <a:cubicBezTo>
                      <a:pt x="42506" y="13737"/>
                      <a:pt x="42304" y="13022"/>
                      <a:pt x="41780" y="12439"/>
                    </a:cubicBezTo>
                    <a:cubicBezTo>
                      <a:pt x="41530" y="12141"/>
                      <a:pt x="41327" y="11808"/>
                      <a:pt x="41113" y="11486"/>
                    </a:cubicBezTo>
                    <a:cubicBezTo>
                      <a:pt x="41161" y="11439"/>
                      <a:pt x="41184" y="11403"/>
                      <a:pt x="41208" y="11403"/>
                    </a:cubicBezTo>
                    <a:cubicBezTo>
                      <a:pt x="41875" y="11331"/>
                      <a:pt x="42375" y="10927"/>
                      <a:pt x="42923" y="10605"/>
                    </a:cubicBezTo>
                    <a:cubicBezTo>
                      <a:pt x="43197" y="10438"/>
                      <a:pt x="43494" y="10284"/>
                      <a:pt x="43756" y="10093"/>
                    </a:cubicBezTo>
                    <a:cubicBezTo>
                      <a:pt x="43923" y="9962"/>
                      <a:pt x="44018" y="9724"/>
                      <a:pt x="44280" y="9688"/>
                    </a:cubicBezTo>
                    <a:cubicBezTo>
                      <a:pt x="44328" y="9676"/>
                      <a:pt x="44387" y="9557"/>
                      <a:pt x="44387" y="9486"/>
                    </a:cubicBezTo>
                    <a:cubicBezTo>
                      <a:pt x="44399" y="9319"/>
                      <a:pt x="44459" y="9260"/>
                      <a:pt x="44625" y="9236"/>
                    </a:cubicBezTo>
                    <a:cubicBezTo>
                      <a:pt x="44744" y="9224"/>
                      <a:pt x="44923" y="9141"/>
                      <a:pt x="44959" y="9045"/>
                    </a:cubicBezTo>
                    <a:cubicBezTo>
                      <a:pt x="45054" y="8760"/>
                      <a:pt x="45268" y="8593"/>
                      <a:pt x="45459" y="8379"/>
                    </a:cubicBezTo>
                    <a:cubicBezTo>
                      <a:pt x="45959" y="7855"/>
                      <a:pt x="46161" y="7176"/>
                      <a:pt x="46304" y="6438"/>
                    </a:cubicBezTo>
                    <a:lnTo>
                      <a:pt x="46304" y="6438"/>
                    </a:lnTo>
                    <a:cubicBezTo>
                      <a:pt x="46267" y="6441"/>
                      <a:pt x="46231" y="6443"/>
                      <a:pt x="46196" y="6443"/>
                    </a:cubicBezTo>
                    <a:cubicBezTo>
                      <a:pt x="45950" y="6443"/>
                      <a:pt x="45759" y="6359"/>
                      <a:pt x="45697" y="6057"/>
                    </a:cubicBezTo>
                    <a:cubicBezTo>
                      <a:pt x="45780" y="6057"/>
                      <a:pt x="45852" y="6045"/>
                      <a:pt x="45923" y="6045"/>
                    </a:cubicBezTo>
                    <a:cubicBezTo>
                      <a:pt x="46423" y="6045"/>
                      <a:pt x="46506" y="5997"/>
                      <a:pt x="46471" y="5497"/>
                    </a:cubicBezTo>
                    <a:cubicBezTo>
                      <a:pt x="46423" y="4890"/>
                      <a:pt x="46352" y="4283"/>
                      <a:pt x="45971" y="3771"/>
                    </a:cubicBezTo>
                    <a:cubicBezTo>
                      <a:pt x="45828" y="3569"/>
                      <a:pt x="45637" y="3390"/>
                      <a:pt x="45471" y="3199"/>
                    </a:cubicBezTo>
                    <a:cubicBezTo>
                      <a:pt x="44982" y="2640"/>
                      <a:pt x="44363" y="2283"/>
                      <a:pt x="43625" y="2116"/>
                    </a:cubicBezTo>
                    <a:cubicBezTo>
                      <a:pt x="43077" y="1997"/>
                      <a:pt x="42506" y="1949"/>
                      <a:pt x="41934" y="1926"/>
                    </a:cubicBezTo>
                    <a:cubicBezTo>
                      <a:pt x="41891" y="1924"/>
                      <a:pt x="41848" y="1923"/>
                      <a:pt x="41806" y="1923"/>
                    </a:cubicBezTo>
                    <a:cubicBezTo>
                      <a:pt x="41236" y="1923"/>
                      <a:pt x="40703" y="2064"/>
                      <a:pt x="40160" y="2164"/>
                    </a:cubicBezTo>
                    <a:cubicBezTo>
                      <a:pt x="40048" y="2186"/>
                      <a:pt x="39925" y="2368"/>
                      <a:pt x="39841" y="2368"/>
                    </a:cubicBezTo>
                    <a:cubicBezTo>
                      <a:pt x="39836" y="2368"/>
                      <a:pt x="39832" y="2367"/>
                      <a:pt x="39827" y="2366"/>
                    </a:cubicBezTo>
                    <a:cubicBezTo>
                      <a:pt x="39774" y="2352"/>
                      <a:pt x="39723" y="2345"/>
                      <a:pt x="39675" y="2345"/>
                    </a:cubicBezTo>
                    <a:cubicBezTo>
                      <a:pt x="39443" y="2345"/>
                      <a:pt x="39262" y="2490"/>
                      <a:pt x="39065" y="2568"/>
                    </a:cubicBezTo>
                    <a:cubicBezTo>
                      <a:pt x="38589" y="2759"/>
                      <a:pt x="38113" y="2973"/>
                      <a:pt x="37648" y="3199"/>
                    </a:cubicBezTo>
                    <a:cubicBezTo>
                      <a:pt x="37583" y="3232"/>
                      <a:pt x="37540" y="3250"/>
                      <a:pt x="37509" y="3250"/>
                    </a:cubicBezTo>
                    <a:cubicBezTo>
                      <a:pt x="37461" y="3250"/>
                      <a:pt x="37444" y="3206"/>
                      <a:pt x="37422" y="3104"/>
                    </a:cubicBezTo>
                    <a:cubicBezTo>
                      <a:pt x="37351" y="2795"/>
                      <a:pt x="37303" y="2473"/>
                      <a:pt x="37184" y="2176"/>
                    </a:cubicBezTo>
                    <a:cubicBezTo>
                      <a:pt x="36934" y="1545"/>
                      <a:pt x="36577" y="973"/>
                      <a:pt x="36005" y="580"/>
                    </a:cubicBezTo>
                    <a:cubicBezTo>
                      <a:pt x="35838" y="461"/>
                      <a:pt x="35636" y="425"/>
                      <a:pt x="35457" y="342"/>
                    </a:cubicBezTo>
                    <a:cubicBezTo>
                      <a:pt x="34998" y="108"/>
                      <a:pt x="34526" y="0"/>
                      <a:pt x="340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8" name="Google Shape;578;p38"/>
              <p:cNvSpPr/>
              <p:nvPr/>
            </p:nvSpPr>
            <p:spPr>
              <a:xfrm>
                <a:off x="667025" y="1355050"/>
                <a:ext cx="1005225" cy="451875"/>
              </a:xfrm>
              <a:custGeom>
                <a:rect b="b" l="l" r="r" t="t"/>
                <a:pathLst>
                  <a:path extrusionOk="0" h="18075" w="40209">
                    <a:moveTo>
                      <a:pt x="37244" y="1942"/>
                    </a:moveTo>
                    <a:cubicBezTo>
                      <a:pt x="37422" y="1953"/>
                      <a:pt x="37589" y="1977"/>
                      <a:pt x="37756" y="2001"/>
                    </a:cubicBezTo>
                    <a:cubicBezTo>
                      <a:pt x="37756" y="2037"/>
                      <a:pt x="37744" y="2073"/>
                      <a:pt x="37744" y="2108"/>
                    </a:cubicBezTo>
                    <a:cubicBezTo>
                      <a:pt x="37589" y="2120"/>
                      <a:pt x="37422" y="2144"/>
                      <a:pt x="37267" y="2144"/>
                    </a:cubicBezTo>
                    <a:cubicBezTo>
                      <a:pt x="37264" y="2145"/>
                      <a:pt x="37261" y="2146"/>
                      <a:pt x="37258" y="2146"/>
                    </a:cubicBezTo>
                    <a:cubicBezTo>
                      <a:pt x="37223" y="2146"/>
                      <a:pt x="37181" y="2094"/>
                      <a:pt x="37148" y="2073"/>
                    </a:cubicBezTo>
                    <a:cubicBezTo>
                      <a:pt x="37184" y="2025"/>
                      <a:pt x="37220" y="1942"/>
                      <a:pt x="37244" y="1942"/>
                    </a:cubicBezTo>
                    <a:close/>
                    <a:moveTo>
                      <a:pt x="11979" y="13276"/>
                    </a:moveTo>
                    <a:cubicBezTo>
                      <a:pt x="12098" y="13300"/>
                      <a:pt x="12205" y="13336"/>
                      <a:pt x="12324" y="13372"/>
                    </a:cubicBezTo>
                    <a:cubicBezTo>
                      <a:pt x="12288" y="13419"/>
                      <a:pt x="12252" y="13502"/>
                      <a:pt x="12229" y="13502"/>
                    </a:cubicBezTo>
                    <a:cubicBezTo>
                      <a:pt x="12121" y="13479"/>
                      <a:pt x="12038" y="13431"/>
                      <a:pt x="11931" y="13395"/>
                    </a:cubicBezTo>
                    <a:cubicBezTo>
                      <a:pt x="11955" y="13360"/>
                      <a:pt x="11967" y="13312"/>
                      <a:pt x="11979" y="13276"/>
                    </a:cubicBezTo>
                    <a:close/>
                    <a:moveTo>
                      <a:pt x="8340" y="14083"/>
                    </a:moveTo>
                    <a:cubicBezTo>
                      <a:pt x="8428" y="14083"/>
                      <a:pt x="8514" y="14086"/>
                      <a:pt x="8597" y="14098"/>
                    </a:cubicBezTo>
                    <a:cubicBezTo>
                      <a:pt x="8633" y="14098"/>
                      <a:pt x="8692" y="14181"/>
                      <a:pt x="8692" y="14241"/>
                    </a:cubicBezTo>
                    <a:cubicBezTo>
                      <a:pt x="8704" y="14264"/>
                      <a:pt x="8621" y="14336"/>
                      <a:pt x="8597" y="14336"/>
                    </a:cubicBezTo>
                    <a:cubicBezTo>
                      <a:pt x="8407" y="14288"/>
                      <a:pt x="8228" y="14229"/>
                      <a:pt x="8050" y="14181"/>
                    </a:cubicBezTo>
                    <a:cubicBezTo>
                      <a:pt x="8061" y="14145"/>
                      <a:pt x="8061" y="14122"/>
                      <a:pt x="8073" y="14086"/>
                    </a:cubicBezTo>
                    <a:cubicBezTo>
                      <a:pt x="8163" y="14086"/>
                      <a:pt x="8252" y="14083"/>
                      <a:pt x="8340" y="14083"/>
                    </a:cubicBezTo>
                    <a:close/>
                    <a:moveTo>
                      <a:pt x="8204" y="14562"/>
                    </a:moveTo>
                    <a:cubicBezTo>
                      <a:pt x="8228" y="14586"/>
                      <a:pt x="8252" y="14610"/>
                      <a:pt x="8276" y="14634"/>
                    </a:cubicBezTo>
                    <a:cubicBezTo>
                      <a:pt x="8133" y="14765"/>
                      <a:pt x="7990" y="14896"/>
                      <a:pt x="7835" y="15015"/>
                    </a:cubicBezTo>
                    <a:cubicBezTo>
                      <a:pt x="7907" y="14800"/>
                      <a:pt x="7966" y="14586"/>
                      <a:pt x="8204" y="14562"/>
                    </a:cubicBezTo>
                    <a:close/>
                    <a:moveTo>
                      <a:pt x="39470" y="1"/>
                    </a:moveTo>
                    <a:cubicBezTo>
                      <a:pt x="39458" y="60"/>
                      <a:pt x="39423" y="144"/>
                      <a:pt x="39446" y="168"/>
                    </a:cubicBezTo>
                    <a:cubicBezTo>
                      <a:pt x="39673" y="453"/>
                      <a:pt x="39518" y="739"/>
                      <a:pt x="39434" y="1025"/>
                    </a:cubicBezTo>
                    <a:cubicBezTo>
                      <a:pt x="39364" y="1268"/>
                      <a:pt x="39155" y="1407"/>
                      <a:pt x="38934" y="1407"/>
                    </a:cubicBezTo>
                    <a:cubicBezTo>
                      <a:pt x="38894" y="1407"/>
                      <a:pt x="38855" y="1403"/>
                      <a:pt x="38815" y="1394"/>
                    </a:cubicBezTo>
                    <a:cubicBezTo>
                      <a:pt x="38851" y="1287"/>
                      <a:pt x="38899" y="1191"/>
                      <a:pt x="38958" y="1084"/>
                    </a:cubicBezTo>
                    <a:cubicBezTo>
                      <a:pt x="38565" y="1013"/>
                      <a:pt x="38672" y="739"/>
                      <a:pt x="38696" y="477"/>
                    </a:cubicBezTo>
                    <a:lnTo>
                      <a:pt x="38696" y="477"/>
                    </a:lnTo>
                    <a:cubicBezTo>
                      <a:pt x="38637" y="501"/>
                      <a:pt x="38589" y="501"/>
                      <a:pt x="38577" y="525"/>
                    </a:cubicBezTo>
                    <a:cubicBezTo>
                      <a:pt x="38470" y="787"/>
                      <a:pt x="38410" y="1072"/>
                      <a:pt x="38268" y="1322"/>
                    </a:cubicBezTo>
                    <a:cubicBezTo>
                      <a:pt x="38172" y="1489"/>
                      <a:pt x="38018" y="1692"/>
                      <a:pt x="37851" y="1739"/>
                    </a:cubicBezTo>
                    <a:cubicBezTo>
                      <a:pt x="37827" y="1747"/>
                      <a:pt x="37804" y="1751"/>
                      <a:pt x="37781" y="1751"/>
                    </a:cubicBezTo>
                    <a:cubicBezTo>
                      <a:pt x="37630" y="1751"/>
                      <a:pt x="37495" y="1589"/>
                      <a:pt x="37422" y="1382"/>
                    </a:cubicBezTo>
                    <a:cubicBezTo>
                      <a:pt x="37625" y="1370"/>
                      <a:pt x="37791" y="1358"/>
                      <a:pt x="37982" y="1346"/>
                    </a:cubicBezTo>
                    <a:cubicBezTo>
                      <a:pt x="37970" y="1239"/>
                      <a:pt x="37970" y="1144"/>
                      <a:pt x="37958" y="1049"/>
                    </a:cubicBezTo>
                    <a:cubicBezTo>
                      <a:pt x="37863" y="1060"/>
                      <a:pt x="37791" y="1060"/>
                      <a:pt x="37732" y="1084"/>
                    </a:cubicBezTo>
                    <a:cubicBezTo>
                      <a:pt x="37482" y="1191"/>
                      <a:pt x="37232" y="1311"/>
                      <a:pt x="36994" y="1430"/>
                    </a:cubicBezTo>
                    <a:cubicBezTo>
                      <a:pt x="36589" y="1620"/>
                      <a:pt x="36196" y="1811"/>
                      <a:pt x="35803" y="2013"/>
                    </a:cubicBezTo>
                    <a:cubicBezTo>
                      <a:pt x="35422" y="2203"/>
                      <a:pt x="35172" y="2584"/>
                      <a:pt x="34672" y="2656"/>
                    </a:cubicBezTo>
                    <a:cubicBezTo>
                      <a:pt x="34291" y="2704"/>
                      <a:pt x="33946" y="2977"/>
                      <a:pt x="33577" y="3168"/>
                    </a:cubicBezTo>
                    <a:cubicBezTo>
                      <a:pt x="32314" y="3811"/>
                      <a:pt x="31064" y="4478"/>
                      <a:pt x="29778" y="5097"/>
                    </a:cubicBezTo>
                    <a:cubicBezTo>
                      <a:pt x="28135" y="5883"/>
                      <a:pt x="26492" y="6645"/>
                      <a:pt x="24825" y="7383"/>
                    </a:cubicBezTo>
                    <a:cubicBezTo>
                      <a:pt x="23361" y="8038"/>
                      <a:pt x="21873" y="8645"/>
                      <a:pt x="20384" y="9252"/>
                    </a:cubicBezTo>
                    <a:cubicBezTo>
                      <a:pt x="19325" y="9693"/>
                      <a:pt x="18253" y="10097"/>
                      <a:pt x="17194" y="10526"/>
                    </a:cubicBezTo>
                    <a:cubicBezTo>
                      <a:pt x="16670" y="10728"/>
                      <a:pt x="16170" y="10990"/>
                      <a:pt x="15646" y="11193"/>
                    </a:cubicBezTo>
                    <a:cubicBezTo>
                      <a:pt x="14800" y="11514"/>
                      <a:pt x="13943" y="11788"/>
                      <a:pt x="13098" y="12098"/>
                    </a:cubicBezTo>
                    <a:cubicBezTo>
                      <a:pt x="12633" y="12276"/>
                      <a:pt x="12181" y="12479"/>
                      <a:pt x="11705" y="12645"/>
                    </a:cubicBezTo>
                    <a:cubicBezTo>
                      <a:pt x="10848" y="12943"/>
                      <a:pt x="9966" y="13193"/>
                      <a:pt x="9121" y="13538"/>
                    </a:cubicBezTo>
                    <a:cubicBezTo>
                      <a:pt x="8788" y="13669"/>
                      <a:pt x="8478" y="13800"/>
                      <a:pt x="8133" y="13895"/>
                    </a:cubicBezTo>
                    <a:cubicBezTo>
                      <a:pt x="7038" y="14217"/>
                      <a:pt x="5978" y="14669"/>
                      <a:pt x="4894" y="15050"/>
                    </a:cubicBezTo>
                    <a:cubicBezTo>
                      <a:pt x="3620" y="15515"/>
                      <a:pt x="2323" y="15943"/>
                      <a:pt x="1037" y="16384"/>
                    </a:cubicBezTo>
                    <a:cubicBezTo>
                      <a:pt x="787" y="16467"/>
                      <a:pt x="537" y="16527"/>
                      <a:pt x="287" y="16622"/>
                    </a:cubicBezTo>
                    <a:cubicBezTo>
                      <a:pt x="49" y="16705"/>
                      <a:pt x="1" y="16872"/>
                      <a:pt x="108" y="17098"/>
                    </a:cubicBezTo>
                    <a:cubicBezTo>
                      <a:pt x="251" y="17408"/>
                      <a:pt x="358" y="17717"/>
                      <a:pt x="501" y="18074"/>
                    </a:cubicBezTo>
                    <a:cubicBezTo>
                      <a:pt x="906" y="17991"/>
                      <a:pt x="1311" y="17896"/>
                      <a:pt x="1727" y="17801"/>
                    </a:cubicBezTo>
                    <a:cubicBezTo>
                      <a:pt x="2215" y="17622"/>
                      <a:pt x="2704" y="17443"/>
                      <a:pt x="3204" y="17277"/>
                    </a:cubicBezTo>
                    <a:cubicBezTo>
                      <a:pt x="3775" y="17074"/>
                      <a:pt x="4347" y="16896"/>
                      <a:pt x="4918" y="16693"/>
                    </a:cubicBezTo>
                    <a:cubicBezTo>
                      <a:pt x="5561" y="16467"/>
                      <a:pt x="6180" y="16229"/>
                      <a:pt x="6823" y="16003"/>
                    </a:cubicBezTo>
                    <a:cubicBezTo>
                      <a:pt x="7204" y="15860"/>
                      <a:pt x="7657" y="15848"/>
                      <a:pt x="7954" y="15491"/>
                    </a:cubicBezTo>
                    <a:cubicBezTo>
                      <a:pt x="7990" y="15455"/>
                      <a:pt x="8085" y="15467"/>
                      <a:pt x="8145" y="15455"/>
                    </a:cubicBezTo>
                    <a:cubicBezTo>
                      <a:pt x="8220" y="15455"/>
                      <a:pt x="8298" y="15463"/>
                      <a:pt x="8374" y="15463"/>
                    </a:cubicBezTo>
                    <a:cubicBezTo>
                      <a:pt x="8431" y="15463"/>
                      <a:pt x="8487" y="15459"/>
                      <a:pt x="8538" y="15443"/>
                    </a:cubicBezTo>
                    <a:cubicBezTo>
                      <a:pt x="9407" y="15134"/>
                      <a:pt x="10264" y="14812"/>
                      <a:pt x="11121" y="14491"/>
                    </a:cubicBezTo>
                    <a:cubicBezTo>
                      <a:pt x="11383" y="14395"/>
                      <a:pt x="11681" y="14348"/>
                      <a:pt x="11550" y="13955"/>
                    </a:cubicBezTo>
                    <a:cubicBezTo>
                      <a:pt x="11550" y="13943"/>
                      <a:pt x="11574" y="13931"/>
                      <a:pt x="11598" y="13907"/>
                    </a:cubicBezTo>
                    <a:cubicBezTo>
                      <a:pt x="11621" y="13907"/>
                      <a:pt x="11681" y="13919"/>
                      <a:pt x="11693" y="13943"/>
                    </a:cubicBezTo>
                    <a:cubicBezTo>
                      <a:pt x="11772" y="14082"/>
                      <a:pt x="11874" y="14129"/>
                      <a:pt x="11987" y="14129"/>
                    </a:cubicBezTo>
                    <a:cubicBezTo>
                      <a:pt x="12078" y="14129"/>
                      <a:pt x="12176" y="14099"/>
                      <a:pt x="12276" y="14062"/>
                    </a:cubicBezTo>
                    <a:cubicBezTo>
                      <a:pt x="12491" y="13967"/>
                      <a:pt x="12705" y="13872"/>
                      <a:pt x="12919" y="13800"/>
                    </a:cubicBezTo>
                    <a:cubicBezTo>
                      <a:pt x="14062" y="13395"/>
                      <a:pt x="15217" y="13014"/>
                      <a:pt x="16348" y="12586"/>
                    </a:cubicBezTo>
                    <a:cubicBezTo>
                      <a:pt x="17753" y="12062"/>
                      <a:pt x="19146" y="11478"/>
                      <a:pt x="20575" y="10990"/>
                    </a:cubicBezTo>
                    <a:cubicBezTo>
                      <a:pt x="20968" y="10859"/>
                      <a:pt x="21325" y="10645"/>
                      <a:pt x="21706" y="10478"/>
                    </a:cubicBezTo>
                    <a:cubicBezTo>
                      <a:pt x="22301" y="10193"/>
                      <a:pt x="22897" y="9907"/>
                      <a:pt x="23504" y="9645"/>
                    </a:cubicBezTo>
                    <a:cubicBezTo>
                      <a:pt x="24444" y="9228"/>
                      <a:pt x="25409" y="8871"/>
                      <a:pt x="26338" y="8419"/>
                    </a:cubicBezTo>
                    <a:cubicBezTo>
                      <a:pt x="26921" y="8133"/>
                      <a:pt x="27540" y="7942"/>
                      <a:pt x="28112" y="7609"/>
                    </a:cubicBezTo>
                    <a:cubicBezTo>
                      <a:pt x="28862" y="7168"/>
                      <a:pt x="29683" y="6859"/>
                      <a:pt x="30469" y="6490"/>
                    </a:cubicBezTo>
                    <a:cubicBezTo>
                      <a:pt x="31314" y="6097"/>
                      <a:pt x="32160" y="5716"/>
                      <a:pt x="32981" y="5263"/>
                    </a:cubicBezTo>
                    <a:cubicBezTo>
                      <a:pt x="33755" y="4835"/>
                      <a:pt x="34541" y="4442"/>
                      <a:pt x="35315" y="4013"/>
                    </a:cubicBezTo>
                    <a:cubicBezTo>
                      <a:pt x="36029" y="3620"/>
                      <a:pt x="36744" y="3227"/>
                      <a:pt x="37446" y="2823"/>
                    </a:cubicBezTo>
                    <a:cubicBezTo>
                      <a:pt x="38053" y="2477"/>
                      <a:pt x="38649" y="2120"/>
                      <a:pt x="39244" y="1763"/>
                    </a:cubicBezTo>
                    <a:cubicBezTo>
                      <a:pt x="39482" y="1620"/>
                      <a:pt x="39732" y="1489"/>
                      <a:pt x="39970" y="1346"/>
                    </a:cubicBezTo>
                    <a:cubicBezTo>
                      <a:pt x="40125" y="1251"/>
                      <a:pt x="40208" y="1144"/>
                      <a:pt x="40101" y="953"/>
                    </a:cubicBezTo>
                    <a:cubicBezTo>
                      <a:pt x="39934" y="656"/>
                      <a:pt x="39768" y="346"/>
                      <a:pt x="39601" y="60"/>
                    </a:cubicBezTo>
                    <a:cubicBezTo>
                      <a:pt x="39589" y="25"/>
                      <a:pt x="39518" y="25"/>
                      <a:pt x="39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79" name="Google Shape;579;p38"/>
            <p:cNvGrpSpPr/>
            <p:nvPr/>
          </p:nvGrpSpPr>
          <p:grpSpPr>
            <a:xfrm rot="1214461">
              <a:off x="3663260" y="4320107"/>
              <a:ext cx="1351048" cy="1491327"/>
              <a:chOff x="767650" y="2246550"/>
              <a:chExt cx="665275" cy="734350"/>
            </a:xfrm>
          </p:grpSpPr>
          <p:sp>
            <p:nvSpPr>
              <p:cNvPr id="580" name="Google Shape;580;p38"/>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1" name="Google Shape;581;p38"/>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2" name="Google Shape;582;p38"/>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38"/>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4" name="Google Shape;584;p38"/>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5" name="Google Shape;585;p38"/>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6" name="Google Shape;586;p38"/>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7" name="Google Shape;587;p38"/>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8" name="Google Shape;588;p38"/>
            <p:cNvGrpSpPr/>
            <p:nvPr/>
          </p:nvGrpSpPr>
          <p:grpSpPr>
            <a:xfrm rot="-1414625">
              <a:off x="-833168" y="-127931"/>
              <a:ext cx="2098626" cy="1512234"/>
              <a:chOff x="2627400" y="3573375"/>
              <a:chExt cx="1276675" cy="919950"/>
            </a:xfrm>
          </p:grpSpPr>
          <p:sp>
            <p:nvSpPr>
              <p:cNvPr id="589" name="Google Shape;589;p38"/>
              <p:cNvSpPr/>
              <p:nvPr/>
            </p:nvSpPr>
            <p:spPr>
              <a:xfrm>
                <a:off x="2627400" y="3896450"/>
                <a:ext cx="862325" cy="596875"/>
              </a:xfrm>
              <a:custGeom>
                <a:rect b="b" l="l" r="r" t="t"/>
                <a:pathLst>
                  <a:path extrusionOk="0" h="23875" w="34493">
                    <a:moveTo>
                      <a:pt x="5168" y="17121"/>
                    </a:moveTo>
                    <a:lnTo>
                      <a:pt x="5168" y="17359"/>
                    </a:lnTo>
                    <a:lnTo>
                      <a:pt x="4906" y="17359"/>
                    </a:lnTo>
                    <a:lnTo>
                      <a:pt x="4906" y="17121"/>
                    </a:lnTo>
                    <a:close/>
                    <a:moveTo>
                      <a:pt x="5454" y="17395"/>
                    </a:moveTo>
                    <a:cubicBezTo>
                      <a:pt x="5465" y="17395"/>
                      <a:pt x="5489" y="17395"/>
                      <a:pt x="5501" y="17407"/>
                    </a:cubicBezTo>
                    <a:cubicBezTo>
                      <a:pt x="5513" y="17467"/>
                      <a:pt x="5513" y="17526"/>
                      <a:pt x="5525" y="17598"/>
                    </a:cubicBezTo>
                    <a:cubicBezTo>
                      <a:pt x="5513" y="17598"/>
                      <a:pt x="5501" y="17609"/>
                      <a:pt x="5489" y="17609"/>
                    </a:cubicBezTo>
                    <a:cubicBezTo>
                      <a:pt x="5454" y="17574"/>
                      <a:pt x="5406" y="17550"/>
                      <a:pt x="5394" y="17514"/>
                    </a:cubicBezTo>
                    <a:cubicBezTo>
                      <a:pt x="5394" y="17479"/>
                      <a:pt x="5430" y="17431"/>
                      <a:pt x="5454" y="17395"/>
                    </a:cubicBezTo>
                    <a:close/>
                    <a:moveTo>
                      <a:pt x="1727" y="17598"/>
                    </a:moveTo>
                    <a:cubicBezTo>
                      <a:pt x="1751" y="17621"/>
                      <a:pt x="1775" y="17657"/>
                      <a:pt x="1775" y="17681"/>
                    </a:cubicBezTo>
                    <a:cubicBezTo>
                      <a:pt x="1763" y="17705"/>
                      <a:pt x="1727" y="17729"/>
                      <a:pt x="1715" y="17764"/>
                    </a:cubicBezTo>
                    <a:cubicBezTo>
                      <a:pt x="1691" y="17740"/>
                      <a:pt x="1644" y="17717"/>
                      <a:pt x="1644" y="17693"/>
                    </a:cubicBezTo>
                    <a:cubicBezTo>
                      <a:pt x="1644" y="17657"/>
                      <a:pt x="1679" y="17621"/>
                      <a:pt x="1691" y="17598"/>
                    </a:cubicBezTo>
                    <a:close/>
                    <a:moveTo>
                      <a:pt x="3005" y="17126"/>
                    </a:moveTo>
                    <a:cubicBezTo>
                      <a:pt x="3062" y="17126"/>
                      <a:pt x="3084" y="17160"/>
                      <a:pt x="3084" y="17217"/>
                    </a:cubicBezTo>
                    <a:cubicBezTo>
                      <a:pt x="3096" y="17395"/>
                      <a:pt x="3108" y="17574"/>
                      <a:pt x="3120" y="17764"/>
                    </a:cubicBezTo>
                    <a:lnTo>
                      <a:pt x="2822" y="17764"/>
                    </a:lnTo>
                    <a:cubicBezTo>
                      <a:pt x="2787" y="17764"/>
                      <a:pt x="2751" y="17740"/>
                      <a:pt x="2727" y="17705"/>
                    </a:cubicBezTo>
                    <a:cubicBezTo>
                      <a:pt x="2727" y="17693"/>
                      <a:pt x="2739" y="17633"/>
                      <a:pt x="2763" y="17621"/>
                    </a:cubicBezTo>
                    <a:cubicBezTo>
                      <a:pt x="2781" y="17615"/>
                      <a:pt x="2801" y="17612"/>
                      <a:pt x="2821" y="17612"/>
                    </a:cubicBezTo>
                    <a:cubicBezTo>
                      <a:pt x="2840" y="17612"/>
                      <a:pt x="2858" y="17615"/>
                      <a:pt x="2870" y="17621"/>
                    </a:cubicBezTo>
                    <a:cubicBezTo>
                      <a:pt x="2918" y="17633"/>
                      <a:pt x="2941" y="17657"/>
                      <a:pt x="2989" y="17669"/>
                    </a:cubicBezTo>
                    <a:cubicBezTo>
                      <a:pt x="2834" y="17490"/>
                      <a:pt x="2977" y="17312"/>
                      <a:pt x="2953" y="17133"/>
                    </a:cubicBezTo>
                    <a:cubicBezTo>
                      <a:pt x="2973" y="17128"/>
                      <a:pt x="2990" y="17126"/>
                      <a:pt x="3005" y="17126"/>
                    </a:cubicBezTo>
                    <a:close/>
                    <a:moveTo>
                      <a:pt x="9776" y="0"/>
                    </a:moveTo>
                    <a:cubicBezTo>
                      <a:pt x="9645" y="12"/>
                      <a:pt x="9514" y="24"/>
                      <a:pt x="9383" y="36"/>
                    </a:cubicBezTo>
                    <a:cubicBezTo>
                      <a:pt x="9335" y="48"/>
                      <a:pt x="9287" y="72"/>
                      <a:pt x="9252" y="107"/>
                    </a:cubicBezTo>
                    <a:cubicBezTo>
                      <a:pt x="9229" y="145"/>
                      <a:pt x="9212" y="163"/>
                      <a:pt x="9187" y="163"/>
                    </a:cubicBezTo>
                    <a:cubicBezTo>
                      <a:pt x="9172" y="163"/>
                      <a:pt x="9155" y="156"/>
                      <a:pt x="9133" y="143"/>
                    </a:cubicBezTo>
                    <a:cubicBezTo>
                      <a:pt x="9077" y="101"/>
                      <a:pt x="9021" y="84"/>
                      <a:pt x="8963" y="84"/>
                    </a:cubicBezTo>
                    <a:cubicBezTo>
                      <a:pt x="8922" y="84"/>
                      <a:pt x="8879" y="93"/>
                      <a:pt x="8835" y="107"/>
                    </a:cubicBezTo>
                    <a:cubicBezTo>
                      <a:pt x="8763" y="131"/>
                      <a:pt x="8692" y="155"/>
                      <a:pt x="8621" y="179"/>
                    </a:cubicBezTo>
                    <a:cubicBezTo>
                      <a:pt x="8382" y="238"/>
                      <a:pt x="8144" y="298"/>
                      <a:pt x="7906" y="357"/>
                    </a:cubicBezTo>
                    <a:cubicBezTo>
                      <a:pt x="7811" y="381"/>
                      <a:pt x="7728" y="429"/>
                      <a:pt x="7632" y="441"/>
                    </a:cubicBezTo>
                    <a:cubicBezTo>
                      <a:pt x="7561" y="453"/>
                      <a:pt x="7501" y="465"/>
                      <a:pt x="7478" y="548"/>
                    </a:cubicBezTo>
                    <a:cubicBezTo>
                      <a:pt x="7466" y="584"/>
                      <a:pt x="7406" y="619"/>
                      <a:pt x="7370" y="619"/>
                    </a:cubicBezTo>
                    <a:cubicBezTo>
                      <a:pt x="7204" y="631"/>
                      <a:pt x="7061" y="679"/>
                      <a:pt x="6906" y="762"/>
                    </a:cubicBezTo>
                    <a:cubicBezTo>
                      <a:pt x="6704" y="869"/>
                      <a:pt x="6501" y="976"/>
                      <a:pt x="6299" y="1096"/>
                    </a:cubicBezTo>
                    <a:cubicBezTo>
                      <a:pt x="6204" y="1143"/>
                      <a:pt x="6085" y="1167"/>
                      <a:pt x="6001" y="1227"/>
                    </a:cubicBezTo>
                    <a:cubicBezTo>
                      <a:pt x="5811" y="1369"/>
                      <a:pt x="5632" y="1500"/>
                      <a:pt x="5454" y="1655"/>
                    </a:cubicBezTo>
                    <a:cubicBezTo>
                      <a:pt x="5239" y="1846"/>
                      <a:pt x="5025" y="2048"/>
                      <a:pt x="4811" y="2239"/>
                    </a:cubicBezTo>
                    <a:cubicBezTo>
                      <a:pt x="4739" y="2298"/>
                      <a:pt x="4656" y="2358"/>
                      <a:pt x="4572" y="2417"/>
                    </a:cubicBezTo>
                    <a:cubicBezTo>
                      <a:pt x="4525" y="2441"/>
                      <a:pt x="4477" y="2465"/>
                      <a:pt x="4453" y="2524"/>
                    </a:cubicBezTo>
                    <a:cubicBezTo>
                      <a:pt x="4442" y="2608"/>
                      <a:pt x="4382" y="2667"/>
                      <a:pt x="4322" y="2727"/>
                    </a:cubicBezTo>
                    <a:cubicBezTo>
                      <a:pt x="4156" y="2917"/>
                      <a:pt x="3953" y="3096"/>
                      <a:pt x="3810" y="3298"/>
                    </a:cubicBezTo>
                    <a:cubicBezTo>
                      <a:pt x="3572" y="3608"/>
                      <a:pt x="3370" y="3941"/>
                      <a:pt x="3156" y="4263"/>
                    </a:cubicBezTo>
                    <a:cubicBezTo>
                      <a:pt x="3048" y="4417"/>
                      <a:pt x="2941" y="4572"/>
                      <a:pt x="2846" y="4739"/>
                    </a:cubicBezTo>
                    <a:cubicBezTo>
                      <a:pt x="2787" y="4834"/>
                      <a:pt x="2751" y="4953"/>
                      <a:pt x="2679" y="5048"/>
                    </a:cubicBezTo>
                    <a:cubicBezTo>
                      <a:pt x="2370" y="5513"/>
                      <a:pt x="2203" y="6049"/>
                      <a:pt x="1965" y="6549"/>
                    </a:cubicBezTo>
                    <a:cubicBezTo>
                      <a:pt x="1929" y="6620"/>
                      <a:pt x="1917" y="6703"/>
                      <a:pt x="1882" y="6775"/>
                    </a:cubicBezTo>
                    <a:cubicBezTo>
                      <a:pt x="1822" y="6906"/>
                      <a:pt x="1751" y="7025"/>
                      <a:pt x="1703" y="7156"/>
                    </a:cubicBezTo>
                    <a:cubicBezTo>
                      <a:pt x="1489" y="7727"/>
                      <a:pt x="1274" y="8311"/>
                      <a:pt x="1072" y="8894"/>
                    </a:cubicBezTo>
                    <a:cubicBezTo>
                      <a:pt x="941" y="9299"/>
                      <a:pt x="834" y="9704"/>
                      <a:pt x="727" y="10109"/>
                    </a:cubicBezTo>
                    <a:cubicBezTo>
                      <a:pt x="596" y="10668"/>
                      <a:pt x="477" y="11228"/>
                      <a:pt x="334" y="11787"/>
                    </a:cubicBezTo>
                    <a:cubicBezTo>
                      <a:pt x="179" y="12442"/>
                      <a:pt x="143" y="13121"/>
                      <a:pt x="60" y="13776"/>
                    </a:cubicBezTo>
                    <a:cubicBezTo>
                      <a:pt x="60" y="13811"/>
                      <a:pt x="60" y="13847"/>
                      <a:pt x="60" y="13883"/>
                    </a:cubicBezTo>
                    <a:cubicBezTo>
                      <a:pt x="60" y="14014"/>
                      <a:pt x="60" y="14133"/>
                      <a:pt x="48" y="14264"/>
                    </a:cubicBezTo>
                    <a:cubicBezTo>
                      <a:pt x="36" y="14395"/>
                      <a:pt x="0" y="14526"/>
                      <a:pt x="0" y="14657"/>
                    </a:cubicBezTo>
                    <a:cubicBezTo>
                      <a:pt x="0" y="14919"/>
                      <a:pt x="12" y="15181"/>
                      <a:pt x="24" y="15443"/>
                    </a:cubicBezTo>
                    <a:cubicBezTo>
                      <a:pt x="36" y="15907"/>
                      <a:pt x="36" y="16383"/>
                      <a:pt x="48" y="16859"/>
                    </a:cubicBezTo>
                    <a:cubicBezTo>
                      <a:pt x="48" y="16943"/>
                      <a:pt x="48" y="17026"/>
                      <a:pt x="72" y="17109"/>
                    </a:cubicBezTo>
                    <a:cubicBezTo>
                      <a:pt x="108" y="17300"/>
                      <a:pt x="167" y="17479"/>
                      <a:pt x="203" y="17669"/>
                    </a:cubicBezTo>
                    <a:cubicBezTo>
                      <a:pt x="215" y="17764"/>
                      <a:pt x="239" y="17800"/>
                      <a:pt x="334" y="17800"/>
                    </a:cubicBezTo>
                    <a:cubicBezTo>
                      <a:pt x="344" y="17799"/>
                      <a:pt x="353" y="17798"/>
                      <a:pt x="362" y="17798"/>
                    </a:cubicBezTo>
                    <a:cubicBezTo>
                      <a:pt x="438" y="17798"/>
                      <a:pt x="478" y="17844"/>
                      <a:pt x="489" y="17919"/>
                    </a:cubicBezTo>
                    <a:cubicBezTo>
                      <a:pt x="501" y="17955"/>
                      <a:pt x="703" y="18121"/>
                      <a:pt x="739" y="18121"/>
                    </a:cubicBezTo>
                    <a:cubicBezTo>
                      <a:pt x="751" y="18121"/>
                      <a:pt x="762" y="18110"/>
                      <a:pt x="762" y="18110"/>
                    </a:cubicBezTo>
                    <a:cubicBezTo>
                      <a:pt x="810" y="18074"/>
                      <a:pt x="858" y="18050"/>
                      <a:pt x="893" y="18002"/>
                    </a:cubicBezTo>
                    <a:cubicBezTo>
                      <a:pt x="929" y="17967"/>
                      <a:pt x="977" y="17907"/>
                      <a:pt x="977" y="17860"/>
                    </a:cubicBezTo>
                    <a:cubicBezTo>
                      <a:pt x="989" y="17764"/>
                      <a:pt x="977" y="17681"/>
                      <a:pt x="965" y="17586"/>
                    </a:cubicBezTo>
                    <a:cubicBezTo>
                      <a:pt x="893" y="17574"/>
                      <a:pt x="822" y="17574"/>
                      <a:pt x="739" y="17562"/>
                    </a:cubicBezTo>
                    <a:cubicBezTo>
                      <a:pt x="715" y="17550"/>
                      <a:pt x="679" y="17514"/>
                      <a:pt x="691" y="17490"/>
                    </a:cubicBezTo>
                    <a:cubicBezTo>
                      <a:pt x="691" y="17467"/>
                      <a:pt x="727" y="17431"/>
                      <a:pt x="751" y="17431"/>
                    </a:cubicBezTo>
                    <a:cubicBezTo>
                      <a:pt x="822" y="17407"/>
                      <a:pt x="882" y="17407"/>
                      <a:pt x="953" y="17395"/>
                    </a:cubicBezTo>
                    <a:lnTo>
                      <a:pt x="953" y="17109"/>
                    </a:lnTo>
                    <a:lnTo>
                      <a:pt x="679" y="17109"/>
                    </a:lnTo>
                    <a:cubicBezTo>
                      <a:pt x="691" y="17014"/>
                      <a:pt x="691" y="16931"/>
                      <a:pt x="715" y="16847"/>
                    </a:cubicBezTo>
                    <a:cubicBezTo>
                      <a:pt x="715" y="16800"/>
                      <a:pt x="751" y="16764"/>
                      <a:pt x="762" y="16728"/>
                    </a:cubicBezTo>
                    <a:cubicBezTo>
                      <a:pt x="780" y="16743"/>
                      <a:pt x="804" y="16745"/>
                      <a:pt x="828" y="16745"/>
                    </a:cubicBezTo>
                    <a:cubicBezTo>
                      <a:pt x="841" y="16745"/>
                      <a:pt x="854" y="16745"/>
                      <a:pt x="866" y="16745"/>
                    </a:cubicBezTo>
                    <a:cubicBezTo>
                      <a:pt x="911" y="16745"/>
                      <a:pt x="952" y="16752"/>
                      <a:pt x="965" y="16824"/>
                    </a:cubicBezTo>
                    <a:cubicBezTo>
                      <a:pt x="965" y="16871"/>
                      <a:pt x="1024" y="16919"/>
                      <a:pt x="1072" y="16931"/>
                    </a:cubicBezTo>
                    <a:cubicBezTo>
                      <a:pt x="1143" y="16943"/>
                      <a:pt x="1215" y="16943"/>
                      <a:pt x="1298" y="16955"/>
                    </a:cubicBezTo>
                    <a:cubicBezTo>
                      <a:pt x="1310" y="16990"/>
                      <a:pt x="1322" y="17026"/>
                      <a:pt x="1334" y="17086"/>
                    </a:cubicBezTo>
                    <a:cubicBezTo>
                      <a:pt x="1286" y="17086"/>
                      <a:pt x="1251" y="17086"/>
                      <a:pt x="1215" y="17098"/>
                    </a:cubicBezTo>
                    <a:cubicBezTo>
                      <a:pt x="1191" y="17098"/>
                      <a:pt x="1155" y="17133"/>
                      <a:pt x="1155" y="17157"/>
                    </a:cubicBezTo>
                    <a:cubicBezTo>
                      <a:pt x="1143" y="17312"/>
                      <a:pt x="1143" y="17467"/>
                      <a:pt x="1143" y="17621"/>
                    </a:cubicBezTo>
                    <a:cubicBezTo>
                      <a:pt x="1274" y="17621"/>
                      <a:pt x="1274" y="17621"/>
                      <a:pt x="1334" y="17729"/>
                    </a:cubicBezTo>
                    <a:cubicBezTo>
                      <a:pt x="1358" y="17752"/>
                      <a:pt x="1394" y="17752"/>
                      <a:pt x="1429" y="17764"/>
                    </a:cubicBezTo>
                    <a:cubicBezTo>
                      <a:pt x="1501" y="17788"/>
                      <a:pt x="1584" y="17788"/>
                      <a:pt x="1644" y="17824"/>
                    </a:cubicBezTo>
                    <a:cubicBezTo>
                      <a:pt x="1677" y="17846"/>
                      <a:pt x="1703" y="17858"/>
                      <a:pt x="1727" y="17858"/>
                    </a:cubicBezTo>
                    <a:cubicBezTo>
                      <a:pt x="1754" y="17858"/>
                      <a:pt x="1779" y="17843"/>
                      <a:pt x="1810" y="17812"/>
                    </a:cubicBezTo>
                    <a:cubicBezTo>
                      <a:pt x="1838" y="17784"/>
                      <a:pt x="1865" y="17771"/>
                      <a:pt x="1890" y="17771"/>
                    </a:cubicBezTo>
                    <a:cubicBezTo>
                      <a:pt x="1930" y="17771"/>
                      <a:pt x="1962" y="17805"/>
                      <a:pt x="1977" y="17871"/>
                    </a:cubicBezTo>
                    <a:cubicBezTo>
                      <a:pt x="1989" y="17907"/>
                      <a:pt x="1977" y="17943"/>
                      <a:pt x="1989" y="17979"/>
                    </a:cubicBezTo>
                    <a:cubicBezTo>
                      <a:pt x="2001" y="18002"/>
                      <a:pt x="2025" y="18050"/>
                      <a:pt x="2036" y="18050"/>
                    </a:cubicBezTo>
                    <a:cubicBezTo>
                      <a:pt x="2139" y="18050"/>
                      <a:pt x="2246" y="18068"/>
                      <a:pt x="2344" y="18068"/>
                    </a:cubicBezTo>
                    <a:cubicBezTo>
                      <a:pt x="2405" y="18068"/>
                      <a:pt x="2462" y="18061"/>
                      <a:pt x="2513" y="18038"/>
                    </a:cubicBezTo>
                    <a:cubicBezTo>
                      <a:pt x="2656" y="17967"/>
                      <a:pt x="2810" y="17967"/>
                      <a:pt x="2953" y="17955"/>
                    </a:cubicBezTo>
                    <a:cubicBezTo>
                      <a:pt x="3001" y="17955"/>
                      <a:pt x="3048" y="17955"/>
                      <a:pt x="3072" y="17931"/>
                    </a:cubicBezTo>
                    <a:cubicBezTo>
                      <a:pt x="3128" y="17884"/>
                      <a:pt x="3177" y="17852"/>
                      <a:pt x="3242" y="17852"/>
                    </a:cubicBezTo>
                    <a:cubicBezTo>
                      <a:pt x="3259" y="17852"/>
                      <a:pt x="3278" y="17854"/>
                      <a:pt x="3299" y="17860"/>
                    </a:cubicBezTo>
                    <a:cubicBezTo>
                      <a:pt x="3300" y="17861"/>
                      <a:pt x="3302" y="17862"/>
                      <a:pt x="3305" y="17862"/>
                    </a:cubicBezTo>
                    <a:cubicBezTo>
                      <a:pt x="3320" y="17862"/>
                      <a:pt x="3349" y="17832"/>
                      <a:pt x="3370" y="17812"/>
                    </a:cubicBezTo>
                    <a:cubicBezTo>
                      <a:pt x="3394" y="17788"/>
                      <a:pt x="3418" y="17740"/>
                      <a:pt x="3429" y="17740"/>
                    </a:cubicBezTo>
                    <a:cubicBezTo>
                      <a:pt x="3454" y="17749"/>
                      <a:pt x="3475" y="17752"/>
                      <a:pt x="3494" y="17752"/>
                    </a:cubicBezTo>
                    <a:cubicBezTo>
                      <a:pt x="3589" y="17752"/>
                      <a:pt x="3630" y="17665"/>
                      <a:pt x="3680" y="17586"/>
                    </a:cubicBezTo>
                    <a:cubicBezTo>
                      <a:pt x="3680" y="17586"/>
                      <a:pt x="3691" y="17598"/>
                      <a:pt x="3715" y="17598"/>
                    </a:cubicBezTo>
                    <a:cubicBezTo>
                      <a:pt x="3715" y="17621"/>
                      <a:pt x="3715" y="17657"/>
                      <a:pt x="3715" y="17681"/>
                    </a:cubicBezTo>
                    <a:cubicBezTo>
                      <a:pt x="3715" y="17757"/>
                      <a:pt x="3746" y="17795"/>
                      <a:pt x="3801" y="17795"/>
                    </a:cubicBezTo>
                    <a:cubicBezTo>
                      <a:pt x="3814" y="17795"/>
                      <a:pt x="3830" y="17793"/>
                      <a:pt x="3846" y="17788"/>
                    </a:cubicBezTo>
                    <a:cubicBezTo>
                      <a:pt x="3930" y="17776"/>
                      <a:pt x="4025" y="17776"/>
                      <a:pt x="4108" y="17776"/>
                    </a:cubicBezTo>
                    <a:cubicBezTo>
                      <a:pt x="4191" y="17776"/>
                      <a:pt x="4239" y="17800"/>
                      <a:pt x="4239" y="17895"/>
                    </a:cubicBezTo>
                    <a:cubicBezTo>
                      <a:pt x="4239" y="17964"/>
                      <a:pt x="4255" y="18009"/>
                      <a:pt x="4315" y="18009"/>
                    </a:cubicBezTo>
                    <a:cubicBezTo>
                      <a:pt x="4327" y="18009"/>
                      <a:pt x="4342" y="18007"/>
                      <a:pt x="4358" y="18002"/>
                    </a:cubicBezTo>
                    <a:cubicBezTo>
                      <a:pt x="4362" y="17999"/>
                      <a:pt x="4366" y="17997"/>
                      <a:pt x="4371" y="17997"/>
                    </a:cubicBezTo>
                    <a:cubicBezTo>
                      <a:pt x="4384" y="17997"/>
                      <a:pt x="4401" y="18006"/>
                      <a:pt x="4418" y="18014"/>
                    </a:cubicBezTo>
                    <a:cubicBezTo>
                      <a:pt x="4435" y="18023"/>
                      <a:pt x="4450" y="18027"/>
                      <a:pt x="4463" y="18027"/>
                    </a:cubicBezTo>
                    <a:cubicBezTo>
                      <a:pt x="4505" y="18027"/>
                      <a:pt x="4528" y="17988"/>
                      <a:pt x="4537" y="17943"/>
                    </a:cubicBezTo>
                    <a:cubicBezTo>
                      <a:pt x="4549" y="17919"/>
                      <a:pt x="4537" y="17895"/>
                      <a:pt x="4549" y="17871"/>
                    </a:cubicBezTo>
                    <a:cubicBezTo>
                      <a:pt x="4561" y="17836"/>
                      <a:pt x="4596" y="17812"/>
                      <a:pt x="4620" y="17776"/>
                    </a:cubicBezTo>
                    <a:cubicBezTo>
                      <a:pt x="4644" y="17812"/>
                      <a:pt x="4680" y="17836"/>
                      <a:pt x="4703" y="17871"/>
                    </a:cubicBezTo>
                    <a:cubicBezTo>
                      <a:pt x="4715" y="17883"/>
                      <a:pt x="4692" y="17919"/>
                      <a:pt x="4703" y="17943"/>
                    </a:cubicBezTo>
                    <a:cubicBezTo>
                      <a:pt x="4727" y="17967"/>
                      <a:pt x="4763" y="18002"/>
                      <a:pt x="4799" y="18026"/>
                    </a:cubicBezTo>
                    <a:cubicBezTo>
                      <a:pt x="4823" y="18002"/>
                      <a:pt x="4858" y="17979"/>
                      <a:pt x="4870" y="17943"/>
                    </a:cubicBezTo>
                    <a:cubicBezTo>
                      <a:pt x="4894" y="17895"/>
                      <a:pt x="4894" y="17836"/>
                      <a:pt x="4906" y="17788"/>
                    </a:cubicBezTo>
                    <a:cubicBezTo>
                      <a:pt x="4989" y="17776"/>
                      <a:pt x="5061" y="17764"/>
                      <a:pt x="5132" y="17752"/>
                    </a:cubicBezTo>
                    <a:cubicBezTo>
                      <a:pt x="5160" y="17639"/>
                      <a:pt x="5197" y="17584"/>
                      <a:pt x="5248" y="17584"/>
                    </a:cubicBezTo>
                    <a:cubicBezTo>
                      <a:pt x="5282" y="17584"/>
                      <a:pt x="5322" y="17609"/>
                      <a:pt x="5370" y="17657"/>
                    </a:cubicBezTo>
                    <a:cubicBezTo>
                      <a:pt x="5394" y="17669"/>
                      <a:pt x="5406" y="17681"/>
                      <a:pt x="5430" y="17681"/>
                    </a:cubicBezTo>
                    <a:cubicBezTo>
                      <a:pt x="5437" y="17680"/>
                      <a:pt x="5444" y="17679"/>
                      <a:pt x="5450" y="17679"/>
                    </a:cubicBezTo>
                    <a:cubicBezTo>
                      <a:pt x="5506" y="17679"/>
                      <a:pt x="5526" y="17724"/>
                      <a:pt x="5537" y="17788"/>
                    </a:cubicBezTo>
                    <a:cubicBezTo>
                      <a:pt x="5549" y="17848"/>
                      <a:pt x="5561" y="17907"/>
                      <a:pt x="5573" y="17967"/>
                    </a:cubicBezTo>
                    <a:cubicBezTo>
                      <a:pt x="5585" y="17990"/>
                      <a:pt x="5620" y="18014"/>
                      <a:pt x="5632" y="18026"/>
                    </a:cubicBezTo>
                    <a:cubicBezTo>
                      <a:pt x="5668" y="17979"/>
                      <a:pt x="5680" y="17919"/>
                      <a:pt x="5715" y="17895"/>
                    </a:cubicBezTo>
                    <a:cubicBezTo>
                      <a:pt x="5811" y="17836"/>
                      <a:pt x="5930" y="17800"/>
                      <a:pt x="5989" y="17717"/>
                    </a:cubicBezTo>
                    <a:cubicBezTo>
                      <a:pt x="6037" y="17645"/>
                      <a:pt x="6085" y="17624"/>
                      <a:pt x="6134" y="17624"/>
                    </a:cubicBezTo>
                    <a:cubicBezTo>
                      <a:pt x="6183" y="17624"/>
                      <a:pt x="6233" y="17645"/>
                      <a:pt x="6287" y="17657"/>
                    </a:cubicBezTo>
                    <a:cubicBezTo>
                      <a:pt x="6302" y="17662"/>
                      <a:pt x="6317" y="17665"/>
                      <a:pt x="6331" y="17665"/>
                    </a:cubicBezTo>
                    <a:cubicBezTo>
                      <a:pt x="6350" y="17665"/>
                      <a:pt x="6368" y="17659"/>
                      <a:pt x="6382" y="17645"/>
                    </a:cubicBezTo>
                    <a:cubicBezTo>
                      <a:pt x="6394" y="17633"/>
                      <a:pt x="6382" y="17598"/>
                      <a:pt x="6382" y="17562"/>
                    </a:cubicBezTo>
                    <a:cubicBezTo>
                      <a:pt x="6382" y="17526"/>
                      <a:pt x="6394" y="17479"/>
                      <a:pt x="6394" y="17443"/>
                    </a:cubicBezTo>
                    <a:cubicBezTo>
                      <a:pt x="6406" y="17443"/>
                      <a:pt x="6442" y="17443"/>
                      <a:pt x="6454" y="17431"/>
                    </a:cubicBezTo>
                    <a:cubicBezTo>
                      <a:pt x="6466" y="17467"/>
                      <a:pt x="6454" y="17514"/>
                      <a:pt x="6477" y="17538"/>
                    </a:cubicBezTo>
                    <a:cubicBezTo>
                      <a:pt x="6501" y="17598"/>
                      <a:pt x="6525" y="17645"/>
                      <a:pt x="6561" y="17693"/>
                    </a:cubicBezTo>
                    <a:cubicBezTo>
                      <a:pt x="6563" y="17695"/>
                      <a:pt x="6567" y="17696"/>
                      <a:pt x="6573" y="17696"/>
                    </a:cubicBezTo>
                    <a:cubicBezTo>
                      <a:pt x="6597" y="17696"/>
                      <a:pt x="6649" y="17677"/>
                      <a:pt x="6668" y="17657"/>
                    </a:cubicBezTo>
                    <a:cubicBezTo>
                      <a:pt x="6704" y="17627"/>
                      <a:pt x="6757" y="17612"/>
                      <a:pt x="6812" y="17612"/>
                    </a:cubicBezTo>
                    <a:cubicBezTo>
                      <a:pt x="6867" y="17612"/>
                      <a:pt x="6924" y="17627"/>
                      <a:pt x="6966" y="17657"/>
                    </a:cubicBezTo>
                    <a:cubicBezTo>
                      <a:pt x="6982" y="17665"/>
                      <a:pt x="7021" y="17679"/>
                      <a:pt x="7048" y="17679"/>
                    </a:cubicBezTo>
                    <a:cubicBezTo>
                      <a:pt x="7060" y="17679"/>
                      <a:pt x="7069" y="17676"/>
                      <a:pt x="7073" y="17669"/>
                    </a:cubicBezTo>
                    <a:cubicBezTo>
                      <a:pt x="7120" y="17621"/>
                      <a:pt x="7061" y="17598"/>
                      <a:pt x="7013" y="17574"/>
                    </a:cubicBezTo>
                    <a:cubicBezTo>
                      <a:pt x="6930" y="17538"/>
                      <a:pt x="6942" y="17490"/>
                      <a:pt x="7001" y="17431"/>
                    </a:cubicBezTo>
                    <a:cubicBezTo>
                      <a:pt x="7049" y="17383"/>
                      <a:pt x="7120" y="17348"/>
                      <a:pt x="7132" y="17288"/>
                    </a:cubicBezTo>
                    <a:cubicBezTo>
                      <a:pt x="7180" y="17109"/>
                      <a:pt x="7239" y="16931"/>
                      <a:pt x="7251" y="16740"/>
                    </a:cubicBezTo>
                    <a:cubicBezTo>
                      <a:pt x="7275" y="16383"/>
                      <a:pt x="7287" y="16014"/>
                      <a:pt x="7299" y="15645"/>
                    </a:cubicBezTo>
                    <a:cubicBezTo>
                      <a:pt x="7311" y="15383"/>
                      <a:pt x="7275" y="15109"/>
                      <a:pt x="7311" y="14847"/>
                    </a:cubicBezTo>
                    <a:cubicBezTo>
                      <a:pt x="7359" y="14383"/>
                      <a:pt x="7442" y="13930"/>
                      <a:pt x="7513" y="13466"/>
                    </a:cubicBezTo>
                    <a:cubicBezTo>
                      <a:pt x="7609" y="12895"/>
                      <a:pt x="7692" y="12311"/>
                      <a:pt x="7882" y="11764"/>
                    </a:cubicBezTo>
                    <a:cubicBezTo>
                      <a:pt x="8156" y="10978"/>
                      <a:pt x="8442" y="10192"/>
                      <a:pt x="8740" y="9406"/>
                    </a:cubicBezTo>
                    <a:cubicBezTo>
                      <a:pt x="8859" y="9120"/>
                      <a:pt x="9025" y="8835"/>
                      <a:pt x="9180" y="8561"/>
                    </a:cubicBezTo>
                    <a:cubicBezTo>
                      <a:pt x="9323" y="8335"/>
                      <a:pt x="9490" y="8108"/>
                      <a:pt x="9656" y="7894"/>
                    </a:cubicBezTo>
                    <a:cubicBezTo>
                      <a:pt x="9704" y="7823"/>
                      <a:pt x="9787" y="7775"/>
                      <a:pt x="9847" y="7704"/>
                    </a:cubicBezTo>
                    <a:cubicBezTo>
                      <a:pt x="9896" y="7642"/>
                      <a:pt x="9929" y="7613"/>
                      <a:pt x="9964" y="7613"/>
                    </a:cubicBezTo>
                    <a:cubicBezTo>
                      <a:pt x="9998" y="7613"/>
                      <a:pt x="10033" y="7639"/>
                      <a:pt x="10085" y="7692"/>
                    </a:cubicBezTo>
                    <a:cubicBezTo>
                      <a:pt x="10514" y="8120"/>
                      <a:pt x="10799" y="8644"/>
                      <a:pt x="11073" y="9168"/>
                    </a:cubicBezTo>
                    <a:cubicBezTo>
                      <a:pt x="11776" y="10478"/>
                      <a:pt x="12300" y="11871"/>
                      <a:pt x="12871" y="13240"/>
                    </a:cubicBezTo>
                    <a:cubicBezTo>
                      <a:pt x="13169" y="13954"/>
                      <a:pt x="13478" y="14669"/>
                      <a:pt x="13788" y="15383"/>
                    </a:cubicBezTo>
                    <a:cubicBezTo>
                      <a:pt x="13907" y="15681"/>
                      <a:pt x="14026" y="15966"/>
                      <a:pt x="14169" y="16252"/>
                    </a:cubicBezTo>
                    <a:cubicBezTo>
                      <a:pt x="14300" y="16514"/>
                      <a:pt x="14478" y="16764"/>
                      <a:pt x="14609" y="17038"/>
                    </a:cubicBezTo>
                    <a:cubicBezTo>
                      <a:pt x="14955" y="17764"/>
                      <a:pt x="15395" y="18431"/>
                      <a:pt x="15883" y="19074"/>
                    </a:cubicBezTo>
                    <a:cubicBezTo>
                      <a:pt x="15943" y="19157"/>
                      <a:pt x="16014" y="19229"/>
                      <a:pt x="16122" y="19229"/>
                    </a:cubicBezTo>
                    <a:cubicBezTo>
                      <a:pt x="16157" y="19229"/>
                      <a:pt x="16181" y="19253"/>
                      <a:pt x="16241" y="19288"/>
                    </a:cubicBezTo>
                    <a:cubicBezTo>
                      <a:pt x="16169" y="19324"/>
                      <a:pt x="16122" y="19348"/>
                      <a:pt x="16062" y="19372"/>
                    </a:cubicBezTo>
                    <a:cubicBezTo>
                      <a:pt x="16145" y="19479"/>
                      <a:pt x="16229" y="19586"/>
                      <a:pt x="16312" y="19693"/>
                    </a:cubicBezTo>
                    <a:cubicBezTo>
                      <a:pt x="16574" y="19991"/>
                      <a:pt x="16836" y="20288"/>
                      <a:pt x="17098" y="20586"/>
                    </a:cubicBezTo>
                    <a:cubicBezTo>
                      <a:pt x="17110" y="20610"/>
                      <a:pt x="17122" y="20610"/>
                      <a:pt x="17134" y="20634"/>
                    </a:cubicBezTo>
                    <a:cubicBezTo>
                      <a:pt x="17288" y="20777"/>
                      <a:pt x="17443" y="20931"/>
                      <a:pt x="17610" y="21086"/>
                    </a:cubicBezTo>
                    <a:cubicBezTo>
                      <a:pt x="17812" y="21277"/>
                      <a:pt x="18003" y="21479"/>
                      <a:pt x="18229" y="21646"/>
                    </a:cubicBezTo>
                    <a:cubicBezTo>
                      <a:pt x="18550" y="21896"/>
                      <a:pt x="18896" y="22110"/>
                      <a:pt x="19229" y="22336"/>
                    </a:cubicBezTo>
                    <a:cubicBezTo>
                      <a:pt x="19646" y="22610"/>
                      <a:pt x="20074" y="22824"/>
                      <a:pt x="20527" y="23027"/>
                    </a:cubicBezTo>
                    <a:cubicBezTo>
                      <a:pt x="21015" y="23241"/>
                      <a:pt x="21515" y="23420"/>
                      <a:pt x="22027" y="23551"/>
                    </a:cubicBezTo>
                    <a:cubicBezTo>
                      <a:pt x="22170" y="23598"/>
                      <a:pt x="22301" y="23634"/>
                      <a:pt x="22444" y="23670"/>
                    </a:cubicBezTo>
                    <a:cubicBezTo>
                      <a:pt x="22670" y="23717"/>
                      <a:pt x="22896" y="23741"/>
                      <a:pt x="23111" y="23777"/>
                    </a:cubicBezTo>
                    <a:cubicBezTo>
                      <a:pt x="23456" y="23825"/>
                      <a:pt x="23801" y="23860"/>
                      <a:pt x="24134" y="23872"/>
                    </a:cubicBezTo>
                    <a:cubicBezTo>
                      <a:pt x="24192" y="23874"/>
                      <a:pt x="24250" y="23875"/>
                      <a:pt x="24309" y="23875"/>
                    </a:cubicBezTo>
                    <a:cubicBezTo>
                      <a:pt x="24658" y="23875"/>
                      <a:pt x="25014" y="23848"/>
                      <a:pt x="25361" y="23848"/>
                    </a:cubicBezTo>
                    <a:cubicBezTo>
                      <a:pt x="25468" y="23848"/>
                      <a:pt x="25563" y="23825"/>
                      <a:pt x="25635" y="23729"/>
                    </a:cubicBezTo>
                    <a:cubicBezTo>
                      <a:pt x="25639" y="23725"/>
                      <a:pt x="25648" y="23724"/>
                      <a:pt x="25660" y="23724"/>
                    </a:cubicBezTo>
                    <a:cubicBezTo>
                      <a:pt x="25684" y="23724"/>
                      <a:pt x="25718" y="23729"/>
                      <a:pt x="25742" y="23729"/>
                    </a:cubicBezTo>
                    <a:cubicBezTo>
                      <a:pt x="25784" y="23740"/>
                      <a:pt x="25817" y="23779"/>
                      <a:pt x="25841" y="23779"/>
                    </a:cubicBezTo>
                    <a:cubicBezTo>
                      <a:pt x="25844" y="23779"/>
                      <a:pt x="25846" y="23778"/>
                      <a:pt x="25849" y="23777"/>
                    </a:cubicBezTo>
                    <a:cubicBezTo>
                      <a:pt x="26004" y="23753"/>
                      <a:pt x="26159" y="23717"/>
                      <a:pt x="26313" y="23682"/>
                    </a:cubicBezTo>
                    <a:cubicBezTo>
                      <a:pt x="26551" y="23610"/>
                      <a:pt x="26790" y="23539"/>
                      <a:pt x="27016" y="23467"/>
                    </a:cubicBezTo>
                    <a:cubicBezTo>
                      <a:pt x="27182" y="23420"/>
                      <a:pt x="27337" y="23384"/>
                      <a:pt x="27492" y="23324"/>
                    </a:cubicBezTo>
                    <a:cubicBezTo>
                      <a:pt x="27563" y="23301"/>
                      <a:pt x="27611" y="23205"/>
                      <a:pt x="27683" y="23194"/>
                    </a:cubicBezTo>
                    <a:cubicBezTo>
                      <a:pt x="27825" y="23158"/>
                      <a:pt x="27944" y="23098"/>
                      <a:pt x="28075" y="23015"/>
                    </a:cubicBezTo>
                    <a:cubicBezTo>
                      <a:pt x="28230" y="22908"/>
                      <a:pt x="28409" y="22824"/>
                      <a:pt x="28587" y="22729"/>
                    </a:cubicBezTo>
                    <a:cubicBezTo>
                      <a:pt x="28706" y="22658"/>
                      <a:pt x="28826" y="22586"/>
                      <a:pt x="28933" y="22515"/>
                    </a:cubicBezTo>
                    <a:cubicBezTo>
                      <a:pt x="29111" y="22396"/>
                      <a:pt x="29290" y="22277"/>
                      <a:pt x="29468" y="22158"/>
                    </a:cubicBezTo>
                    <a:cubicBezTo>
                      <a:pt x="29480" y="22158"/>
                      <a:pt x="29480" y="22134"/>
                      <a:pt x="29492" y="22134"/>
                    </a:cubicBezTo>
                    <a:cubicBezTo>
                      <a:pt x="29564" y="22074"/>
                      <a:pt x="29647" y="22027"/>
                      <a:pt x="29718" y="21979"/>
                    </a:cubicBezTo>
                    <a:cubicBezTo>
                      <a:pt x="29754" y="21943"/>
                      <a:pt x="29802" y="21920"/>
                      <a:pt x="29826" y="21896"/>
                    </a:cubicBezTo>
                    <a:cubicBezTo>
                      <a:pt x="29885" y="21848"/>
                      <a:pt x="29921" y="21789"/>
                      <a:pt x="29969" y="21741"/>
                    </a:cubicBezTo>
                    <a:cubicBezTo>
                      <a:pt x="30040" y="21670"/>
                      <a:pt x="30111" y="21598"/>
                      <a:pt x="30183" y="21527"/>
                    </a:cubicBezTo>
                    <a:cubicBezTo>
                      <a:pt x="30242" y="21479"/>
                      <a:pt x="30314" y="21431"/>
                      <a:pt x="30373" y="21384"/>
                    </a:cubicBezTo>
                    <a:cubicBezTo>
                      <a:pt x="30397" y="21372"/>
                      <a:pt x="30445" y="21360"/>
                      <a:pt x="30445" y="21336"/>
                    </a:cubicBezTo>
                    <a:cubicBezTo>
                      <a:pt x="30445" y="21205"/>
                      <a:pt x="30528" y="21146"/>
                      <a:pt x="30623" y="21098"/>
                    </a:cubicBezTo>
                    <a:cubicBezTo>
                      <a:pt x="30671" y="21074"/>
                      <a:pt x="30695" y="21027"/>
                      <a:pt x="30731" y="20991"/>
                    </a:cubicBezTo>
                    <a:cubicBezTo>
                      <a:pt x="30850" y="20836"/>
                      <a:pt x="30981" y="20681"/>
                      <a:pt x="31100" y="20515"/>
                    </a:cubicBezTo>
                    <a:cubicBezTo>
                      <a:pt x="31159" y="20431"/>
                      <a:pt x="31219" y="20336"/>
                      <a:pt x="31302" y="20265"/>
                    </a:cubicBezTo>
                    <a:cubicBezTo>
                      <a:pt x="31409" y="20146"/>
                      <a:pt x="31504" y="20026"/>
                      <a:pt x="31552" y="19872"/>
                    </a:cubicBezTo>
                    <a:cubicBezTo>
                      <a:pt x="31564" y="19848"/>
                      <a:pt x="31612" y="19824"/>
                      <a:pt x="31635" y="19788"/>
                    </a:cubicBezTo>
                    <a:cubicBezTo>
                      <a:pt x="31659" y="19765"/>
                      <a:pt x="31695" y="19729"/>
                      <a:pt x="31707" y="19681"/>
                    </a:cubicBezTo>
                    <a:cubicBezTo>
                      <a:pt x="31778" y="19514"/>
                      <a:pt x="31957" y="19419"/>
                      <a:pt x="31993" y="19217"/>
                    </a:cubicBezTo>
                    <a:cubicBezTo>
                      <a:pt x="31993" y="19157"/>
                      <a:pt x="32076" y="19122"/>
                      <a:pt x="32100" y="19062"/>
                    </a:cubicBezTo>
                    <a:cubicBezTo>
                      <a:pt x="32195" y="18883"/>
                      <a:pt x="32290" y="18693"/>
                      <a:pt x="32385" y="18514"/>
                    </a:cubicBezTo>
                    <a:cubicBezTo>
                      <a:pt x="32540" y="18181"/>
                      <a:pt x="32719" y="17848"/>
                      <a:pt x="32862" y="17502"/>
                    </a:cubicBezTo>
                    <a:cubicBezTo>
                      <a:pt x="33076" y="16978"/>
                      <a:pt x="33267" y="16443"/>
                      <a:pt x="33457" y="15895"/>
                    </a:cubicBezTo>
                    <a:cubicBezTo>
                      <a:pt x="33588" y="15502"/>
                      <a:pt x="33707" y="15085"/>
                      <a:pt x="33802" y="14669"/>
                    </a:cubicBezTo>
                    <a:cubicBezTo>
                      <a:pt x="33898" y="14288"/>
                      <a:pt x="33981" y="13895"/>
                      <a:pt x="34040" y="13502"/>
                    </a:cubicBezTo>
                    <a:cubicBezTo>
                      <a:pt x="34160" y="12764"/>
                      <a:pt x="34267" y="12014"/>
                      <a:pt x="34362" y="11263"/>
                    </a:cubicBezTo>
                    <a:cubicBezTo>
                      <a:pt x="34410" y="10775"/>
                      <a:pt x="34433" y="10299"/>
                      <a:pt x="34445" y="9811"/>
                    </a:cubicBezTo>
                    <a:cubicBezTo>
                      <a:pt x="34469" y="9216"/>
                      <a:pt x="34493" y="8632"/>
                      <a:pt x="34493" y="8049"/>
                    </a:cubicBezTo>
                    <a:cubicBezTo>
                      <a:pt x="34493" y="7584"/>
                      <a:pt x="34481" y="7132"/>
                      <a:pt x="34481" y="6680"/>
                    </a:cubicBezTo>
                    <a:cubicBezTo>
                      <a:pt x="34445" y="6668"/>
                      <a:pt x="34410" y="6644"/>
                      <a:pt x="34374" y="6644"/>
                    </a:cubicBezTo>
                    <a:cubicBezTo>
                      <a:pt x="33874" y="6620"/>
                      <a:pt x="33398" y="6465"/>
                      <a:pt x="32897" y="6370"/>
                    </a:cubicBezTo>
                    <a:cubicBezTo>
                      <a:pt x="32362" y="6275"/>
                      <a:pt x="31814" y="6180"/>
                      <a:pt x="31278" y="6072"/>
                    </a:cubicBezTo>
                    <a:cubicBezTo>
                      <a:pt x="30861" y="5989"/>
                      <a:pt x="30445" y="5894"/>
                      <a:pt x="30028" y="5810"/>
                    </a:cubicBezTo>
                    <a:cubicBezTo>
                      <a:pt x="29480" y="5691"/>
                      <a:pt x="28921" y="5572"/>
                      <a:pt x="28373" y="5441"/>
                    </a:cubicBezTo>
                    <a:cubicBezTo>
                      <a:pt x="28052" y="5370"/>
                      <a:pt x="27730" y="5287"/>
                      <a:pt x="27409" y="5215"/>
                    </a:cubicBezTo>
                    <a:cubicBezTo>
                      <a:pt x="27302" y="5191"/>
                      <a:pt x="27182" y="5179"/>
                      <a:pt x="27075" y="5167"/>
                    </a:cubicBezTo>
                    <a:cubicBezTo>
                      <a:pt x="27075" y="5179"/>
                      <a:pt x="27075" y="5203"/>
                      <a:pt x="27075" y="5215"/>
                    </a:cubicBezTo>
                    <a:cubicBezTo>
                      <a:pt x="27087" y="5918"/>
                      <a:pt x="27087" y="6632"/>
                      <a:pt x="27099" y="7334"/>
                    </a:cubicBezTo>
                    <a:cubicBezTo>
                      <a:pt x="27111" y="7656"/>
                      <a:pt x="27123" y="7977"/>
                      <a:pt x="27123" y="8299"/>
                    </a:cubicBezTo>
                    <a:cubicBezTo>
                      <a:pt x="27099" y="8894"/>
                      <a:pt x="27075" y="9489"/>
                      <a:pt x="27051" y="10097"/>
                    </a:cubicBezTo>
                    <a:cubicBezTo>
                      <a:pt x="27028" y="10442"/>
                      <a:pt x="27016" y="10787"/>
                      <a:pt x="26968" y="11144"/>
                    </a:cubicBezTo>
                    <a:cubicBezTo>
                      <a:pt x="26873" y="11918"/>
                      <a:pt x="26730" y="12692"/>
                      <a:pt x="26492" y="13442"/>
                    </a:cubicBezTo>
                    <a:cubicBezTo>
                      <a:pt x="26301" y="14038"/>
                      <a:pt x="26087" y="14633"/>
                      <a:pt x="25742" y="15157"/>
                    </a:cubicBezTo>
                    <a:cubicBezTo>
                      <a:pt x="25551" y="15466"/>
                      <a:pt x="25325" y="15752"/>
                      <a:pt x="25111" y="16038"/>
                    </a:cubicBezTo>
                    <a:cubicBezTo>
                      <a:pt x="25051" y="16121"/>
                      <a:pt x="24968" y="16205"/>
                      <a:pt x="24885" y="16252"/>
                    </a:cubicBezTo>
                    <a:cubicBezTo>
                      <a:pt x="24700" y="16352"/>
                      <a:pt x="24506" y="16388"/>
                      <a:pt x="24309" y="16388"/>
                    </a:cubicBezTo>
                    <a:cubicBezTo>
                      <a:pt x="24177" y="16388"/>
                      <a:pt x="24042" y="16371"/>
                      <a:pt x="23908" y="16347"/>
                    </a:cubicBezTo>
                    <a:cubicBezTo>
                      <a:pt x="23444" y="16264"/>
                      <a:pt x="23063" y="15990"/>
                      <a:pt x="22694" y="15716"/>
                    </a:cubicBezTo>
                    <a:cubicBezTo>
                      <a:pt x="22456" y="15538"/>
                      <a:pt x="22241" y="15312"/>
                      <a:pt x="22051" y="15085"/>
                    </a:cubicBezTo>
                    <a:cubicBezTo>
                      <a:pt x="21837" y="14835"/>
                      <a:pt x="21670" y="14573"/>
                      <a:pt x="21479" y="14311"/>
                    </a:cubicBezTo>
                    <a:cubicBezTo>
                      <a:pt x="21396" y="14192"/>
                      <a:pt x="21301" y="14073"/>
                      <a:pt x="21229" y="13942"/>
                    </a:cubicBezTo>
                    <a:cubicBezTo>
                      <a:pt x="21098" y="13704"/>
                      <a:pt x="20991" y="13454"/>
                      <a:pt x="20860" y="13216"/>
                    </a:cubicBezTo>
                    <a:cubicBezTo>
                      <a:pt x="20610" y="12752"/>
                      <a:pt x="20372" y="12276"/>
                      <a:pt x="20217" y="11775"/>
                    </a:cubicBezTo>
                    <a:cubicBezTo>
                      <a:pt x="20182" y="11680"/>
                      <a:pt x="20146" y="11597"/>
                      <a:pt x="20110" y="11514"/>
                    </a:cubicBezTo>
                    <a:cubicBezTo>
                      <a:pt x="20051" y="11371"/>
                      <a:pt x="19991" y="11240"/>
                      <a:pt x="19932" y="11109"/>
                    </a:cubicBezTo>
                    <a:cubicBezTo>
                      <a:pt x="19932" y="11085"/>
                      <a:pt x="19920" y="11061"/>
                      <a:pt x="19908" y="11049"/>
                    </a:cubicBezTo>
                    <a:cubicBezTo>
                      <a:pt x="19884" y="11002"/>
                      <a:pt x="19848" y="10954"/>
                      <a:pt x="19824" y="10906"/>
                    </a:cubicBezTo>
                    <a:cubicBezTo>
                      <a:pt x="19777" y="10787"/>
                      <a:pt x="19753" y="10656"/>
                      <a:pt x="19682" y="10561"/>
                    </a:cubicBezTo>
                    <a:cubicBezTo>
                      <a:pt x="19586" y="10430"/>
                      <a:pt x="19539" y="10299"/>
                      <a:pt x="19503" y="10156"/>
                    </a:cubicBezTo>
                    <a:cubicBezTo>
                      <a:pt x="19491" y="10097"/>
                      <a:pt x="19479" y="10037"/>
                      <a:pt x="19467" y="9978"/>
                    </a:cubicBezTo>
                    <a:cubicBezTo>
                      <a:pt x="19324" y="9656"/>
                      <a:pt x="19170" y="9335"/>
                      <a:pt x="19062" y="9001"/>
                    </a:cubicBezTo>
                    <a:cubicBezTo>
                      <a:pt x="18979" y="8727"/>
                      <a:pt x="18789" y="8513"/>
                      <a:pt x="18741" y="8215"/>
                    </a:cubicBezTo>
                    <a:cubicBezTo>
                      <a:pt x="18693" y="7977"/>
                      <a:pt x="18562" y="7751"/>
                      <a:pt x="18455" y="7525"/>
                    </a:cubicBezTo>
                    <a:cubicBezTo>
                      <a:pt x="18098" y="6787"/>
                      <a:pt x="17753" y="6049"/>
                      <a:pt x="17396" y="5310"/>
                    </a:cubicBezTo>
                    <a:cubicBezTo>
                      <a:pt x="17300" y="5108"/>
                      <a:pt x="17193" y="4917"/>
                      <a:pt x="17074" y="4727"/>
                    </a:cubicBezTo>
                    <a:cubicBezTo>
                      <a:pt x="16884" y="4405"/>
                      <a:pt x="16681" y="4096"/>
                      <a:pt x="16479" y="3786"/>
                    </a:cubicBezTo>
                    <a:cubicBezTo>
                      <a:pt x="16360" y="3608"/>
                      <a:pt x="16241" y="3441"/>
                      <a:pt x="16110" y="3262"/>
                    </a:cubicBezTo>
                    <a:cubicBezTo>
                      <a:pt x="16014" y="3132"/>
                      <a:pt x="15907" y="3001"/>
                      <a:pt x="15800" y="2870"/>
                    </a:cubicBezTo>
                    <a:cubicBezTo>
                      <a:pt x="15705" y="2739"/>
                      <a:pt x="15574" y="2655"/>
                      <a:pt x="15491" y="2489"/>
                    </a:cubicBezTo>
                    <a:cubicBezTo>
                      <a:pt x="15419" y="2322"/>
                      <a:pt x="15229" y="2203"/>
                      <a:pt x="15086" y="2060"/>
                    </a:cubicBezTo>
                    <a:cubicBezTo>
                      <a:pt x="14943" y="1917"/>
                      <a:pt x="14776" y="1786"/>
                      <a:pt x="14621" y="1655"/>
                    </a:cubicBezTo>
                    <a:cubicBezTo>
                      <a:pt x="14609" y="1643"/>
                      <a:pt x="14598" y="1631"/>
                      <a:pt x="14586" y="1619"/>
                    </a:cubicBezTo>
                    <a:cubicBezTo>
                      <a:pt x="14348" y="1453"/>
                      <a:pt x="14121" y="1286"/>
                      <a:pt x="13883" y="1131"/>
                    </a:cubicBezTo>
                    <a:cubicBezTo>
                      <a:pt x="13657" y="976"/>
                      <a:pt x="13431" y="822"/>
                      <a:pt x="13193" y="726"/>
                    </a:cubicBezTo>
                    <a:cubicBezTo>
                      <a:pt x="12895" y="619"/>
                      <a:pt x="12633" y="405"/>
                      <a:pt x="12312" y="393"/>
                    </a:cubicBezTo>
                    <a:cubicBezTo>
                      <a:pt x="12288" y="381"/>
                      <a:pt x="12264" y="369"/>
                      <a:pt x="12240" y="357"/>
                    </a:cubicBezTo>
                    <a:cubicBezTo>
                      <a:pt x="12133" y="322"/>
                      <a:pt x="12026" y="286"/>
                      <a:pt x="11919" y="250"/>
                    </a:cubicBezTo>
                    <a:cubicBezTo>
                      <a:pt x="11859" y="226"/>
                      <a:pt x="11788" y="238"/>
                      <a:pt x="11728" y="203"/>
                    </a:cubicBezTo>
                    <a:cubicBezTo>
                      <a:pt x="11615" y="150"/>
                      <a:pt x="11508" y="117"/>
                      <a:pt x="11393" y="117"/>
                    </a:cubicBezTo>
                    <a:cubicBezTo>
                      <a:pt x="11351" y="117"/>
                      <a:pt x="11308" y="122"/>
                      <a:pt x="11264" y="131"/>
                    </a:cubicBezTo>
                    <a:cubicBezTo>
                      <a:pt x="11251" y="134"/>
                      <a:pt x="11237" y="136"/>
                      <a:pt x="11222" y="136"/>
                    </a:cubicBezTo>
                    <a:cubicBezTo>
                      <a:pt x="11180" y="136"/>
                      <a:pt x="11135" y="125"/>
                      <a:pt x="11109" y="107"/>
                    </a:cubicBezTo>
                    <a:cubicBezTo>
                      <a:pt x="11051" y="49"/>
                      <a:pt x="10984" y="31"/>
                      <a:pt x="10914" y="31"/>
                    </a:cubicBezTo>
                    <a:cubicBezTo>
                      <a:pt x="10869" y="31"/>
                      <a:pt x="10822" y="39"/>
                      <a:pt x="10776" y="48"/>
                    </a:cubicBezTo>
                    <a:lnTo>
                      <a:pt x="10657" y="48"/>
                    </a:lnTo>
                    <a:cubicBezTo>
                      <a:pt x="10371" y="36"/>
                      <a:pt x="10085" y="12"/>
                      <a:pt x="98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0" name="Google Shape;590;p38"/>
              <p:cNvSpPr/>
              <p:nvPr/>
            </p:nvSpPr>
            <p:spPr>
              <a:xfrm>
                <a:off x="3303975" y="3573375"/>
                <a:ext cx="600100" cy="439775"/>
              </a:xfrm>
              <a:custGeom>
                <a:rect b="b" l="l" r="r" t="t"/>
                <a:pathLst>
                  <a:path extrusionOk="0" h="17591" w="24004">
                    <a:moveTo>
                      <a:pt x="10509" y="1"/>
                    </a:moveTo>
                    <a:cubicBezTo>
                      <a:pt x="10129" y="1"/>
                      <a:pt x="9754" y="20"/>
                      <a:pt x="9371" y="76"/>
                    </a:cubicBezTo>
                    <a:cubicBezTo>
                      <a:pt x="9013" y="124"/>
                      <a:pt x="8644" y="148"/>
                      <a:pt x="8287" y="267"/>
                    </a:cubicBezTo>
                    <a:cubicBezTo>
                      <a:pt x="8049" y="338"/>
                      <a:pt x="7787" y="386"/>
                      <a:pt x="7549" y="481"/>
                    </a:cubicBezTo>
                    <a:cubicBezTo>
                      <a:pt x="7227" y="612"/>
                      <a:pt x="6882" y="707"/>
                      <a:pt x="6585" y="874"/>
                    </a:cubicBezTo>
                    <a:cubicBezTo>
                      <a:pt x="6311" y="1029"/>
                      <a:pt x="6025" y="1172"/>
                      <a:pt x="5763" y="1327"/>
                    </a:cubicBezTo>
                    <a:cubicBezTo>
                      <a:pt x="5132" y="1719"/>
                      <a:pt x="4560" y="2172"/>
                      <a:pt x="4037" y="2684"/>
                    </a:cubicBezTo>
                    <a:cubicBezTo>
                      <a:pt x="3465" y="3243"/>
                      <a:pt x="2989" y="3863"/>
                      <a:pt x="2572" y="4529"/>
                    </a:cubicBezTo>
                    <a:cubicBezTo>
                      <a:pt x="2370" y="4851"/>
                      <a:pt x="2203" y="5184"/>
                      <a:pt x="2024" y="5506"/>
                    </a:cubicBezTo>
                    <a:cubicBezTo>
                      <a:pt x="1929" y="5696"/>
                      <a:pt x="1822" y="5863"/>
                      <a:pt x="1739" y="6053"/>
                    </a:cubicBezTo>
                    <a:cubicBezTo>
                      <a:pt x="1489" y="6708"/>
                      <a:pt x="1191" y="7339"/>
                      <a:pt x="1036" y="8030"/>
                    </a:cubicBezTo>
                    <a:cubicBezTo>
                      <a:pt x="929" y="8482"/>
                      <a:pt x="774" y="8911"/>
                      <a:pt x="679" y="9363"/>
                    </a:cubicBezTo>
                    <a:cubicBezTo>
                      <a:pt x="548" y="9994"/>
                      <a:pt x="453" y="10637"/>
                      <a:pt x="334" y="11268"/>
                    </a:cubicBezTo>
                    <a:cubicBezTo>
                      <a:pt x="179" y="12137"/>
                      <a:pt x="119" y="13018"/>
                      <a:pt x="60" y="13888"/>
                    </a:cubicBezTo>
                    <a:cubicBezTo>
                      <a:pt x="36" y="14316"/>
                      <a:pt x="48" y="14733"/>
                      <a:pt x="36" y="15162"/>
                    </a:cubicBezTo>
                    <a:cubicBezTo>
                      <a:pt x="24" y="15471"/>
                      <a:pt x="12" y="15769"/>
                      <a:pt x="0" y="16078"/>
                    </a:cubicBezTo>
                    <a:cubicBezTo>
                      <a:pt x="48" y="16102"/>
                      <a:pt x="96" y="16138"/>
                      <a:pt x="131" y="16138"/>
                    </a:cubicBezTo>
                    <a:cubicBezTo>
                      <a:pt x="203" y="16150"/>
                      <a:pt x="286" y="16150"/>
                      <a:pt x="358" y="16162"/>
                    </a:cubicBezTo>
                    <a:cubicBezTo>
                      <a:pt x="584" y="16209"/>
                      <a:pt x="810" y="16257"/>
                      <a:pt x="1036" y="16305"/>
                    </a:cubicBezTo>
                    <a:cubicBezTo>
                      <a:pt x="1072" y="16316"/>
                      <a:pt x="1108" y="16340"/>
                      <a:pt x="1143" y="16364"/>
                    </a:cubicBezTo>
                    <a:cubicBezTo>
                      <a:pt x="1179" y="16376"/>
                      <a:pt x="1215" y="16400"/>
                      <a:pt x="1251" y="16400"/>
                    </a:cubicBezTo>
                    <a:cubicBezTo>
                      <a:pt x="1358" y="16412"/>
                      <a:pt x="1477" y="16400"/>
                      <a:pt x="1584" y="16424"/>
                    </a:cubicBezTo>
                    <a:cubicBezTo>
                      <a:pt x="1882" y="16471"/>
                      <a:pt x="2179" y="16531"/>
                      <a:pt x="2477" y="16602"/>
                    </a:cubicBezTo>
                    <a:cubicBezTo>
                      <a:pt x="2715" y="16662"/>
                      <a:pt x="2953" y="16733"/>
                      <a:pt x="3191" y="16781"/>
                    </a:cubicBezTo>
                    <a:cubicBezTo>
                      <a:pt x="3513" y="16852"/>
                      <a:pt x="3822" y="16888"/>
                      <a:pt x="4144" y="16947"/>
                    </a:cubicBezTo>
                    <a:cubicBezTo>
                      <a:pt x="4406" y="16995"/>
                      <a:pt x="4668" y="17067"/>
                      <a:pt x="4941" y="17126"/>
                    </a:cubicBezTo>
                    <a:cubicBezTo>
                      <a:pt x="4953" y="17126"/>
                      <a:pt x="4965" y="17138"/>
                      <a:pt x="4977" y="17138"/>
                    </a:cubicBezTo>
                    <a:cubicBezTo>
                      <a:pt x="5239" y="17186"/>
                      <a:pt x="5489" y="17221"/>
                      <a:pt x="5751" y="17269"/>
                    </a:cubicBezTo>
                    <a:cubicBezTo>
                      <a:pt x="5811" y="17281"/>
                      <a:pt x="5870" y="17328"/>
                      <a:pt x="5930" y="17352"/>
                    </a:cubicBezTo>
                    <a:cubicBezTo>
                      <a:pt x="5965" y="17376"/>
                      <a:pt x="6001" y="17400"/>
                      <a:pt x="6037" y="17400"/>
                    </a:cubicBezTo>
                    <a:cubicBezTo>
                      <a:pt x="6078" y="17392"/>
                      <a:pt x="6119" y="17389"/>
                      <a:pt x="6159" y="17389"/>
                    </a:cubicBezTo>
                    <a:cubicBezTo>
                      <a:pt x="6365" y="17389"/>
                      <a:pt x="6564" y="17475"/>
                      <a:pt x="6763" y="17495"/>
                    </a:cubicBezTo>
                    <a:cubicBezTo>
                      <a:pt x="6966" y="17519"/>
                      <a:pt x="7156" y="17567"/>
                      <a:pt x="7347" y="17590"/>
                    </a:cubicBezTo>
                    <a:cubicBezTo>
                      <a:pt x="7358" y="17567"/>
                      <a:pt x="7358" y="17543"/>
                      <a:pt x="7358" y="17519"/>
                    </a:cubicBezTo>
                    <a:cubicBezTo>
                      <a:pt x="7370" y="16769"/>
                      <a:pt x="7370" y="16031"/>
                      <a:pt x="7382" y="15293"/>
                    </a:cubicBezTo>
                    <a:cubicBezTo>
                      <a:pt x="7394" y="14935"/>
                      <a:pt x="7418" y="14578"/>
                      <a:pt x="7430" y="14221"/>
                    </a:cubicBezTo>
                    <a:cubicBezTo>
                      <a:pt x="7454" y="13935"/>
                      <a:pt x="7466" y="13661"/>
                      <a:pt x="7501" y="13388"/>
                    </a:cubicBezTo>
                    <a:cubicBezTo>
                      <a:pt x="7549" y="12959"/>
                      <a:pt x="7597" y="12518"/>
                      <a:pt x="7656" y="12090"/>
                    </a:cubicBezTo>
                    <a:cubicBezTo>
                      <a:pt x="7692" y="11792"/>
                      <a:pt x="7739" y="11506"/>
                      <a:pt x="7799" y="11209"/>
                    </a:cubicBezTo>
                    <a:cubicBezTo>
                      <a:pt x="7859" y="10923"/>
                      <a:pt x="7930" y="10649"/>
                      <a:pt x="8025" y="10363"/>
                    </a:cubicBezTo>
                    <a:cubicBezTo>
                      <a:pt x="8144" y="9994"/>
                      <a:pt x="8251" y="9625"/>
                      <a:pt x="8406" y="9268"/>
                    </a:cubicBezTo>
                    <a:cubicBezTo>
                      <a:pt x="8573" y="8875"/>
                      <a:pt x="8811" y="8518"/>
                      <a:pt x="9085" y="8185"/>
                    </a:cubicBezTo>
                    <a:cubicBezTo>
                      <a:pt x="9492" y="7705"/>
                      <a:pt x="9982" y="7473"/>
                      <a:pt x="10539" y="7473"/>
                    </a:cubicBezTo>
                    <a:cubicBezTo>
                      <a:pt x="10714" y="7473"/>
                      <a:pt x="10897" y="7496"/>
                      <a:pt x="11085" y="7542"/>
                    </a:cubicBezTo>
                    <a:cubicBezTo>
                      <a:pt x="11728" y="7696"/>
                      <a:pt x="12276" y="8018"/>
                      <a:pt x="12800" y="8411"/>
                    </a:cubicBezTo>
                    <a:cubicBezTo>
                      <a:pt x="13574" y="9018"/>
                      <a:pt x="14276" y="9709"/>
                      <a:pt x="14859" y="10518"/>
                    </a:cubicBezTo>
                    <a:cubicBezTo>
                      <a:pt x="15169" y="10947"/>
                      <a:pt x="15490" y="11375"/>
                      <a:pt x="15764" y="11828"/>
                    </a:cubicBezTo>
                    <a:cubicBezTo>
                      <a:pt x="16050" y="12304"/>
                      <a:pt x="16300" y="12792"/>
                      <a:pt x="16562" y="13280"/>
                    </a:cubicBezTo>
                    <a:cubicBezTo>
                      <a:pt x="16729" y="13614"/>
                      <a:pt x="16872" y="13971"/>
                      <a:pt x="17050" y="14292"/>
                    </a:cubicBezTo>
                    <a:cubicBezTo>
                      <a:pt x="17241" y="14638"/>
                      <a:pt x="17467" y="14983"/>
                      <a:pt x="17693" y="15316"/>
                    </a:cubicBezTo>
                    <a:cubicBezTo>
                      <a:pt x="17784" y="15452"/>
                      <a:pt x="17841" y="15502"/>
                      <a:pt x="17928" y="15502"/>
                    </a:cubicBezTo>
                    <a:cubicBezTo>
                      <a:pt x="17978" y="15502"/>
                      <a:pt x="18039" y="15485"/>
                      <a:pt x="18122" y="15459"/>
                    </a:cubicBezTo>
                    <a:cubicBezTo>
                      <a:pt x="18140" y="15453"/>
                      <a:pt x="18160" y="15453"/>
                      <a:pt x="18181" y="15453"/>
                    </a:cubicBezTo>
                    <a:cubicBezTo>
                      <a:pt x="18202" y="15453"/>
                      <a:pt x="18223" y="15453"/>
                      <a:pt x="18241" y="15447"/>
                    </a:cubicBezTo>
                    <a:cubicBezTo>
                      <a:pt x="18300" y="15435"/>
                      <a:pt x="18372" y="15423"/>
                      <a:pt x="18431" y="15388"/>
                    </a:cubicBezTo>
                    <a:cubicBezTo>
                      <a:pt x="18515" y="15316"/>
                      <a:pt x="18586" y="15221"/>
                      <a:pt x="18681" y="15150"/>
                    </a:cubicBezTo>
                    <a:cubicBezTo>
                      <a:pt x="18872" y="15007"/>
                      <a:pt x="19110" y="14923"/>
                      <a:pt x="19265" y="14733"/>
                    </a:cubicBezTo>
                    <a:cubicBezTo>
                      <a:pt x="19277" y="14709"/>
                      <a:pt x="19324" y="14709"/>
                      <a:pt x="19360" y="14697"/>
                    </a:cubicBezTo>
                    <a:cubicBezTo>
                      <a:pt x="19431" y="14661"/>
                      <a:pt x="19503" y="14638"/>
                      <a:pt x="19586" y="14602"/>
                    </a:cubicBezTo>
                    <a:cubicBezTo>
                      <a:pt x="19622" y="14590"/>
                      <a:pt x="19658" y="14554"/>
                      <a:pt x="19705" y="14542"/>
                    </a:cubicBezTo>
                    <a:cubicBezTo>
                      <a:pt x="19931" y="14495"/>
                      <a:pt x="20122" y="14316"/>
                      <a:pt x="20372" y="14292"/>
                    </a:cubicBezTo>
                    <a:cubicBezTo>
                      <a:pt x="20464" y="14281"/>
                      <a:pt x="20534" y="14125"/>
                      <a:pt x="20667" y="14125"/>
                    </a:cubicBezTo>
                    <a:cubicBezTo>
                      <a:pt x="20672" y="14125"/>
                      <a:pt x="20677" y="14125"/>
                      <a:pt x="20682" y="14126"/>
                    </a:cubicBezTo>
                    <a:cubicBezTo>
                      <a:pt x="20777" y="13983"/>
                      <a:pt x="20920" y="13971"/>
                      <a:pt x="21063" y="13959"/>
                    </a:cubicBezTo>
                    <a:cubicBezTo>
                      <a:pt x="21098" y="13804"/>
                      <a:pt x="21253" y="13769"/>
                      <a:pt x="21348" y="13673"/>
                    </a:cubicBezTo>
                    <a:cubicBezTo>
                      <a:pt x="21396" y="13638"/>
                      <a:pt x="21455" y="13614"/>
                      <a:pt x="21467" y="13542"/>
                    </a:cubicBezTo>
                    <a:cubicBezTo>
                      <a:pt x="21467" y="13507"/>
                      <a:pt x="21515" y="13495"/>
                      <a:pt x="21551" y="13471"/>
                    </a:cubicBezTo>
                    <a:cubicBezTo>
                      <a:pt x="21563" y="13459"/>
                      <a:pt x="21598" y="13459"/>
                      <a:pt x="21598" y="13447"/>
                    </a:cubicBezTo>
                    <a:cubicBezTo>
                      <a:pt x="21646" y="13352"/>
                      <a:pt x="21741" y="13364"/>
                      <a:pt x="21825" y="13352"/>
                    </a:cubicBezTo>
                    <a:cubicBezTo>
                      <a:pt x="21860" y="13352"/>
                      <a:pt x="21932" y="13328"/>
                      <a:pt x="21932" y="13304"/>
                    </a:cubicBezTo>
                    <a:cubicBezTo>
                      <a:pt x="21956" y="13197"/>
                      <a:pt x="22039" y="13209"/>
                      <a:pt x="22110" y="13197"/>
                    </a:cubicBezTo>
                    <a:cubicBezTo>
                      <a:pt x="22206" y="13173"/>
                      <a:pt x="22313" y="13161"/>
                      <a:pt x="22384" y="13102"/>
                    </a:cubicBezTo>
                    <a:cubicBezTo>
                      <a:pt x="22467" y="13030"/>
                      <a:pt x="22527" y="12899"/>
                      <a:pt x="22610" y="12804"/>
                    </a:cubicBezTo>
                    <a:cubicBezTo>
                      <a:pt x="22634" y="12780"/>
                      <a:pt x="22694" y="12756"/>
                      <a:pt x="22741" y="12756"/>
                    </a:cubicBezTo>
                    <a:cubicBezTo>
                      <a:pt x="22872" y="12721"/>
                      <a:pt x="23015" y="12721"/>
                      <a:pt x="23146" y="12673"/>
                    </a:cubicBezTo>
                    <a:cubicBezTo>
                      <a:pt x="23301" y="12614"/>
                      <a:pt x="23444" y="12506"/>
                      <a:pt x="23599" y="12423"/>
                    </a:cubicBezTo>
                    <a:cubicBezTo>
                      <a:pt x="23634" y="12399"/>
                      <a:pt x="23682" y="12387"/>
                      <a:pt x="23730" y="12375"/>
                    </a:cubicBezTo>
                    <a:cubicBezTo>
                      <a:pt x="23908" y="12304"/>
                      <a:pt x="24003" y="12114"/>
                      <a:pt x="23944" y="11983"/>
                    </a:cubicBezTo>
                    <a:cubicBezTo>
                      <a:pt x="23908" y="11899"/>
                      <a:pt x="23896" y="11804"/>
                      <a:pt x="23872" y="11721"/>
                    </a:cubicBezTo>
                    <a:cubicBezTo>
                      <a:pt x="23837" y="11625"/>
                      <a:pt x="23813" y="11518"/>
                      <a:pt x="23777" y="11435"/>
                    </a:cubicBezTo>
                    <a:cubicBezTo>
                      <a:pt x="23706" y="11292"/>
                      <a:pt x="23622" y="11149"/>
                      <a:pt x="23551" y="11006"/>
                    </a:cubicBezTo>
                    <a:cubicBezTo>
                      <a:pt x="23420" y="10744"/>
                      <a:pt x="23301" y="10459"/>
                      <a:pt x="23170" y="10185"/>
                    </a:cubicBezTo>
                    <a:cubicBezTo>
                      <a:pt x="23134" y="10125"/>
                      <a:pt x="23087" y="10078"/>
                      <a:pt x="23063" y="10018"/>
                    </a:cubicBezTo>
                    <a:cubicBezTo>
                      <a:pt x="22991" y="9839"/>
                      <a:pt x="22920" y="9661"/>
                      <a:pt x="22848" y="9494"/>
                    </a:cubicBezTo>
                    <a:cubicBezTo>
                      <a:pt x="22753" y="9292"/>
                      <a:pt x="22670" y="9101"/>
                      <a:pt x="22563" y="8911"/>
                    </a:cubicBezTo>
                    <a:cubicBezTo>
                      <a:pt x="22098" y="8018"/>
                      <a:pt x="21551" y="7172"/>
                      <a:pt x="20943" y="6351"/>
                    </a:cubicBezTo>
                    <a:cubicBezTo>
                      <a:pt x="20610" y="5899"/>
                      <a:pt x="20277" y="5458"/>
                      <a:pt x="19872" y="5053"/>
                    </a:cubicBezTo>
                    <a:cubicBezTo>
                      <a:pt x="19681" y="4863"/>
                      <a:pt x="19503" y="4648"/>
                      <a:pt x="19324" y="4458"/>
                    </a:cubicBezTo>
                    <a:cubicBezTo>
                      <a:pt x="19050" y="4160"/>
                      <a:pt x="18788" y="3863"/>
                      <a:pt x="18491" y="3577"/>
                    </a:cubicBezTo>
                    <a:cubicBezTo>
                      <a:pt x="18265" y="3362"/>
                      <a:pt x="17991" y="3184"/>
                      <a:pt x="17753" y="2958"/>
                    </a:cubicBezTo>
                    <a:cubicBezTo>
                      <a:pt x="17407" y="2612"/>
                      <a:pt x="17014" y="2315"/>
                      <a:pt x="16610" y="2041"/>
                    </a:cubicBezTo>
                    <a:cubicBezTo>
                      <a:pt x="16538" y="1993"/>
                      <a:pt x="16491" y="1922"/>
                      <a:pt x="16431" y="1886"/>
                    </a:cubicBezTo>
                    <a:cubicBezTo>
                      <a:pt x="16288" y="1803"/>
                      <a:pt x="16133" y="1743"/>
                      <a:pt x="15990" y="1660"/>
                    </a:cubicBezTo>
                    <a:cubicBezTo>
                      <a:pt x="15598" y="1434"/>
                      <a:pt x="15205" y="1196"/>
                      <a:pt x="14800" y="981"/>
                    </a:cubicBezTo>
                    <a:cubicBezTo>
                      <a:pt x="14562" y="862"/>
                      <a:pt x="14300" y="779"/>
                      <a:pt x="14038" y="684"/>
                    </a:cubicBezTo>
                    <a:cubicBezTo>
                      <a:pt x="13812" y="600"/>
                      <a:pt x="13585" y="541"/>
                      <a:pt x="13359" y="469"/>
                    </a:cubicBezTo>
                    <a:cubicBezTo>
                      <a:pt x="13285" y="445"/>
                      <a:pt x="13206" y="403"/>
                      <a:pt x="13132" y="403"/>
                    </a:cubicBezTo>
                    <a:cubicBezTo>
                      <a:pt x="13099" y="403"/>
                      <a:pt x="13067" y="411"/>
                      <a:pt x="13038" y="434"/>
                    </a:cubicBezTo>
                    <a:cubicBezTo>
                      <a:pt x="12954" y="374"/>
                      <a:pt x="12883" y="314"/>
                      <a:pt x="12812" y="291"/>
                    </a:cubicBezTo>
                    <a:cubicBezTo>
                      <a:pt x="12597" y="243"/>
                      <a:pt x="12395" y="195"/>
                      <a:pt x="12180" y="172"/>
                    </a:cubicBezTo>
                    <a:cubicBezTo>
                      <a:pt x="12002" y="136"/>
                      <a:pt x="11823" y="160"/>
                      <a:pt x="11657" y="100"/>
                    </a:cubicBezTo>
                    <a:cubicBezTo>
                      <a:pt x="11383" y="17"/>
                      <a:pt x="11097" y="17"/>
                      <a:pt x="10823" y="5"/>
                    </a:cubicBezTo>
                    <a:cubicBezTo>
                      <a:pt x="10718" y="2"/>
                      <a:pt x="10614" y="1"/>
                      <a:pt x="10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1" name="Google Shape;591;p38"/>
              <p:cNvSpPr/>
              <p:nvPr/>
            </p:nvSpPr>
            <p:spPr>
              <a:xfrm>
                <a:off x="3206900" y="3959225"/>
                <a:ext cx="380475" cy="120300"/>
              </a:xfrm>
              <a:custGeom>
                <a:rect b="b" l="l" r="r" t="t"/>
                <a:pathLst>
                  <a:path extrusionOk="0" h="4812" w="15219">
                    <a:moveTo>
                      <a:pt x="597" y="644"/>
                    </a:moveTo>
                    <a:cubicBezTo>
                      <a:pt x="609" y="656"/>
                      <a:pt x="633" y="680"/>
                      <a:pt x="645" y="692"/>
                    </a:cubicBezTo>
                    <a:cubicBezTo>
                      <a:pt x="621" y="775"/>
                      <a:pt x="597" y="859"/>
                      <a:pt x="562" y="930"/>
                    </a:cubicBezTo>
                    <a:cubicBezTo>
                      <a:pt x="552" y="939"/>
                      <a:pt x="529" y="943"/>
                      <a:pt x="504" y="943"/>
                    </a:cubicBezTo>
                    <a:cubicBezTo>
                      <a:pt x="462" y="943"/>
                      <a:pt x="414" y="933"/>
                      <a:pt x="407" y="918"/>
                    </a:cubicBezTo>
                    <a:cubicBezTo>
                      <a:pt x="371" y="847"/>
                      <a:pt x="335" y="740"/>
                      <a:pt x="371" y="704"/>
                    </a:cubicBezTo>
                    <a:cubicBezTo>
                      <a:pt x="407" y="644"/>
                      <a:pt x="514" y="656"/>
                      <a:pt x="597" y="644"/>
                    </a:cubicBezTo>
                    <a:close/>
                    <a:moveTo>
                      <a:pt x="11670" y="2395"/>
                    </a:moveTo>
                    <a:cubicBezTo>
                      <a:pt x="11718" y="2466"/>
                      <a:pt x="11765" y="2502"/>
                      <a:pt x="11765" y="2526"/>
                    </a:cubicBezTo>
                    <a:cubicBezTo>
                      <a:pt x="11753" y="2561"/>
                      <a:pt x="11706" y="2597"/>
                      <a:pt x="11682" y="2633"/>
                    </a:cubicBezTo>
                    <a:cubicBezTo>
                      <a:pt x="11646" y="2597"/>
                      <a:pt x="11599" y="2573"/>
                      <a:pt x="11575" y="2537"/>
                    </a:cubicBezTo>
                    <a:cubicBezTo>
                      <a:pt x="11575" y="2514"/>
                      <a:pt x="11622" y="2466"/>
                      <a:pt x="11670" y="2395"/>
                    </a:cubicBezTo>
                    <a:close/>
                    <a:moveTo>
                      <a:pt x="497" y="0"/>
                    </a:moveTo>
                    <a:cubicBezTo>
                      <a:pt x="430" y="0"/>
                      <a:pt x="339" y="39"/>
                      <a:pt x="347" y="73"/>
                    </a:cubicBezTo>
                    <a:cubicBezTo>
                      <a:pt x="371" y="156"/>
                      <a:pt x="323" y="168"/>
                      <a:pt x="276" y="204"/>
                    </a:cubicBezTo>
                    <a:cubicBezTo>
                      <a:pt x="252" y="228"/>
                      <a:pt x="216" y="263"/>
                      <a:pt x="204" y="299"/>
                    </a:cubicBezTo>
                    <a:cubicBezTo>
                      <a:pt x="169" y="478"/>
                      <a:pt x="121" y="644"/>
                      <a:pt x="50" y="811"/>
                    </a:cubicBezTo>
                    <a:cubicBezTo>
                      <a:pt x="0" y="900"/>
                      <a:pt x="25" y="948"/>
                      <a:pt x="103" y="948"/>
                    </a:cubicBezTo>
                    <a:cubicBezTo>
                      <a:pt x="119" y="948"/>
                      <a:pt x="137" y="946"/>
                      <a:pt x="157" y="942"/>
                    </a:cubicBezTo>
                    <a:cubicBezTo>
                      <a:pt x="204" y="942"/>
                      <a:pt x="240" y="954"/>
                      <a:pt x="288" y="966"/>
                    </a:cubicBezTo>
                    <a:cubicBezTo>
                      <a:pt x="276" y="1013"/>
                      <a:pt x="264" y="1037"/>
                      <a:pt x="240" y="1085"/>
                    </a:cubicBezTo>
                    <a:cubicBezTo>
                      <a:pt x="395" y="1109"/>
                      <a:pt x="431" y="1204"/>
                      <a:pt x="407" y="1323"/>
                    </a:cubicBezTo>
                    <a:cubicBezTo>
                      <a:pt x="407" y="1347"/>
                      <a:pt x="431" y="1394"/>
                      <a:pt x="454" y="1394"/>
                    </a:cubicBezTo>
                    <a:cubicBezTo>
                      <a:pt x="621" y="1418"/>
                      <a:pt x="597" y="1525"/>
                      <a:pt x="573" y="1644"/>
                    </a:cubicBezTo>
                    <a:cubicBezTo>
                      <a:pt x="538" y="1823"/>
                      <a:pt x="609" y="1906"/>
                      <a:pt x="788" y="1954"/>
                    </a:cubicBezTo>
                    <a:cubicBezTo>
                      <a:pt x="812" y="1954"/>
                      <a:pt x="835" y="1966"/>
                      <a:pt x="859" y="1966"/>
                    </a:cubicBezTo>
                    <a:cubicBezTo>
                      <a:pt x="1038" y="2002"/>
                      <a:pt x="1228" y="2037"/>
                      <a:pt x="1407" y="2073"/>
                    </a:cubicBezTo>
                    <a:cubicBezTo>
                      <a:pt x="1562" y="2121"/>
                      <a:pt x="1705" y="2168"/>
                      <a:pt x="1859" y="2204"/>
                    </a:cubicBezTo>
                    <a:cubicBezTo>
                      <a:pt x="2026" y="2240"/>
                      <a:pt x="2193" y="2287"/>
                      <a:pt x="2359" y="2323"/>
                    </a:cubicBezTo>
                    <a:cubicBezTo>
                      <a:pt x="2526" y="2347"/>
                      <a:pt x="2705" y="2359"/>
                      <a:pt x="2871" y="2406"/>
                    </a:cubicBezTo>
                    <a:cubicBezTo>
                      <a:pt x="3205" y="2478"/>
                      <a:pt x="3550" y="2573"/>
                      <a:pt x="3895" y="2656"/>
                    </a:cubicBezTo>
                    <a:cubicBezTo>
                      <a:pt x="4002" y="2668"/>
                      <a:pt x="4122" y="2680"/>
                      <a:pt x="4229" y="2704"/>
                    </a:cubicBezTo>
                    <a:cubicBezTo>
                      <a:pt x="4550" y="2776"/>
                      <a:pt x="4872" y="2859"/>
                      <a:pt x="5193" y="2930"/>
                    </a:cubicBezTo>
                    <a:cubicBezTo>
                      <a:pt x="5741" y="3061"/>
                      <a:pt x="6300" y="3168"/>
                      <a:pt x="6848" y="3288"/>
                    </a:cubicBezTo>
                    <a:cubicBezTo>
                      <a:pt x="7265" y="3383"/>
                      <a:pt x="7681" y="3466"/>
                      <a:pt x="8098" y="3549"/>
                    </a:cubicBezTo>
                    <a:cubicBezTo>
                      <a:pt x="8634" y="3657"/>
                      <a:pt x="9182" y="3764"/>
                      <a:pt x="9717" y="3859"/>
                    </a:cubicBezTo>
                    <a:cubicBezTo>
                      <a:pt x="10218" y="3942"/>
                      <a:pt x="10694" y="4097"/>
                      <a:pt x="11194" y="4121"/>
                    </a:cubicBezTo>
                    <a:cubicBezTo>
                      <a:pt x="11230" y="4121"/>
                      <a:pt x="11265" y="4145"/>
                      <a:pt x="11301" y="4157"/>
                    </a:cubicBezTo>
                    <a:cubicBezTo>
                      <a:pt x="11361" y="4180"/>
                      <a:pt x="11432" y="4180"/>
                      <a:pt x="11503" y="4204"/>
                    </a:cubicBezTo>
                    <a:cubicBezTo>
                      <a:pt x="11634" y="4228"/>
                      <a:pt x="11765" y="4276"/>
                      <a:pt x="11908" y="4300"/>
                    </a:cubicBezTo>
                    <a:cubicBezTo>
                      <a:pt x="12194" y="4359"/>
                      <a:pt x="12492" y="4395"/>
                      <a:pt x="12789" y="4454"/>
                    </a:cubicBezTo>
                    <a:cubicBezTo>
                      <a:pt x="12908" y="4478"/>
                      <a:pt x="13027" y="4526"/>
                      <a:pt x="13146" y="4550"/>
                    </a:cubicBezTo>
                    <a:cubicBezTo>
                      <a:pt x="13289" y="4573"/>
                      <a:pt x="13432" y="4585"/>
                      <a:pt x="13587" y="4609"/>
                    </a:cubicBezTo>
                    <a:cubicBezTo>
                      <a:pt x="13980" y="4669"/>
                      <a:pt x="14373" y="4740"/>
                      <a:pt x="14766" y="4812"/>
                    </a:cubicBezTo>
                    <a:cubicBezTo>
                      <a:pt x="14825" y="4812"/>
                      <a:pt x="14885" y="4800"/>
                      <a:pt x="14956" y="4800"/>
                    </a:cubicBezTo>
                    <a:cubicBezTo>
                      <a:pt x="14861" y="4657"/>
                      <a:pt x="14825" y="4526"/>
                      <a:pt x="14920" y="4419"/>
                    </a:cubicBezTo>
                    <a:cubicBezTo>
                      <a:pt x="14980" y="4347"/>
                      <a:pt x="14992" y="4300"/>
                      <a:pt x="14980" y="4204"/>
                    </a:cubicBezTo>
                    <a:cubicBezTo>
                      <a:pt x="14980" y="4014"/>
                      <a:pt x="14992" y="3799"/>
                      <a:pt x="15051" y="3621"/>
                    </a:cubicBezTo>
                    <a:cubicBezTo>
                      <a:pt x="15099" y="3502"/>
                      <a:pt x="15135" y="3383"/>
                      <a:pt x="15171" y="3264"/>
                    </a:cubicBezTo>
                    <a:cubicBezTo>
                      <a:pt x="15194" y="3168"/>
                      <a:pt x="15218" y="3085"/>
                      <a:pt x="15075" y="3085"/>
                    </a:cubicBezTo>
                    <a:cubicBezTo>
                      <a:pt x="15063" y="3085"/>
                      <a:pt x="15040" y="3049"/>
                      <a:pt x="15028" y="3037"/>
                    </a:cubicBezTo>
                    <a:cubicBezTo>
                      <a:pt x="14897" y="2978"/>
                      <a:pt x="14778" y="2918"/>
                      <a:pt x="14659" y="2859"/>
                    </a:cubicBezTo>
                    <a:cubicBezTo>
                      <a:pt x="14563" y="2835"/>
                      <a:pt x="14468" y="2811"/>
                      <a:pt x="14361" y="2787"/>
                    </a:cubicBezTo>
                    <a:cubicBezTo>
                      <a:pt x="14099" y="2740"/>
                      <a:pt x="13837" y="2704"/>
                      <a:pt x="13575" y="2645"/>
                    </a:cubicBezTo>
                    <a:cubicBezTo>
                      <a:pt x="13289" y="2597"/>
                      <a:pt x="12992" y="2537"/>
                      <a:pt x="12718" y="2478"/>
                    </a:cubicBezTo>
                    <a:cubicBezTo>
                      <a:pt x="12337" y="2395"/>
                      <a:pt x="11968" y="2323"/>
                      <a:pt x="11599" y="2240"/>
                    </a:cubicBezTo>
                    <a:cubicBezTo>
                      <a:pt x="11570" y="2240"/>
                      <a:pt x="11526" y="2255"/>
                      <a:pt x="11492" y="2255"/>
                    </a:cubicBezTo>
                    <a:cubicBezTo>
                      <a:pt x="11483" y="2255"/>
                      <a:pt x="11475" y="2254"/>
                      <a:pt x="11468" y="2252"/>
                    </a:cubicBezTo>
                    <a:cubicBezTo>
                      <a:pt x="11396" y="2228"/>
                      <a:pt x="11313" y="2192"/>
                      <a:pt x="11230" y="2168"/>
                    </a:cubicBezTo>
                    <a:cubicBezTo>
                      <a:pt x="11039" y="2133"/>
                      <a:pt x="10849" y="2085"/>
                      <a:pt x="10646" y="2061"/>
                    </a:cubicBezTo>
                    <a:cubicBezTo>
                      <a:pt x="10442" y="2041"/>
                      <a:pt x="10237" y="1959"/>
                      <a:pt x="10025" y="1959"/>
                    </a:cubicBezTo>
                    <a:cubicBezTo>
                      <a:pt x="9990" y="1959"/>
                      <a:pt x="9955" y="1961"/>
                      <a:pt x="9920" y="1966"/>
                    </a:cubicBezTo>
                    <a:cubicBezTo>
                      <a:pt x="9915" y="1968"/>
                      <a:pt x="9910" y="1968"/>
                      <a:pt x="9905" y="1968"/>
                    </a:cubicBezTo>
                    <a:cubicBezTo>
                      <a:pt x="9874" y="1968"/>
                      <a:pt x="9844" y="1939"/>
                      <a:pt x="9813" y="1918"/>
                    </a:cubicBezTo>
                    <a:cubicBezTo>
                      <a:pt x="9753" y="1894"/>
                      <a:pt x="9694" y="1847"/>
                      <a:pt x="9634" y="1835"/>
                    </a:cubicBezTo>
                    <a:cubicBezTo>
                      <a:pt x="9372" y="1787"/>
                      <a:pt x="9122" y="1752"/>
                      <a:pt x="8860" y="1716"/>
                    </a:cubicBezTo>
                    <a:cubicBezTo>
                      <a:pt x="8848" y="1704"/>
                      <a:pt x="8836" y="1692"/>
                      <a:pt x="8824" y="1692"/>
                    </a:cubicBezTo>
                    <a:cubicBezTo>
                      <a:pt x="8551" y="1633"/>
                      <a:pt x="8289" y="1561"/>
                      <a:pt x="8027" y="1513"/>
                    </a:cubicBezTo>
                    <a:cubicBezTo>
                      <a:pt x="7705" y="1454"/>
                      <a:pt x="7384" y="1418"/>
                      <a:pt x="7074" y="1359"/>
                    </a:cubicBezTo>
                    <a:cubicBezTo>
                      <a:pt x="6836" y="1311"/>
                      <a:pt x="6598" y="1228"/>
                      <a:pt x="6360" y="1168"/>
                    </a:cubicBezTo>
                    <a:cubicBezTo>
                      <a:pt x="6062" y="1109"/>
                      <a:pt x="5765" y="1049"/>
                      <a:pt x="5467" y="990"/>
                    </a:cubicBezTo>
                    <a:cubicBezTo>
                      <a:pt x="5360" y="966"/>
                      <a:pt x="5241" y="978"/>
                      <a:pt x="5134" y="966"/>
                    </a:cubicBezTo>
                    <a:cubicBezTo>
                      <a:pt x="5098" y="966"/>
                      <a:pt x="5062" y="942"/>
                      <a:pt x="5026" y="930"/>
                    </a:cubicBezTo>
                    <a:cubicBezTo>
                      <a:pt x="4991" y="918"/>
                      <a:pt x="4955" y="882"/>
                      <a:pt x="4919" y="871"/>
                    </a:cubicBezTo>
                    <a:cubicBezTo>
                      <a:pt x="4693" y="823"/>
                      <a:pt x="4467" y="775"/>
                      <a:pt x="4241" y="740"/>
                    </a:cubicBezTo>
                    <a:cubicBezTo>
                      <a:pt x="4169" y="728"/>
                      <a:pt x="4086" y="728"/>
                      <a:pt x="4014" y="704"/>
                    </a:cubicBezTo>
                    <a:cubicBezTo>
                      <a:pt x="3967" y="692"/>
                      <a:pt x="3919" y="668"/>
                      <a:pt x="3871" y="644"/>
                    </a:cubicBezTo>
                    <a:cubicBezTo>
                      <a:pt x="3705" y="621"/>
                      <a:pt x="3538" y="597"/>
                      <a:pt x="3371" y="573"/>
                    </a:cubicBezTo>
                    <a:lnTo>
                      <a:pt x="3252" y="549"/>
                    </a:lnTo>
                    <a:cubicBezTo>
                      <a:pt x="3229" y="537"/>
                      <a:pt x="3205" y="525"/>
                      <a:pt x="3181" y="525"/>
                    </a:cubicBezTo>
                    <a:cubicBezTo>
                      <a:pt x="3157" y="513"/>
                      <a:pt x="3133" y="513"/>
                      <a:pt x="3098" y="501"/>
                    </a:cubicBezTo>
                    <a:lnTo>
                      <a:pt x="3014" y="501"/>
                    </a:lnTo>
                    <a:cubicBezTo>
                      <a:pt x="2943" y="478"/>
                      <a:pt x="2871" y="466"/>
                      <a:pt x="2788" y="442"/>
                    </a:cubicBezTo>
                    <a:cubicBezTo>
                      <a:pt x="2717" y="430"/>
                      <a:pt x="2633" y="418"/>
                      <a:pt x="2550" y="406"/>
                    </a:cubicBezTo>
                    <a:cubicBezTo>
                      <a:pt x="2347" y="359"/>
                      <a:pt x="2145" y="311"/>
                      <a:pt x="1931" y="263"/>
                    </a:cubicBezTo>
                    <a:cubicBezTo>
                      <a:pt x="1919" y="263"/>
                      <a:pt x="1895" y="263"/>
                      <a:pt x="1871" y="251"/>
                    </a:cubicBezTo>
                    <a:cubicBezTo>
                      <a:pt x="1847" y="240"/>
                      <a:pt x="1824" y="216"/>
                      <a:pt x="1800" y="216"/>
                    </a:cubicBezTo>
                    <a:cubicBezTo>
                      <a:pt x="1752" y="204"/>
                      <a:pt x="1705" y="192"/>
                      <a:pt x="1669" y="192"/>
                    </a:cubicBezTo>
                    <a:cubicBezTo>
                      <a:pt x="1526" y="180"/>
                      <a:pt x="1395" y="168"/>
                      <a:pt x="1252" y="156"/>
                    </a:cubicBezTo>
                    <a:lnTo>
                      <a:pt x="1252" y="454"/>
                    </a:lnTo>
                    <a:cubicBezTo>
                      <a:pt x="1193" y="466"/>
                      <a:pt x="1133" y="466"/>
                      <a:pt x="1074" y="466"/>
                    </a:cubicBezTo>
                    <a:cubicBezTo>
                      <a:pt x="1181" y="204"/>
                      <a:pt x="1145" y="156"/>
                      <a:pt x="871" y="120"/>
                    </a:cubicBezTo>
                    <a:cubicBezTo>
                      <a:pt x="776" y="97"/>
                      <a:pt x="645" y="144"/>
                      <a:pt x="562" y="25"/>
                    </a:cubicBezTo>
                    <a:cubicBezTo>
                      <a:pt x="551" y="7"/>
                      <a:pt x="526" y="0"/>
                      <a:pt x="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4">
    <p:spTree>
      <p:nvGrpSpPr>
        <p:cNvPr id="592" name="Shape 592"/>
        <p:cNvGrpSpPr/>
        <p:nvPr/>
      </p:nvGrpSpPr>
      <p:grpSpPr>
        <a:xfrm>
          <a:off x="0" y="0"/>
          <a:ext cx="0" cy="0"/>
          <a:chOff x="0" y="0"/>
          <a:chExt cx="0" cy="0"/>
        </a:xfrm>
      </p:grpSpPr>
      <p:sp>
        <p:nvSpPr>
          <p:cNvPr id="593" name="Google Shape;593;p39"/>
          <p:cNvSpPr txBox="1"/>
          <p:nvPr>
            <p:ph type="title"/>
          </p:nvPr>
        </p:nvSpPr>
        <p:spPr>
          <a:xfrm>
            <a:off x="1718550" y="4458533"/>
            <a:ext cx="5706900" cy="8259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94" name="Google Shape;594;p39"/>
          <p:cNvSpPr txBox="1"/>
          <p:nvPr>
            <p:ph idx="1" type="subTitle"/>
          </p:nvPr>
        </p:nvSpPr>
        <p:spPr>
          <a:xfrm>
            <a:off x="1718550" y="5246467"/>
            <a:ext cx="5706900" cy="8259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grpSp>
        <p:nvGrpSpPr>
          <p:cNvPr id="595" name="Google Shape;595;p39"/>
          <p:cNvGrpSpPr/>
          <p:nvPr/>
        </p:nvGrpSpPr>
        <p:grpSpPr>
          <a:xfrm>
            <a:off x="-448747" y="3847656"/>
            <a:ext cx="10757726" cy="3704343"/>
            <a:chOff x="-448747" y="2885814"/>
            <a:chExt cx="10757726" cy="2778327"/>
          </a:xfrm>
        </p:grpSpPr>
        <p:grpSp>
          <p:nvGrpSpPr>
            <p:cNvPr id="596" name="Google Shape;596;p39"/>
            <p:cNvGrpSpPr/>
            <p:nvPr/>
          </p:nvGrpSpPr>
          <p:grpSpPr>
            <a:xfrm rot="-2573883">
              <a:off x="7753731" y="3446720"/>
              <a:ext cx="2298854" cy="1656514"/>
              <a:chOff x="2627400" y="3573375"/>
              <a:chExt cx="1276675" cy="919950"/>
            </a:xfrm>
          </p:grpSpPr>
          <p:sp>
            <p:nvSpPr>
              <p:cNvPr id="597" name="Google Shape;597;p39"/>
              <p:cNvSpPr/>
              <p:nvPr/>
            </p:nvSpPr>
            <p:spPr>
              <a:xfrm>
                <a:off x="2627400" y="3896450"/>
                <a:ext cx="862325" cy="596875"/>
              </a:xfrm>
              <a:custGeom>
                <a:rect b="b" l="l" r="r" t="t"/>
                <a:pathLst>
                  <a:path extrusionOk="0" h="23875" w="34493">
                    <a:moveTo>
                      <a:pt x="5168" y="17121"/>
                    </a:moveTo>
                    <a:lnTo>
                      <a:pt x="5168" y="17359"/>
                    </a:lnTo>
                    <a:lnTo>
                      <a:pt x="4906" y="17359"/>
                    </a:lnTo>
                    <a:lnTo>
                      <a:pt x="4906" y="17121"/>
                    </a:lnTo>
                    <a:close/>
                    <a:moveTo>
                      <a:pt x="5454" y="17395"/>
                    </a:moveTo>
                    <a:cubicBezTo>
                      <a:pt x="5465" y="17395"/>
                      <a:pt x="5489" y="17395"/>
                      <a:pt x="5501" y="17407"/>
                    </a:cubicBezTo>
                    <a:cubicBezTo>
                      <a:pt x="5513" y="17467"/>
                      <a:pt x="5513" y="17526"/>
                      <a:pt x="5525" y="17598"/>
                    </a:cubicBezTo>
                    <a:cubicBezTo>
                      <a:pt x="5513" y="17598"/>
                      <a:pt x="5501" y="17609"/>
                      <a:pt x="5489" y="17609"/>
                    </a:cubicBezTo>
                    <a:cubicBezTo>
                      <a:pt x="5454" y="17574"/>
                      <a:pt x="5406" y="17550"/>
                      <a:pt x="5394" y="17514"/>
                    </a:cubicBezTo>
                    <a:cubicBezTo>
                      <a:pt x="5394" y="17479"/>
                      <a:pt x="5430" y="17431"/>
                      <a:pt x="5454" y="17395"/>
                    </a:cubicBezTo>
                    <a:close/>
                    <a:moveTo>
                      <a:pt x="1727" y="17598"/>
                    </a:moveTo>
                    <a:cubicBezTo>
                      <a:pt x="1751" y="17621"/>
                      <a:pt x="1775" y="17657"/>
                      <a:pt x="1775" y="17681"/>
                    </a:cubicBezTo>
                    <a:cubicBezTo>
                      <a:pt x="1763" y="17705"/>
                      <a:pt x="1727" y="17729"/>
                      <a:pt x="1715" y="17764"/>
                    </a:cubicBezTo>
                    <a:cubicBezTo>
                      <a:pt x="1691" y="17740"/>
                      <a:pt x="1644" y="17717"/>
                      <a:pt x="1644" y="17693"/>
                    </a:cubicBezTo>
                    <a:cubicBezTo>
                      <a:pt x="1644" y="17657"/>
                      <a:pt x="1679" y="17621"/>
                      <a:pt x="1691" y="17598"/>
                    </a:cubicBezTo>
                    <a:close/>
                    <a:moveTo>
                      <a:pt x="3005" y="17126"/>
                    </a:moveTo>
                    <a:cubicBezTo>
                      <a:pt x="3062" y="17126"/>
                      <a:pt x="3084" y="17160"/>
                      <a:pt x="3084" y="17217"/>
                    </a:cubicBezTo>
                    <a:cubicBezTo>
                      <a:pt x="3096" y="17395"/>
                      <a:pt x="3108" y="17574"/>
                      <a:pt x="3120" y="17764"/>
                    </a:cubicBezTo>
                    <a:lnTo>
                      <a:pt x="2822" y="17764"/>
                    </a:lnTo>
                    <a:cubicBezTo>
                      <a:pt x="2787" y="17764"/>
                      <a:pt x="2751" y="17740"/>
                      <a:pt x="2727" y="17705"/>
                    </a:cubicBezTo>
                    <a:cubicBezTo>
                      <a:pt x="2727" y="17693"/>
                      <a:pt x="2739" y="17633"/>
                      <a:pt x="2763" y="17621"/>
                    </a:cubicBezTo>
                    <a:cubicBezTo>
                      <a:pt x="2781" y="17615"/>
                      <a:pt x="2801" y="17612"/>
                      <a:pt x="2821" y="17612"/>
                    </a:cubicBezTo>
                    <a:cubicBezTo>
                      <a:pt x="2840" y="17612"/>
                      <a:pt x="2858" y="17615"/>
                      <a:pt x="2870" y="17621"/>
                    </a:cubicBezTo>
                    <a:cubicBezTo>
                      <a:pt x="2918" y="17633"/>
                      <a:pt x="2941" y="17657"/>
                      <a:pt x="2989" y="17669"/>
                    </a:cubicBezTo>
                    <a:cubicBezTo>
                      <a:pt x="2834" y="17490"/>
                      <a:pt x="2977" y="17312"/>
                      <a:pt x="2953" y="17133"/>
                    </a:cubicBezTo>
                    <a:cubicBezTo>
                      <a:pt x="2973" y="17128"/>
                      <a:pt x="2990" y="17126"/>
                      <a:pt x="3005" y="17126"/>
                    </a:cubicBezTo>
                    <a:close/>
                    <a:moveTo>
                      <a:pt x="9776" y="0"/>
                    </a:moveTo>
                    <a:cubicBezTo>
                      <a:pt x="9645" y="12"/>
                      <a:pt x="9514" y="24"/>
                      <a:pt x="9383" y="36"/>
                    </a:cubicBezTo>
                    <a:cubicBezTo>
                      <a:pt x="9335" y="48"/>
                      <a:pt x="9287" y="72"/>
                      <a:pt x="9252" y="107"/>
                    </a:cubicBezTo>
                    <a:cubicBezTo>
                      <a:pt x="9229" y="145"/>
                      <a:pt x="9212" y="163"/>
                      <a:pt x="9187" y="163"/>
                    </a:cubicBezTo>
                    <a:cubicBezTo>
                      <a:pt x="9172" y="163"/>
                      <a:pt x="9155" y="156"/>
                      <a:pt x="9133" y="143"/>
                    </a:cubicBezTo>
                    <a:cubicBezTo>
                      <a:pt x="9077" y="101"/>
                      <a:pt x="9021" y="84"/>
                      <a:pt x="8963" y="84"/>
                    </a:cubicBezTo>
                    <a:cubicBezTo>
                      <a:pt x="8922" y="84"/>
                      <a:pt x="8879" y="93"/>
                      <a:pt x="8835" y="107"/>
                    </a:cubicBezTo>
                    <a:cubicBezTo>
                      <a:pt x="8763" y="131"/>
                      <a:pt x="8692" y="155"/>
                      <a:pt x="8621" y="179"/>
                    </a:cubicBezTo>
                    <a:cubicBezTo>
                      <a:pt x="8382" y="238"/>
                      <a:pt x="8144" y="298"/>
                      <a:pt x="7906" y="357"/>
                    </a:cubicBezTo>
                    <a:cubicBezTo>
                      <a:pt x="7811" y="381"/>
                      <a:pt x="7728" y="429"/>
                      <a:pt x="7632" y="441"/>
                    </a:cubicBezTo>
                    <a:cubicBezTo>
                      <a:pt x="7561" y="453"/>
                      <a:pt x="7501" y="465"/>
                      <a:pt x="7478" y="548"/>
                    </a:cubicBezTo>
                    <a:cubicBezTo>
                      <a:pt x="7466" y="584"/>
                      <a:pt x="7406" y="619"/>
                      <a:pt x="7370" y="619"/>
                    </a:cubicBezTo>
                    <a:cubicBezTo>
                      <a:pt x="7204" y="631"/>
                      <a:pt x="7061" y="679"/>
                      <a:pt x="6906" y="762"/>
                    </a:cubicBezTo>
                    <a:cubicBezTo>
                      <a:pt x="6704" y="869"/>
                      <a:pt x="6501" y="976"/>
                      <a:pt x="6299" y="1096"/>
                    </a:cubicBezTo>
                    <a:cubicBezTo>
                      <a:pt x="6204" y="1143"/>
                      <a:pt x="6085" y="1167"/>
                      <a:pt x="6001" y="1227"/>
                    </a:cubicBezTo>
                    <a:cubicBezTo>
                      <a:pt x="5811" y="1369"/>
                      <a:pt x="5632" y="1500"/>
                      <a:pt x="5454" y="1655"/>
                    </a:cubicBezTo>
                    <a:cubicBezTo>
                      <a:pt x="5239" y="1846"/>
                      <a:pt x="5025" y="2048"/>
                      <a:pt x="4811" y="2239"/>
                    </a:cubicBezTo>
                    <a:cubicBezTo>
                      <a:pt x="4739" y="2298"/>
                      <a:pt x="4656" y="2358"/>
                      <a:pt x="4572" y="2417"/>
                    </a:cubicBezTo>
                    <a:cubicBezTo>
                      <a:pt x="4525" y="2441"/>
                      <a:pt x="4477" y="2465"/>
                      <a:pt x="4453" y="2524"/>
                    </a:cubicBezTo>
                    <a:cubicBezTo>
                      <a:pt x="4442" y="2608"/>
                      <a:pt x="4382" y="2667"/>
                      <a:pt x="4322" y="2727"/>
                    </a:cubicBezTo>
                    <a:cubicBezTo>
                      <a:pt x="4156" y="2917"/>
                      <a:pt x="3953" y="3096"/>
                      <a:pt x="3810" y="3298"/>
                    </a:cubicBezTo>
                    <a:cubicBezTo>
                      <a:pt x="3572" y="3608"/>
                      <a:pt x="3370" y="3941"/>
                      <a:pt x="3156" y="4263"/>
                    </a:cubicBezTo>
                    <a:cubicBezTo>
                      <a:pt x="3048" y="4417"/>
                      <a:pt x="2941" y="4572"/>
                      <a:pt x="2846" y="4739"/>
                    </a:cubicBezTo>
                    <a:cubicBezTo>
                      <a:pt x="2787" y="4834"/>
                      <a:pt x="2751" y="4953"/>
                      <a:pt x="2679" y="5048"/>
                    </a:cubicBezTo>
                    <a:cubicBezTo>
                      <a:pt x="2370" y="5513"/>
                      <a:pt x="2203" y="6049"/>
                      <a:pt x="1965" y="6549"/>
                    </a:cubicBezTo>
                    <a:cubicBezTo>
                      <a:pt x="1929" y="6620"/>
                      <a:pt x="1917" y="6703"/>
                      <a:pt x="1882" y="6775"/>
                    </a:cubicBezTo>
                    <a:cubicBezTo>
                      <a:pt x="1822" y="6906"/>
                      <a:pt x="1751" y="7025"/>
                      <a:pt x="1703" y="7156"/>
                    </a:cubicBezTo>
                    <a:cubicBezTo>
                      <a:pt x="1489" y="7727"/>
                      <a:pt x="1274" y="8311"/>
                      <a:pt x="1072" y="8894"/>
                    </a:cubicBezTo>
                    <a:cubicBezTo>
                      <a:pt x="941" y="9299"/>
                      <a:pt x="834" y="9704"/>
                      <a:pt x="727" y="10109"/>
                    </a:cubicBezTo>
                    <a:cubicBezTo>
                      <a:pt x="596" y="10668"/>
                      <a:pt x="477" y="11228"/>
                      <a:pt x="334" y="11787"/>
                    </a:cubicBezTo>
                    <a:cubicBezTo>
                      <a:pt x="179" y="12442"/>
                      <a:pt x="143" y="13121"/>
                      <a:pt x="60" y="13776"/>
                    </a:cubicBezTo>
                    <a:cubicBezTo>
                      <a:pt x="60" y="13811"/>
                      <a:pt x="60" y="13847"/>
                      <a:pt x="60" y="13883"/>
                    </a:cubicBezTo>
                    <a:cubicBezTo>
                      <a:pt x="60" y="14014"/>
                      <a:pt x="60" y="14133"/>
                      <a:pt x="48" y="14264"/>
                    </a:cubicBezTo>
                    <a:cubicBezTo>
                      <a:pt x="36" y="14395"/>
                      <a:pt x="0" y="14526"/>
                      <a:pt x="0" y="14657"/>
                    </a:cubicBezTo>
                    <a:cubicBezTo>
                      <a:pt x="0" y="14919"/>
                      <a:pt x="12" y="15181"/>
                      <a:pt x="24" y="15443"/>
                    </a:cubicBezTo>
                    <a:cubicBezTo>
                      <a:pt x="36" y="15907"/>
                      <a:pt x="36" y="16383"/>
                      <a:pt x="48" y="16859"/>
                    </a:cubicBezTo>
                    <a:cubicBezTo>
                      <a:pt x="48" y="16943"/>
                      <a:pt x="48" y="17026"/>
                      <a:pt x="72" y="17109"/>
                    </a:cubicBezTo>
                    <a:cubicBezTo>
                      <a:pt x="108" y="17300"/>
                      <a:pt x="167" y="17479"/>
                      <a:pt x="203" y="17669"/>
                    </a:cubicBezTo>
                    <a:cubicBezTo>
                      <a:pt x="215" y="17764"/>
                      <a:pt x="239" y="17800"/>
                      <a:pt x="334" y="17800"/>
                    </a:cubicBezTo>
                    <a:cubicBezTo>
                      <a:pt x="344" y="17799"/>
                      <a:pt x="353" y="17798"/>
                      <a:pt x="362" y="17798"/>
                    </a:cubicBezTo>
                    <a:cubicBezTo>
                      <a:pt x="438" y="17798"/>
                      <a:pt x="478" y="17844"/>
                      <a:pt x="489" y="17919"/>
                    </a:cubicBezTo>
                    <a:cubicBezTo>
                      <a:pt x="501" y="17955"/>
                      <a:pt x="703" y="18121"/>
                      <a:pt x="739" y="18121"/>
                    </a:cubicBezTo>
                    <a:cubicBezTo>
                      <a:pt x="751" y="18121"/>
                      <a:pt x="762" y="18110"/>
                      <a:pt x="762" y="18110"/>
                    </a:cubicBezTo>
                    <a:cubicBezTo>
                      <a:pt x="810" y="18074"/>
                      <a:pt x="858" y="18050"/>
                      <a:pt x="893" y="18002"/>
                    </a:cubicBezTo>
                    <a:cubicBezTo>
                      <a:pt x="929" y="17967"/>
                      <a:pt x="977" y="17907"/>
                      <a:pt x="977" y="17860"/>
                    </a:cubicBezTo>
                    <a:cubicBezTo>
                      <a:pt x="989" y="17764"/>
                      <a:pt x="977" y="17681"/>
                      <a:pt x="965" y="17586"/>
                    </a:cubicBezTo>
                    <a:cubicBezTo>
                      <a:pt x="893" y="17574"/>
                      <a:pt x="822" y="17574"/>
                      <a:pt x="739" y="17562"/>
                    </a:cubicBezTo>
                    <a:cubicBezTo>
                      <a:pt x="715" y="17550"/>
                      <a:pt x="679" y="17514"/>
                      <a:pt x="691" y="17490"/>
                    </a:cubicBezTo>
                    <a:cubicBezTo>
                      <a:pt x="691" y="17467"/>
                      <a:pt x="727" y="17431"/>
                      <a:pt x="751" y="17431"/>
                    </a:cubicBezTo>
                    <a:cubicBezTo>
                      <a:pt x="822" y="17407"/>
                      <a:pt x="882" y="17407"/>
                      <a:pt x="953" y="17395"/>
                    </a:cubicBezTo>
                    <a:lnTo>
                      <a:pt x="953" y="17109"/>
                    </a:lnTo>
                    <a:lnTo>
                      <a:pt x="679" y="17109"/>
                    </a:lnTo>
                    <a:cubicBezTo>
                      <a:pt x="691" y="17014"/>
                      <a:pt x="691" y="16931"/>
                      <a:pt x="715" y="16847"/>
                    </a:cubicBezTo>
                    <a:cubicBezTo>
                      <a:pt x="715" y="16800"/>
                      <a:pt x="751" y="16764"/>
                      <a:pt x="762" y="16728"/>
                    </a:cubicBezTo>
                    <a:cubicBezTo>
                      <a:pt x="780" y="16743"/>
                      <a:pt x="804" y="16745"/>
                      <a:pt x="828" y="16745"/>
                    </a:cubicBezTo>
                    <a:cubicBezTo>
                      <a:pt x="841" y="16745"/>
                      <a:pt x="854" y="16745"/>
                      <a:pt x="866" y="16745"/>
                    </a:cubicBezTo>
                    <a:cubicBezTo>
                      <a:pt x="911" y="16745"/>
                      <a:pt x="952" y="16752"/>
                      <a:pt x="965" y="16824"/>
                    </a:cubicBezTo>
                    <a:cubicBezTo>
                      <a:pt x="965" y="16871"/>
                      <a:pt x="1024" y="16919"/>
                      <a:pt x="1072" y="16931"/>
                    </a:cubicBezTo>
                    <a:cubicBezTo>
                      <a:pt x="1143" y="16943"/>
                      <a:pt x="1215" y="16943"/>
                      <a:pt x="1298" y="16955"/>
                    </a:cubicBezTo>
                    <a:cubicBezTo>
                      <a:pt x="1310" y="16990"/>
                      <a:pt x="1322" y="17026"/>
                      <a:pt x="1334" y="17086"/>
                    </a:cubicBezTo>
                    <a:cubicBezTo>
                      <a:pt x="1286" y="17086"/>
                      <a:pt x="1251" y="17086"/>
                      <a:pt x="1215" y="17098"/>
                    </a:cubicBezTo>
                    <a:cubicBezTo>
                      <a:pt x="1191" y="17098"/>
                      <a:pt x="1155" y="17133"/>
                      <a:pt x="1155" y="17157"/>
                    </a:cubicBezTo>
                    <a:cubicBezTo>
                      <a:pt x="1143" y="17312"/>
                      <a:pt x="1143" y="17467"/>
                      <a:pt x="1143" y="17621"/>
                    </a:cubicBezTo>
                    <a:cubicBezTo>
                      <a:pt x="1274" y="17621"/>
                      <a:pt x="1274" y="17621"/>
                      <a:pt x="1334" y="17729"/>
                    </a:cubicBezTo>
                    <a:cubicBezTo>
                      <a:pt x="1358" y="17752"/>
                      <a:pt x="1394" y="17752"/>
                      <a:pt x="1429" y="17764"/>
                    </a:cubicBezTo>
                    <a:cubicBezTo>
                      <a:pt x="1501" y="17788"/>
                      <a:pt x="1584" y="17788"/>
                      <a:pt x="1644" y="17824"/>
                    </a:cubicBezTo>
                    <a:cubicBezTo>
                      <a:pt x="1677" y="17846"/>
                      <a:pt x="1703" y="17858"/>
                      <a:pt x="1727" y="17858"/>
                    </a:cubicBezTo>
                    <a:cubicBezTo>
                      <a:pt x="1754" y="17858"/>
                      <a:pt x="1779" y="17843"/>
                      <a:pt x="1810" y="17812"/>
                    </a:cubicBezTo>
                    <a:cubicBezTo>
                      <a:pt x="1838" y="17784"/>
                      <a:pt x="1865" y="17771"/>
                      <a:pt x="1890" y="17771"/>
                    </a:cubicBezTo>
                    <a:cubicBezTo>
                      <a:pt x="1930" y="17771"/>
                      <a:pt x="1962" y="17805"/>
                      <a:pt x="1977" y="17871"/>
                    </a:cubicBezTo>
                    <a:cubicBezTo>
                      <a:pt x="1989" y="17907"/>
                      <a:pt x="1977" y="17943"/>
                      <a:pt x="1989" y="17979"/>
                    </a:cubicBezTo>
                    <a:cubicBezTo>
                      <a:pt x="2001" y="18002"/>
                      <a:pt x="2025" y="18050"/>
                      <a:pt x="2036" y="18050"/>
                    </a:cubicBezTo>
                    <a:cubicBezTo>
                      <a:pt x="2139" y="18050"/>
                      <a:pt x="2246" y="18068"/>
                      <a:pt x="2344" y="18068"/>
                    </a:cubicBezTo>
                    <a:cubicBezTo>
                      <a:pt x="2405" y="18068"/>
                      <a:pt x="2462" y="18061"/>
                      <a:pt x="2513" y="18038"/>
                    </a:cubicBezTo>
                    <a:cubicBezTo>
                      <a:pt x="2656" y="17967"/>
                      <a:pt x="2810" y="17967"/>
                      <a:pt x="2953" y="17955"/>
                    </a:cubicBezTo>
                    <a:cubicBezTo>
                      <a:pt x="3001" y="17955"/>
                      <a:pt x="3048" y="17955"/>
                      <a:pt x="3072" y="17931"/>
                    </a:cubicBezTo>
                    <a:cubicBezTo>
                      <a:pt x="3128" y="17884"/>
                      <a:pt x="3177" y="17852"/>
                      <a:pt x="3242" y="17852"/>
                    </a:cubicBezTo>
                    <a:cubicBezTo>
                      <a:pt x="3259" y="17852"/>
                      <a:pt x="3278" y="17854"/>
                      <a:pt x="3299" y="17860"/>
                    </a:cubicBezTo>
                    <a:cubicBezTo>
                      <a:pt x="3300" y="17861"/>
                      <a:pt x="3302" y="17862"/>
                      <a:pt x="3305" y="17862"/>
                    </a:cubicBezTo>
                    <a:cubicBezTo>
                      <a:pt x="3320" y="17862"/>
                      <a:pt x="3349" y="17832"/>
                      <a:pt x="3370" y="17812"/>
                    </a:cubicBezTo>
                    <a:cubicBezTo>
                      <a:pt x="3394" y="17788"/>
                      <a:pt x="3418" y="17740"/>
                      <a:pt x="3429" y="17740"/>
                    </a:cubicBezTo>
                    <a:cubicBezTo>
                      <a:pt x="3454" y="17749"/>
                      <a:pt x="3475" y="17752"/>
                      <a:pt x="3494" y="17752"/>
                    </a:cubicBezTo>
                    <a:cubicBezTo>
                      <a:pt x="3589" y="17752"/>
                      <a:pt x="3630" y="17665"/>
                      <a:pt x="3680" y="17586"/>
                    </a:cubicBezTo>
                    <a:cubicBezTo>
                      <a:pt x="3680" y="17586"/>
                      <a:pt x="3691" y="17598"/>
                      <a:pt x="3715" y="17598"/>
                    </a:cubicBezTo>
                    <a:cubicBezTo>
                      <a:pt x="3715" y="17621"/>
                      <a:pt x="3715" y="17657"/>
                      <a:pt x="3715" y="17681"/>
                    </a:cubicBezTo>
                    <a:cubicBezTo>
                      <a:pt x="3715" y="17757"/>
                      <a:pt x="3746" y="17795"/>
                      <a:pt x="3801" y="17795"/>
                    </a:cubicBezTo>
                    <a:cubicBezTo>
                      <a:pt x="3814" y="17795"/>
                      <a:pt x="3830" y="17793"/>
                      <a:pt x="3846" y="17788"/>
                    </a:cubicBezTo>
                    <a:cubicBezTo>
                      <a:pt x="3930" y="17776"/>
                      <a:pt x="4025" y="17776"/>
                      <a:pt x="4108" y="17776"/>
                    </a:cubicBezTo>
                    <a:cubicBezTo>
                      <a:pt x="4191" y="17776"/>
                      <a:pt x="4239" y="17800"/>
                      <a:pt x="4239" y="17895"/>
                    </a:cubicBezTo>
                    <a:cubicBezTo>
                      <a:pt x="4239" y="17964"/>
                      <a:pt x="4255" y="18009"/>
                      <a:pt x="4315" y="18009"/>
                    </a:cubicBezTo>
                    <a:cubicBezTo>
                      <a:pt x="4327" y="18009"/>
                      <a:pt x="4342" y="18007"/>
                      <a:pt x="4358" y="18002"/>
                    </a:cubicBezTo>
                    <a:cubicBezTo>
                      <a:pt x="4362" y="17999"/>
                      <a:pt x="4366" y="17997"/>
                      <a:pt x="4371" y="17997"/>
                    </a:cubicBezTo>
                    <a:cubicBezTo>
                      <a:pt x="4384" y="17997"/>
                      <a:pt x="4401" y="18006"/>
                      <a:pt x="4418" y="18014"/>
                    </a:cubicBezTo>
                    <a:cubicBezTo>
                      <a:pt x="4435" y="18023"/>
                      <a:pt x="4450" y="18027"/>
                      <a:pt x="4463" y="18027"/>
                    </a:cubicBezTo>
                    <a:cubicBezTo>
                      <a:pt x="4505" y="18027"/>
                      <a:pt x="4528" y="17988"/>
                      <a:pt x="4537" y="17943"/>
                    </a:cubicBezTo>
                    <a:cubicBezTo>
                      <a:pt x="4549" y="17919"/>
                      <a:pt x="4537" y="17895"/>
                      <a:pt x="4549" y="17871"/>
                    </a:cubicBezTo>
                    <a:cubicBezTo>
                      <a:pt x="4561" y="17836"/>
                      <a:pt x="4596" y="17812"/>
                      <a:pt x="4620" y="17776"/>
                    </a:cubicBezTo>
                    <a:cubicBezTo>
                      <a:pt x="4644" y="17812"/>
                      <a:pt x="4680" y="17836"/>
                      <a:pt x="4703" y="17871"/>
                    </a:cubicBezTo>
                    <a:cubicBezTo>
                      <a:pt x="4715" y="17883"/>
                      <a:pt x="4692" y="17919"/>
                      <a:pt x="4703" y="17943"/>
                    </a:cubicBezTo>
                    <a:cubicBezTo>
                      <a:pt x="4727" y="17967"/>
                      <a:pt x="4763" y="18002"/>
                      <a:pt x="4799" y="18026"/>
                    </a:cubicBezTo>
                    <a:cubicBezTo>
                      <a:pt x="4823" y="18002"/>
                      <a:pt x="4858" y="17979"/>
                      <a:pt x="4870" y="17943"/>
                    </a:cubicBezTo>
                    <a:cubicBezTo>
                      <a:pt x="4894" y="17895"/>
                      <a:pt x="4894" y="17836"/>
                      <a:pt x="4906" y="17788"/>
                    </a:cubicBezTo>
                    <a:cubicBezTo>
                      <a:pt x="4989" y="17776"/>
                      <a:pt x="5061" y="17764"/>
                      <a:pt x="5132" y="17752"/>
                    </a:cubicBezTo>
                    <a:cubicBezTo>
                      <a:pt x="5160" y="17639"/>
                      <a:pt x="5197" y="17584"/>
                      <a:pt x="5248" y="17584"/>
                    </a:cubicBezTo>
                    <a:cubicBezTo>
                      <a:pt x="5282" y="17584"/>
                      <a:pt x="5322" y="17609"/>
                      <a:pt x="5370" y="17657"/>
                    </a:cubicBezTo>
                    <a:cubicBezTo>
                      <a:pt x="5394" y="17669"/>
                      <a:pt x="5406" y="17681"/>
                      <a:pt x="5430" y="17681"/>
                    </a:cubicBezTo>
                    <a:cubicBezTo>
                      <a:pt x="5437" y="17680"/>
                      <a:pt x="5444" y="17679"/>
                      <a:pt x="5450" y="17679"/>
                    </a:cubicBezTo>
                    <a:cubicBezTo>
                      <a:pt x="5506" y="17679"/>
                      <a:pt x="5526" y="17724"/>
                      <a:pt x="5537" y="17788"/>
                    </a:cubicBezTo>
                    <a:cubicBezTo>
                      <a:pt x="5549" y="17848"/>
                      <a:pt x="5561" y="17907"/>
                      <a:pt x="5573" y="17967"/>
                    </a:cubicBezTo>
                    <a:cubicBezTo>
                      <a:pt x="5585" y="17990"/>
                      <a:pt x="5620" y="18014"/>
                      <a:pt x="5632" y="18026"/>
                    </a:cubicBezTo>
                    <a:cubicBezTo>
                      <a:pt x="5668" y="17979"/>
                      <a:pt x="5680" y="17919"/>
                      <a:pt x="5715" y="17895"/>
                    </a:cubicBezTo>
                    <a:cubicBezTo>
                      <a:pt x="5811" y="17836"/>
                      <a:pt x="5930" y="17800"/>
                      <a:pt x="5989" y="17717"/>
                    </a:cubicBezTo>
                    <a:cubicBezTo>
                      <a:pt x="6037" y="17645"/>
                      <a:pt x="6085" y="17624"/>
                      <a:pt x="6134" y="17624"/>
                    </a:cubicBezTo>
                    <a:cubicBezTo>
                      <a:pt x="6183" y="17624"/>
                      <a:pt x="6233" y="17645"/>
                      <a:pt x="6287" y="17657"/>
                    </a:cubicBezTo>
                    <a:cubicBezTo>
                      <a:pt x="6302" y="17662"/>
                      <a:pt x="6317" y="17665"/>
                      <a:pt x="6331" y="17665"/>
                    </a:cubicBezTo>
                    <a:cubicBezTo>
                      <a:pt x="6350" y="17665"/>
                      <a:pt x="6368" y="17659"/>
                      <a:pt x="6382" y="17645"/>
                    </a:cubicBezTo>
                    <a:cubicBezTo>
                      <a:pt x="6394" y="17633"/>
                      <a:pt x="6382" y="17598"/>
                      <a:pt x="6382" y="17562"/>
                    </a:cubicBezTo>
                    <a:cubicBezTo>
                      <a:pt x="6382" y="17526"/>
                      <a:pt x="6394" y="17479"/>
                      <a:pt x="6394" y="17443"/>
                    </a:cubicBezTo>
                    <a:cubicBezTo>
                      <a:pt x="6406" y="17443"/>
                      <a:pt x="6442" y="17443"/>
                      <a:pt x="6454" y="17431"/>
                    </a:cubicBezTo>
                    <a:cubicBezTo>
                      <a:pt x="6466" y="17467"/>
                      <a:pt x="6454" y="17514"/>
                      <a:pt x="6477" y="17538"/>
                    </a:cubicBezTo>
                    <a:cubicBezTo>
                      <a:pt x="6501" y="17598"/>
                      <a:pt x="6525" y="17645"/>
                      <a:pt x="6561" y="17693"/>
                    </a:cubicBezTo>
                    <a:cubicBezTo>
                      <a:pt x="6563" y="17695"/>
                      <a:pt x="6567" y="17696"/>
                      <a:pt x="6573" y="17696"/>
                    </a:cubicBezTo>
                    <a:cubicBezTo>
                      <a:pt x="6597" y="17696"/>
                      <a:pt x="6649" y="17677"/>
                      <a:pt x="6668" y="17657"/>
                    </a:cubicBezTo>
                    <a:cubicBezTo>
                      <a:pt x="6704" y="17627"/>
                      <a:pt x="6757" y="17612"/>
                      <a:pt x="6812" y="17612"/>
                    </a:cubicBezTo>
                    <a:cubicBezTo>
                      <a:pt x="6867" y="17612"/>
                      <a:pt x="6924" y="17627"/>
                      <a:pt x="6966" y="17657"/>
                    </a:cubicBezTo>
                    <a:cubicBezTo>
                      <a:pt x="6982" y="17665"/>
                      <a:pt x="7021" y="17679"/>
                      <a:pt x="7048" y="17679"/>
                    </a:cubicBezTo>
                    <a:cubicBezTo>
                      <a:pt x="7060" y="17679"/>
                      <a:pt x="7069" y="17676"/>
                      <a:pt x="7073" y="17669"/>
                    </a:cubicBezTo>
                    <a:cubicBezTo>
                      <a:pt x="7120" y="17621"/>
                      <a:pt x="7061" y="17598"/>
                      <a:pt x="7013" y="17574"/>
                    </a:cubicBezTo>
                    <a:cubicBezTo>
                      <a:pt x="6930" y="17538"/>
                      <a:pt x="6942" y="17490"/>
                      <a:pt x="7001" y="17431"/>
                    </a:cubicBezTo>
                    <a:cubicBezTo>
                      <a:pt x="7049" y="17383"/>
                      <a:pt x="7120" y="17348"/>
                      <a:pt x="7132" y="17288"/>
                    </a:cubicBezTo>
                    <a:cubicBezTo>
                      <a:pt x="7180" y="17109"/>
                      <a:pt x="7239" y="16931"/>
                      <a:pt x="7251" y="16740"/>
                    </a:cubicBezTo>
                    <a:cubicBezTo>
                      <a:pt x="7275" y="16383"/>
                      <a:pt x="7287" y="16014"/>
                      <a:pt x="7299" y="15645"/>
                    </a:cubicBezTo>
                    <a:cubicBezTo>
                      <a:pt x="7311" y="15383"/>
                      <a:pt x="7275" y="15109"/>
                      <a:pt x="7311" y="14847"/>
                    </a:cubicBezTo>
                    <a:cubicBezTo>
                      <a:pt x="7359" y="14383"/>
                      <a:pt x="7442" y="13930"/>
                      <a:pt x="7513" y="13466"/>
                    </a:cubicBezTo>
                    <a:cubicBezTo>
                      <a:pt x="7609" y="12895"/>
                      <a:pt x="7692" y="12311"/>
                      <a:pt x="7882" y="11764"/>
                    </a:cubicBezTo>
                    <a:cubicBezTo>
                      <a:pt x="8156" y="10978"/>
                      <a:pt x="8442" y="10192"/>
                      <a:pt x="8740" y="9406"/>
                    </a:cubicBezTo>
                    <a:cubicBezTo>
                      <a:pt x="8859" y="9120"/>
                      <a:pt x="9025" y="8835"/>
                      <a:pt x="9180" y="8561"/>
                    </a:cubicBezTo>
                    <a:cubicBezTo>
                      <a:pt x="9323" y="8335"/>
                      <a:pt x="9490" y="8108"/>
                      <a:pt x="9656" y="7894"/>
                    </a:cubicBezTo>
                    <a:cubicBezTo>
                      <a:pt x="9704" y="7823"/>
                      <a:pt x="9787" y="7775"/>
                      <a:pt x="9847" y="7704"/>
                    </a:cubicBezTo>
                    <a:cubicBezTo>
                      <a:pt x="9896" y="7642"/>
                      <a:pt x="9929" y="7613"/>
                      <a:pt x="9964" y="7613"/>
                    </a:cubicBezTo>
                    <a:cubicBezTo>
                      <a:pt x="9998" y="7613"/>
                      <a:pt x="10033" y="7639"/>
                      <a:pt x="10085" y="7692"/>
                    </a:cubicBezTo>
                    <a:cubicBezTo>
                      <a:pt x="10514" y="8120"/>
                      <a:pt x="10799" y="8644"/>
                      <a:pt x="11073" y="9168"/>
                    </a:cubicBezTo>
                    <a:cubicBezTo>
                      <a:pt x="11776" y="10478"/>
                      <a:pt x="12300" y="11871"/>
                      <a:pt x="12871" y="13240"/>
                    </a:cubicBezTo>
                    <a:cubicBezTo>
                      <a:pt x="13169" y="13954"/>
                      <a:pt x="13478" y="14669"/>
                      <a:pt x="13788" y="15383"/>
                    </a:cubicBezTo>
                    <a:cubicBezTo>
                      <a:pt x="13907" y="15681"/>
                      <a:pt x="14026" y="15966"/>
                      <a:pt x="14169" y="16252"/>
                    </a:cubicBezTo>
                    <a:cubicBezTo>
                      <a:pt x="14300" y="16514"/>
                      <a:pt x="14478" y="16764"/>
                      <a:pt x="14609" y="17038"/>
                    </a:cubicBezTo>
                    <a:cubicBezTo>
                      <a:pt x="14955" y="17764"/>
                      <a:pt x="15395" y="18431"/>
                      <a:pt x="15883" y="19074"/>
                    </a:cubicBezTo>
                    <a:cubicBezTo>
                      <a:pt x="15943" y="19157"/>
                      <a:pt x="16014" y="19229"/>
                      <a:pt x="16122" y="19229"/>
                    </a:cubicBezTo>
                    <a:cubicBezTo>
                      <a:pt x="16157" y="19229"/>
                      <a:pt x="16181" y="19253"/>
                      <a:pt x="16241" y="19288"/>
                    </a:cubicBezTo>
                    <a:cubicBezTo>
                      <a:pt x="16169" y="19324"/>
                      <a:pt x="16122" y="19348"/>
                      <a:pt x="16062" y="19372"/>
                    </a:cubicBezTo>
                    <a:cubicBezTo>
                      <a:pt x="16145" y="19479"/>
                      <a:pt x="16229" y="19586"/>
                      <a:pt x="16312" y="19693"/>
                    </a:cubicBezTo>
                    <a:cubicBezTo>
                      <a:pt x="16574" y="19991"/>
                      <a:pt x="16836" y="20288"/>
                      <a:pt x="17098" y="20586"/>
                    </a:cubicBezTo>
                    <a:cubicBezTo>
                      <a:pt x="17110" y="20610"/>
                      <a:pt x="17122" y="20610"/>
                      <a:pt x="17134" y="20634"/>
                    </a:cubicBezTo>
                    <a:cubicBezTo>
                      <a:pt x="17288" y="20777"/>
                      <a:pt x="17443" y="20931"/>
                      <a:pt x="17610" y="21086"/>
                    </a:cubicBezTo>
                    <a:cubicBezTo>
                      <a:pt x="17812" y="21277"/>
                      <a:pt x="18003" y="21479"/>
                      <a:pt x="18229" y="21646"/>
                    </a:cubicBezTo>
                    <a:cubicBezTo>
                      <a:pt x="18550" y="21896"/>
                      <a:pt x="18896" y="22110"/>
                      <a:pt x="19229" y="22336"/>
                    </a:cubicBezTo>
                    <a:cubicBezTo>
                      <a:pt x="19646" y="22610"/>
                      <a:pt x="20074" y="22824"/>
                      <a:pt x="20527" y="23027"/>
                    </a:cubicBezTo>
                    <a:cubicBezTo>
                      <a:pt x="21015" y="23241"/>
                      <a:pt x="21515" y="23420"/>
                      <a:pt x="22027" y="23551"/>
                    </a:cubicBezTo>
                    <a:cubicBezTo>
                      <a:pt x="22170" y="23598"/>
                      <a:pt x="22301" y="23634"/>
                      <a:pt x="22444" y="23670"/>
                    </a:cubicBezTo>
                    <a:cubicBezTo>
                      <a:pt x="22670" y="23717"/>
                      <a:pt x="22896" y="23741"/>
                      <a:pt x="23111" y="23777"/>
                    </a:cubicBezTo>
                    <a:cubicBezTo>
                      <a:pt x="23456" y="23825"/>
                      <a:pt x="23801" y="23860"/>
                      <a:pt x="24134" y="23872"/>
                    </a:cubicBezTo>
                    <a:cubicBezTo>
                      <a:pt x="24192" y="23874"/>
                      <a:pt x="24250" y="23875"/>
                      <a:pt x="24309" y="23875"/>
                    </a:cubicBezTo>
                    <a:cubicBezTo>
                      <a:pt x="24658" y="23875"/>
                      <a:pt x="25014" y="23848"/>
                      <a:pt x="25361" y="23848"/>
                    </a:cubicBezTo>
                    <a:cubicBezTo>
                      <a:pt x="25468" y="23848"/>
                      <a:pt x="25563" y="23825"/>
                      <a:pt x="25635" y="23729"/>
                    </a:cubicBezTo>
                    <a:cubicBezTo>
                      <a:pt x="25639" y="23725"/>
                      <a:pt x="25648" y="23724"/>
                      <a:pt x="25660" y="23724"/>
                    </a:cubicBezTo>
                    <a:cubicBezTo>
                      <a:pt x="25684" y="23724"/>
                      <a:pt x="25718" y="23729"/>
                      <a:pt x="25742" y="23729"/>
                    </a:cubicBezTo>
                    <a:cubicBezTo>
                      <a:pt x="25784" y="23740"/>
                      <a:pt x="25817" y="23779"/>
                      <a:pt x="25841" y="23779"/>
                    </a:cubicBezTo>
                    <a:cubicBezTo>
                      <a:pt x="25844" y="23779"/>
                      <a:pt x="25846" y="23778"/>
                      <a:pt x="25849" y="23777"/>
                    </a:cubicBezTo>
                    <a:cubicBezTo>
                      <a:pt x="26004" y="23753"/>
                      <a:pt x="26159" y="23717"/>
                      <a:pt x="26313" y="23682"/>
                    </a:cubicBezTo>
                    <a:cubicBezTo>
                      <a:pt x="26551" y="23610"/>
                      <a:pt x="26790" y="23539"/>
                      <a:pt x="27016" y="23467"/>
                    </a:cubicBezTo>
                    <a:cubicBezTo>
                      <a:pt x="27182" y="23420"/>
                      <a:pt x="27337" y="23384"/>
                      <a:pt x="27492" y="23324"/>
                    </a:cubicBezTo>
                    <a:cubicBezTo>
                      <a:pt x="27563" y="23301"/>
                      <a:pt x="27611" y="23205"/>
                      <a:pt x="27683" y="23194"/>
                    </a:cubicBezTo>
                    <a:cubicBezTo>
                      <a:pt x="27825" y="23158"/>
                      <a:pt x="27944" y="23098"/>
                      <a:pt x="28075" y="23015"/>
                    </a:cubicBezTo>
                    <a:cubicBezTo>
                      <a:pt x="28230" y="22908"/>
                      <a:pt x="28409" y="22824"/>
                      <a:pt x="28587" y="22729"/>
                    </a:cubicBezTo>
                    <a:cubicBezTo>
                      <a:pt x="28706" y="22658"/>
                      <a:pt x="28826" y="22586"/>
                      <a:pt x="28933" y="22515"/>
                    </a:cubicBezTo>
                    <a:cubicBezTo>
                      <a:pt x="29111" y="22396"/>
                      <a:pt x="29290" y="22277"/>
                      <a:pt x="29468" y="22158"/>
                    </a:cubicBezTo>
                    <a:cubicBezTo>
                      <a:pt x="29480" y="22158"/>
                      <a:pt x="29480" y="22134"/>
                      <a:pt x="29492" y="22134"/>
                    </a:cubicBezTo>
                    <a:cubicBezTo>
                      <a:pt x="29564" y="22074"/>
                      <a:pt x="29647" y="22027"/>
                      <a:pt x="29718" y="21979"/>
                    </a:cubicBezTo>
                    <a:cubicBezTo>
                      <a:pt x="29754" y="21943"/>
                      <a:pt x="29802" y="21920"/>
                      <a:pt x="29826" y="21896"/>
                    </a:cubicBezTo>
                    <a:cubicBezTo>
                      <a:pt x="29885" y="21848"/>
                      <a:pt x="29921" y="21789"/>
                      <a:pt x="29969" y="21741"/>
                    </a:cubicBezTo>
                    <a:cubicBezTo>
                      <a:pt x="30040" y="21670"/>
                      <a:pt x="30111" y="21598"/>
                      <a:pt x="30183" y="21527"/>
                    </a:cubicBezTo>
                    <a:cubicBezTo>
                      <a:pt x="30242" y="21479"/>
                      <a:pt x="30314" y="21431"/>
                      <a:pt x="30373" y="21384"/>
                    </a:cubicBezTo>
                    <a:cubicBezTo>
                      <a:pt x="30397" y="21372"/>
                      <a:pt x="30445" y="21360"/>
                      <a:pt x="30445" y="21336"/>
                    </a:cubicBezTo>
                    <a:cubicBezTo>
                      <a:pt x="30445" y="21205"/>
                      <a:pt x="30528" y="21146"/>
                      <a:pt x="30623" y="21098"/>
                    </a:cubicBezTo>
                    <a:cubicBezTo>
                      <a:pt x="30671" y="21074"/>
                      <a:pt x="30695" y="21027"/>
                      <a:pt x="30731" y="20991"/>
                    </a:cubicBezTo>
                    <a:cubicBezTo>
                      <a:pt x="30850" y="20836"/>
                      <a:pt x="30981" y="20681"/>
                      <a:pt x="31100" y="20515"/>
                    </a:cubicBezTo>
                    <a:cubicBezTo>
                      <a:pt x="31159" y="20431"/>
                      <a:pt x="31219" y="20336"/>
                      <a:pt x="31302" y="20265"/>
                    </a:cubicBezTo>
                    <a:cubicBezTo>
                      <a:pt x="31409" y="20146"/>
                      <a:pt x="31504" y="20026"/>
                      <a:pt x="31552" y="19872"/>
                    </a:cubicBezTo>
                    <a:cubicBezTo>
                      <a:pt x="31564" y="19848"/>
                      <a:pt x="31612" y="19824"/>
                      <a:pt x="31635" y="19788"/>
                    </a:cubicBezTo>
                    <a:cubicBezTo>
                      <a:pt x="31659" y="19765"/>
                      <a:pt x="31695" y="19729"/>
                      <a:pt x="31707" y="19681"/>
                    </a:cubicBezTo>
                    <a:cubicBezTo>
                      <a:pt x="31778" y="19514"/>
                      <a:pt x="31957" y="19419"/>
                      <a:pt x="31993" y="19217"/>
                    </a:cubicBezTo>
                    <a:cubicBezTo>
                      <a:pt x="31993" y="19157"/>
                      <a:pt x="32076" y="19122"/>
                      <a:pt x="32100" y="19062"/>
                    </a:cubicBezTo>
                    <a:cubicBezTo>
                      <a:pt x="32195" y="18883"/>
                      <a:pt x="32290" y="18693"/>
                      <a:pt x="32385" y="18514"/>
                    </a:cubicBezTo>
                    <a:cubicBezTo>
                      <a:pt x="32540" y="18181"/>
                      <a:pt x="32719" y="17848"/>
                      <a:pt x="32862" y="17502"/>
                    </a:cubicBezTo>
                    <a:cubicBezTo>
                      <a:pt x="33076" y="16978"/>
                      <a:pt x="33267" y="16443"/>
                      <a:pt x="33457" y="15895"/>
                    </a:cubicBezTo>
                    <a:cubicBezTo>
                      <a:pt x="33588" y="15502"/>
                      <a:pt x="33707" y="15085"/>
                      <a:pt x="33802" y="14669"/>
                    </a:cubicBezTo>
                    <a:cubicBezTo>
                      <a:pt x="33898" y="14288"/>
                      <a:pt x="33981" y="13895"/>
                      <a:pt x="34040" y="13502"/>
                    </a:cubicBezTo>
                    <a:cubicBezTo>
                      <a:pt x="34160" y="12764"/>
                      <a:pt x="34267" y="12014"/>
                      <a:pt x="34362" y="11263"/>
                    </a:cubicBezTo>
                    <a:cubicBezTo>
                      <a:pt x="34410" y="10775"/>
                      <a:pt x="34433" y="10299"/>
                      <a:pt x="34445" y="9811"/>
                    </a:cubicBezTo>
                    <a:cubicBezTo>
                      <a:pt x="34469" y="9216"/>
                      <a:pt x="34493" y="8632"/>
                      <a:pt x="34493" y="8049"/>
                    </a:cubicBezTo>
                    <a:cubicBezTo>
                      <a:pt x="34493" y="7584"/>
                      <a:pt x="34481" y="7132"/>
                      <a:pt x="34481" y="6680"/>
                    </a:cubicBezTo>
                    <a:cubicBezTo>
                      <a:pt x="34445" y="6668"/>
                      <a:pt x="34410" y="6644"/>
                      <a:pt x="34374" y="6644"/>
                    </a:cubicBezTo>
                    <a:cubicBezTo>
                      <a:pt x="33874" y="6620"/>
                      <a:pt x="33398" y="6465"/>
                      <a:pt x="32897" y="6370"/>
                    </a:cubicBezTo>
                    <a:cubicBezTo>
                      <a:pt x="32362" y="6275"/>
                      <a:pt x="31814" y="6180"/>
                      <a:pt x="31278" y="6072"/>
                    </a:cubicBezTo>
                    <a:cubicBezTo>
                      <a:pt x="30861" y="5989"/>
                      <a:pt x="30445" y="5894"/>
                      <a:pt x="30028" y="5810"/>
                    </a:cubicBezTo>
                    <a:cubicBezTo>
                      <a:pt x="29480" y="5691"/>
                      <a:pt x="28921" y="5572"/>
                      <a:pt x="28373" y="5441"/>
                    </a:cubicBezTo>
                    <a:cubicBezTo>
                      <a:pt x="28052" y="5370"/>
                      <a:pt x="27730" y="5287"/>
                      <a:pt x="27409" y="5215"/>
                    </a:cubicBezTo>
                    <a:cubicBezTo>
                      <a:pt x="27302" y="5191"/>
                      <a:pt x="27182" y="5179"/>
                      <a:pt x="27075" y="5167"/>
                    </a:cubicBezTo>
                    <a:cubicBezTo>
                      <a:pt x="27075" y="5179"/>
                      <a:pt x="27075" y="5203"/>
                      <a:pt x="27075" y="5215"/>
                    </a:cubicBezTo>
                    <a:cubicBezTo>
                      <a:pt x="27087" y="5918"/>
                      <a:pt x="27087" y="6632"/>
                      <a:pt x="27099" y="7334"/>
                    </a:cubicBezTo>
                    <a:cubicBezTo>
                      <a:pt x="27111" y="7656"/>
                      <a:pt x="27123" y="7977"/>
                      <a:pt x="27123" y="8299"/>
                    </a:cubicBezTo>
                    <a:cubicBezTo>
                      <a:pt x="27099" y="8894"/>
                      <a:pt x="27075" y="9489"/>
                      <a:pt x="27051" y="10097"/>
                    </a:cubicBezTo>
                    <a:cubicBezTo>
                      <a:pt x="27028" y="10442"/>
                      <a:pt x="27016" y="10787"/>
                      <a:pt x="26968" y="11144"/>
                    </a:cubicBezTo>
                    <a:cubicBezTo>
                      <a:pt x="26873" y="11918"/>
                      <a:pt x="26730" y="12692"/>
                      <a:pt x="26492" y="13442"/>
                    </a:cubicBezTo>
                    <a:cubicBezTo>
                      <a:pt x="26301" y="14038"/>
                      <a:pt x="26087" y="14633"/>
                      <a:pt x="25742" y="15157"/>
                    </a:cubicBezTo>
                    <a:cubicBezTo>
                      <a:pt x="25551" y="15466"/>
                      <a:pt x="25325" y="15752"/>
                      <a:pt x="25111" y="16038"/>
                    </a:cubicBezTo>
                    <a:cubicBezTo>
                      <a:pt x="25051" y="16121"/>
                      <a:pt x="24968" y="16205"/>
                      <a:pt x="24885" y="16252"/>
                    </a:cubicBezTo>
                    <a:cubicBezTo>
                      <a:pt x="24700" y="16352"/>
                      <a:pt x="24506" y="16388"/>
                      <a:pt x="24309" y="16388"/>
                    </a:cubicBezTo>
                    <a:cubicBezTo>
                      <a:pt x="24177" y="16388"/>
                      <a:pt x="24042" y="16371"/>
                      <a:pt x="23908" y="16347"/>
                    </a:cubicBezTo>
                    <a:cubicBezTo>
                      <a:pt x="23444" y="16264"/>
                      <a:pt x="23063" y="15990"/>
                      <a:pt x="22694" y="15716"/>
                    </a:cubicBezTo>
                    <a:cubicBezTo>
                      <a:pt x="22456" y="15538"/>
                      <a:pt x="22241" y="15312"/>
                      <a:pt x="22051" y="15085"/>
                    </a:cubicBezTo>
                    <a:cubicBezTo>
                      <a:pt x="21837" y="14835"/>
                      <a:pt x="21670" y="14573"/>
                      <a:pt x="21479" y="14311"/>
                    </a:cubicBezTo>
                    <a:cubicBezTo>
                      <a:pt x="21396" y="14192"/>
                      <a:pt x="21301" y="14073"/>
                      <a:pt x="21229" y="13942"/>
                    </a:cubicBezTo>
                    <a:cubicBezTo>
                      <a:pt x="21098" y="13704"/>
                      <a:pt x="20991" y="13454"/>
                      <a:pt x="20860" y="13216"/>
                    </a:cubicBezTo>
                    <a:cubicBezTo>
                      <a:pt x="20610" y="12752"/>
                      <a:pt x="20372" y="12276"/>
                      <a:pt x="20217" y="11775"/>
                    </a:cubicBezTo>
                    <a:cubicBezTo>
                      <a:pt x="20182" y="11680"/>
                      <a:pt x="20146" y="11597"/>
                      <a:pt x="20110" y="11514"/>
                    </a:cubicBezTo>
                    <a:cubicBezTo>
                      <a:pt x="20051" y="11371"/>
                      <a:pt x="19991" y="11240"/>
                      <a:pt x="19932" y="11109"/>
                    </a:cubicBezTo>
                    <a:cubicBezTo>
                      <a:pt x="19932" y="11085"/>
                      <a:pt x="19920" y="11061"/>
                      <a:pt x="19908" y="11049"/>
                    </a:cubicBezTo>
                    <a:cubicBezTo>
                      <a:pt x="19884" y="11002"/>
                      <a:pt x="19848" y="10954"/>
                      <a:pt x="19824" y="10906"/>
                    </a:cubicBezTo>
                    <a:cubicBezTo>
                      <a:pt x="19777" y="10787"/>
                      <a:pt x="19753" y="10656"/>
                      <a:pt x="19682" y="10561"/>
                    </a:cubicBezTo>
                    <a:cubicBezTo>
                      <a:pt x="19586" y="10430"/>
                      <a:pt x="19539" y="10299"/>
                      <a:pt x="19503" y="10156"/>
                    </a:cubicBezTo>
                    <a:cubicBezTo>
                      <a:pt x="19491" y="10097"/>
                      <a:pt x="19479" y="10037"/>
                      <a:pt x="19467" y="9978"/>
                    </a:cubicBezTo>
                    <a:cubicBezTo>
                      <a:pt x="19324" y="9656"/>
                      <a:pt x="19170" y="9335"/>
                      <a:pt x="19062" y="9001"/>
                    </a:cubicBezTo>
                    <a:cubicBezTo>
                      <a:pt x="18979" y="8727"/>
                      <a:pt x="18789" y="8513"/>
                      <a:pt x="18741" y="8215"/>
                    </a:cubicBezTo>
                    <a:cubicBezTo>
                      <a:pt x="18693" y="7977"/>
                      <a:pt x="18562" y="7751"/>
                      <a:pt x="18455" y="7525"/>
                    </a:cubicBezTo>
                    <a:cubicBezTo>
                      <a:pt x="18098" y="6787"/>
                      <a:pt x="17753" y="6049"/>
                      <a:pt x="17396" y="5310"/>
                    </a:cubicBezTo>
                    <a:cubicBezTo>
                      <a:pt x="17300" y="5108"/>
                      <a:pt x="17193" y="4917"/>
                      <a:pt x="17074" y="4727"/>
                    </a:cubicBezTo>
                    <a:cubicBezTo>
                      <a:pt x="16884" y="4405"/>
                      <a:pt x="16681" y="4096"/>
                      <a:pt x="16479" y="3786"/>
                    </a:cubicBezTo>
                    <a:cubicBezTo>
                      <a:pt x="16360" y="3608"/>
                      <a:pt x="16241" y="3441"/>
                      <a:pt x="16110" y="3262"/>
                    </a:cubicBezTo>
                    <a:cubicBezTo>
                      <a:pt x="16014" y="3132"/>
                      <a:pt x="15907" y="3001"/>
                      <a:pt x="15800" y="2870"/>
                    </a:cubicBezTo>
                    <a:cubicBezTo>
                      <a:pt x="15705" y="2739"/>
                      <a:pt x="15574" y="2655"/>
                      <a:pt x="15491" y="2489"/>
                    </a:cubicBezTo>
                    <a:cubicBezTo>
                      <a:pt x="15419" y="2322"/>
                      <a:pt x="15229" y="2203"/>
                      <a:pt x="15086" y="2060"/>
                    </a:cubicBezTo>
                    <a:cubicBezTo>
                      <a:pt x="14943" y="1917"/>
                      <a:pt x="14776" y="1786"/>
                      <a:pt x="14621" y="1655"/>
                    </a:cubicBezTo>
                    <a:cubicBezTo>
                      <a:pt x="14609" y="1643"/>
                      <a:pt x="14598" y="1631"/>
                      <a:pt x="14586" y="1619"/>
                    </a:cubicBezTo>
                    <a:cubicBezTo>
                      <a:pt x="14348" y="1453"/>
                      <a:pt x="14121" y="1286"/>
                      <a:pt x="13883" y="1131"/>
                    </a:cubicBezTo>
                    <a:cubicBezTo>
                      <a:pt x="13657" y="976"/>
                      <a:pt x="13431" y="822"/>
                      <a:pt x="13193" y="726"/>
                    </a:cubicBezTo>
                    <a:cubicBezTo>
                      <a:pt x="12895" y="619"/>
                      <a:pt x="12633" y="405"/>
                      <a:pt x="12312" y="393"/>
                    </a:cubicBezTo>
                    <a:cubicBezTo>
                      <a:pt x="12288" y="381"/>
                      <a:pt x="12264" y="369"/>
                      <a:pt x="12240" y="357"/>
                    </a:cubicBezTo>
                    <a:cubicBezTo>
                      <a:pt x="12133" y="322"/>
                      <a:pt x="12026" y="286"/>
                      <a:pt x="11919" y="250"/>
                    </a:cubicBezTo>
                    <a:cubicBezTo>
                      <a:pt x="11859" y="226"/>
                      <a:pt x="11788" y="238"/>
                      <a:pt x="11728" y="203"/>
                    </a:cubicBezTo>
                    <a:cubicBezTo>
                      <a:pt x="11615" y="150"/>
                      <a:pt x="11508" y="117"/>
                      <a:pt x="11393" y="117"/>
                    </a:cubicBezTo>
                    <a:cubicBezTo>
                      <a:pt x="11351" y="117"/>
                      <a:pt x="11308" y="122"/>
                      <a:pt x="11264" y="131"/>
                    </a:cubicBezTo>
                    <a:cubicBezTo>
                      <a:pt x="11251" y="134"/>
                      <a:pt x="11237" y="136"/>
                      <a:pt x="11222" y="136"/>
                    </a:cubicBezTo>
                    <a:cubicBezTo>
                      <a:pt x="11180" y="136"/>
                      <a:pt x="11135" y="125"/>
                      <a:pt x="11109" y="107"/>
                    </a:cubicBezTo>
                    <a:cubicBezTo>
                      <a:pt x="11051" y="49"/>
                      <a:pt x="10984" y="31"/>
                      <a:pt x="10914" y="31"/>
                    </a:cubicBezTo>
                    <a:cubicBezTo>
                      <a:pt x="10869" y="31"/>
                      <a:pt x="10822" y="39"/>
                      <a:pt x="10776" y="48"/>
                    </a:cubicBezTo>
                    <a:lnTo>
                      <a:pt x="10657" y="48"/>
                    </a:lnTo>
                    <a:cubicBezTo>
                      <a:pt x="10371" y="36"/>
                      <a:pt x="10085" y="12"/>
                      <a:pt x="98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39"/>
              <p:cNvSpPr/>
              <p:nvPr/>
            </p:nvSpPr>
            <p:spPr>
              <a:xfrm>
                <a:off x="3303975" y="3573375"/>
                <a:ext cx="600100" cy="439775"/>
              </a:xfrm>
              <a:custGeom>
                <a:rect b="b" l="l" r="r" t="t"/>
                <a:pathLst>
                  <a:path extrusionOk="0" h="17591" w="24004">
                    <a:moveTo>
                      <a:pt x="10509" y="1"/>
                    </a:moveTo>
                    <a:cubicBezTo>
                      <a:pt x="10129" y="1"/>
                      <a:pt x="9754" y="20"/>
                      <a:pt x="9371" y="76"/>
                    </a:cubicBezTo>
                    <a:cubicBezTo>
                      <a:pt x="9013" y="124"/>
                      <a:pt x="8644" y="148"/>
                      <a:pt x="8287" y="267"/>
                    </a:cubicBezTo>
                    <a:cubicBezTo>
                      <a:pt x="8049" y="338"/>
                      <a:pt x="7787" y="386"/>
                      <a:pt x="7549" y="481"/>
                    </a:cubicBezTo>
                    <a:cubicBezTo>
                      <a:pt x="7227" y="612"/>
                      <a:pt x="6882" y="707"/>
                      <a:pt x="6585" y="874"/>
                    </a:cubicBezTo>
                    <a:cubicBezTo>
                      <a:pt x="6311" y="1029"/>
                      <a:pt x="6025" y="1172"/>
                      <a:pt x="5763" y="1327"/>
                    </a:cubicBezTo>
                    <a:cubicBezTo>
                      <a:pt x="5132" y="1719"/>
                      <a:pt x="4560" y="2172"/>
                      <a:pt x="4037" y="2684"/>
                    </a:cubicBezTo>
                    <a:cubicBezTo>
                      <a:pt x="3465" y="3243"/>
                      <a:pt x="2989" y="3863"/>
                      <a:pt x="2572" y="4529"/>
                    </a:cubicBezTo>
                    <a:cubicBezTo>
                      <a:pt x="2370" y="4851"/>
                      <a:pt x="2203" y="5184"/>
                      <a:pt x="2024" y="5506"/>
                    </a:cubicBezTo>
                    <a:cubicBezTo>
                      <a:pt x="1929" y="5696"/>
                      <a:pt x="1822" y="5863"/>
                      <a:pt x="1739" y="6053"/>
                    </a:cubicBezTo>
                    <a:cubicBezTo>
                      <a:pt x="1489" y="6708"/>
                      <a:pt x="1191" y="7339"/>
                      <a:pt x="1036" y="8030"/>
                    </a:cubicBezTo>
                    <a:cubicBezTo>
                      <a:pt x="929" y="8482"/>
                      <a:pt x="774" y="8911"/>
                      <a:pt x="679" y="9363"/>
                    </a:cubicBezTo>
                    <a:cubicBezTo>
                      <a:pt x="548" y="9994"/>
                      <a:pt x="453" y="10637"/>
                      <a:pt x="334" y="11268"/>
                    </a:cubicBezTo>
                    <a:cubicBezTo>
                      <a:pt x="179" y="12137"/>
                      <a:pt x="119" y="13018"/>
                      <a:pt x="60" y="13888"/>
                    </a:cubicBezTo>
                    <a:cubicBezTo>
                      <a:pt x="36" y="14316"/>
                      <a:pt x="48" y="14733"/>
                      <a:pt x="36" y="15162"/>
                    </a:cubicBezTo>
                    <a:cubicBezTo>
                      <a:pt x="24" y="15471"/>
                      <a:pt x="12" y="15769"/>
                      <a:pt x="0" y="16078"/>
                    </a:cubicBezTo>
                    <a:cubicBezTo>
                      <a:pt x="48" y="16102"/>
                      <a:pt x="96" y="16138"/>
                      <a:pt x="131" y="16138"/>
                    </a:cubicBezTo>
                    <a:cubicBezTo>
                      <a:pt x="203" y="16150"/>
                      <a:pt x="286" y="16150"/>
                      <a:pt x="358" y="16162"/>
                    </a:cubicBezTo>
                    <a:cubicBezTo>
                      <a:pt x="584" y="16209"/>
                      <a:pt x="810" y="16257"/>
                      <a:pt x="1036" y="16305"/>
                    </a:cubicBezTo>
                    <a:cubicBezTo>
                      <a:pt x="1072" y="16316"/>
                      <a:pt x="1108" y="16340"/>
                      <a:pt x="1143" y="16364"/>
                    </a:cubicBezTo>
                    <a:cubicBezTo>
                      <a:pt x="1179" y="16376"/>
                      <a:pt x="1215" y="16400"/>
                      <a:pt x="1251" y="16400"/>
                    </a:cubicBezTo>
                    <a:cubicBezTo>
                      <a:pt x="1358" y="16412"/>
                      <a:pt x="1477" y="16400"/>
                      <a:pt x="1584" y="16424"/>
                    </a:cubicBezTo>
                    <a:cubicBezTo>
                      <a:pt x="1882" y="16471"/>
                      <a:pt x="2179" y="16531"/>
                      <a:pt x="2477" y="16602"/>
                    </a:cubicBezTo>
                    <a:cubicBezTo>
                      <a:pt x="2715" y="16662"/>
                      <a:pt x="2953" y="16733"/>
                      <a:pt x="3191" y="16781"/>
                    </a:cubicBezTo>
                    <a:cubicBezTo>
                      <a:pt x="3513" y="16852"/>
                      <a:pt x="3822" y="16888"/>
                      <a:pt x="4144" y="16947"/>
                    </a:cubicBezTo>
                    <a:cubicBezTo>
                      <a:pt x="4406" y="16995"/>
                      <a:pt x="4668" y="17067"/>
                      <a:pt x="4941" y="17126"/>
                    </a:cubicBezTo>
                    <a:cubicBezTo>
                      <a:pt x="4953" y="17126"/>
                      <a:pt x="4965" y="17138"/>
                      <a:pt x="4977" y="17138"/>
                    </a:cubicBezTo>
                    <a:cubicBezTo>
                      <a:pt x="5239" y="17186"/>
                      <a:pt x="5489" y="17221"/>
                      <a:pt x="5751" y="17269"/>
                    </a:cubicBezTo>
                    <a:cubicBezTo>
                      <a:pt x="5811" y="17281"/>
                      <a:pt x="5870" y="17328"/>
                      <a:pt x="5930" y="17352"/>
                    </a:cubicBezTo>
                    <a:cubicBezTo>
                      <a:pt x="5965" y="17376"/>
                      <a:pt x="6001" y="17400"/>
                      <a:pt x="6037" y="17400"/>
                    </a:cubicBezTo>
                    <a:cubicBezTo>
                      <a:pt x="6078" y="17392"/>
                      <a:pt x="6119" y="17389"/>
                      <a:pt x="6159" y="17389"/>
                    </a:cubicBezTo>
                    <a:cubicBezTo>
                      <a:pt x="6365" y="17389"/>
                      <a:pt x="6564" y="17475"/>
                      <a:pt x="6763" y="17495"/>
                    </a:cubicBezTo>
                    <a:cubicBezTo>
                      <a:pt x="6966" y="17519"/>
                      <a:pt x="7156" y="17567"/>
                      <a:pt x="7347" y="17590"/>
                    </a:cubicBezTo>
                    <a:cubicBezTo>
                      <a:pt x="7358" y="17567"/>
                      <a:pt x="7358" y="17543"/>
                      <a:pt x="7358" y="17519"/>
                    </a:cubicBezTo>
                    <a:cubicBezTo>
                      <a:pt x="7370" y="16769"/>
                      <a:pt x="7370" y="16031"/>
                      <a:pt x="7382" y="15293"/>
                    </a:cubicBezTo>
                    <a:cubicBezTo>
                      <a:pt x="7394" y="14935"/>
                      <a:pt x="7418" y="14578"/>
                      <a:pt x="7430" y="14221"/>
                    </a:cubicBezTo>
                    <a:cubicBezTo>
                      <a:pt x="7454" y="13935"/>
                      <a:pt x="7466" y="13661"/>
                      <a:pt x="7501" y="13388"/>
                    </a:cubicBezTo>
                    <a:cubicBezTo>
                      <a:pt x="7549" y="12959"/>
                      <a:pt x="7597" y="12518"/>
                      <a:pt x="7656" y="12090"/>
                    </a:cubicBezTo>
                    <a:cubicBezTo>
                      <a:pt x="7692" y="11792"/>
                      <a:pt x="7739" y="11506"/>
                      <a:pt x="7799" y="11209"/>
                    </a:cubicBezTo>
                    <a:cubicBezTo>
                      <a:pt x="7859" y="10923"/>
                      <a:pt x="7930" y="10649"/>
                      <a:pt x="8025" y="10363"/>
                    </a:cubicBezTo>
                    <a:cubicBezTo>
                      <a:pt x="8144" y="9994"/>
                      <a:pt x="8251" y="9625"/>
                      <a:pt x="8406" y="9268"/>
                    </a:cubicBezTo>
                    <a:cubicBezTo>
                      <a:pt x="8573" y="8875"/>
                      <a:pt x="8811" y="8518"/>
                      <a:pt x="9085" y="8185"/>
                    </a:cubicBezTo>
                    <a:cubicBezTo>
                      <a:pt x="9492" y="7705"/>
                      <a:pt x="9982" y="7473"/>
                      <a:pt x="10539" y="7473"/>
                    </a:cubicBezTo>
                    <a:cubicBezTo>
                      <a:pt x="10714" y="7473"/>
                      <a:pt x="10897" y="7496"/>
                      <a:pt x="11085" y="7542"/>
                    </a:cubicBezTo>
                    <a:cubicBezTo>
                      <a:pt x="11728" y="7696"/>
                      <a:pt x="12276" y="8018"/>
                      <a:pt x="12800" y="8411"/>
                    </a:cubicBezTo>
                    <a:cubicBezTo>
                      <a:pt x="13574" y="9018"/>
                      <a:pt x="14276" y="9709"/>
                      <a:pt x="14859" y="10518"/>
                    </a:cubicBezTo>
                    <a:cubicBezTo>
                      <a:pt x="15169" y="10947"/>
                      <a:pt x="15490" y="11375"/>
                      <a:pt x="15764" y="11828"/>
                    </a:cubicBezTo>
                    <a:cubicBezTo>
                      <a:pt x="16050" y="12304"/>
                      <a:pt x="16300" y="12792"/>
                      <a:pt x="16562" y="13280"/>
                    </a:cubicBezTo>
                    <a:cubicBezTo>
                      <a:pt x="16729" y="13614"/>
                      <a:pt x="16872" y="13971"/>
                      <a:pt x="17050" y="14292"/>
                    </a:cubicBezTo>
                    <a:cubicBezTo>
                      <a:pt x="17241" y="14638"/>
                      <a:pt x="17467" y="14983"/>
                      <a:pt x="17693" y="15316"/>
                    </a:cubicBezTo>
                    <a:cubicBezTo>
                      <a:pt x="17784" y="15452"/>
                      <a:pt x="17841" y="15502"/>
                      <a:pt x="17928" y="15502"/>
                    </a:cubicBezTo>
                    <a:cubicBezTo>
                      <a:pt x="17978" y="15502"/>
                      <a:pt x="18039" y="15485"/>
                      <a:pt x="18122" y="15459"/>
                    </a:cubicBezTo>
                    <a:cubicBezTo>
                      <a:pt x="18140" y="15453"/>
                      <a:pt x="18160" y="15453"/>
                      <a:pt x="18181" y="15453"/>
                    </a:cubicBezTo>
                    <a:cubicBezTo>
                      <a:pt x="18202" y="15453"/>
                      <a:pt x="18223" y="15453"/>
                      <a:pt x="18241" y="15447"/>
                    </a:cubicBezTo>
                    <a:cubicBezTo>
                      <a:pt x="18300" y="15435"/>
                      <a:pt x="18372" y="15423"/>
                      <a:pt x="18431" y="15388"/>
                    </a:cubicBezTo>
                    <a:cubicBezTo>
                      <a:pt x="18515" y="15316"/>
                      <a:pt x="18586" y="15221"/>
                      <a:pt x="18681" y="15150"/>
                    </a:cubicBezTo>
                    <a:cubicBezTo>
                      <a:pt x="18872" y="15007"/>
                      <a:pt x="19110" y="14923"/>
                      <a:pt x="19265" y="14733"/>
                    </a:cubicBezTo>
                    <a:cubicBezTo>
                      <a:pt x="19277" y="14709"/>
                      <a:pt x="19324" y="14709"/>
                      <a:pt x="19360" y="14697"/>
                    </a:cubicBezTo>
                    <a:cubicBezTo>
                      <a:pt x="19431" y="14661"/>
                      <a:pt x="19503" y="14638"/>
                      <a:pt x="19586" y="14602"/>
                    </a:cubicBezTo>
                    <a:cubicBezTo>
                      <a:pt x="19622" y="14590"/>
                      <a:pt x="19658" y="14554"/>
                      <a:pt x="19705" y="14542"/>
                    </a:cubicBezTo>
                    <a:cubicBezTo>
                      <a:pt x="19931" y="14495"/>
                      <a:pt x="20122" y="14316"/>
                      <a:pt x="20372" y="14292"/>
                    </a:cubicBezTo>
                    <a:cubicBezTo>
                      <a:pt x="20464" y="14281"/>
                      <a:pt x="20534" y="14125"/>
                      <a:pt x="20667" y="14125"/>
                    </a:cubicBezTo>
                    <a:cubicBezTo>
                      <a:pt x="20672" y="14125"/>
                      <a:pt x="20677" y="14125"/>
                      <a:pt x="20682" y="14126"/>
                    </a:cubicBezTo>
                    <a:cubicBezTo>
                      <a:pt x="20777" y="13983"/>
                      <a:pt x="20920" y="13971"/>
                      <a:pt x="21063" y="13959"/>
                    </a:cubicBezTo>
                    <a:cubicBezTo>
                      <a:pt x="21098" y="13804"/>
                      <a:pt x="21253" y="13769"/>
                      <a:pt x="21348" y="13673"/>
                    </a:cubicBezTo>
                    <a:cubicBezTo>
                      <a:pt x="21396" y="13638"/>
                      <a:pt x="21455" y="13614"/>
                      <a:pt x="21467" y="13542"/>
                    </a:cubicBezTo>
                    <a:cubicBezTo>
                      <a:pt x="21467" y="13507"/>
                      <a:pt x="21515" y="13495"/>
                      <a:pt x="21551" y="13471"/>
                    </a:cubicBezTo>
                    <a:cubicBezTo>
                      <a:pt x="21563" y="13459"/>
                      <a:pt x="21598" y="13459"/>
                      <a:pt x="21598" y="13447"/>
                    </a:cubicBezTo>
                    <a:cubicBezTo>
                      <a:pt x="21646" y="13352"/>
                      <a:pt x="21741" y="13364"/>
                      <a:pt x="21825" y="13352"/>
                    </a:cubicBezTo>
                    <a:cubicBezTo>
                      <a:pt x="21860" y="13352"/>
                      <a:pt x="21932" y="13328"/>
                      <a:pt x="21932" y="13304"/>
                    </a:cubicBezTo>
                    <a:cubicBezTo>
                      <a:pt x="21956" y="13197"/>
                      <a:pt x="22039" y="13209"/>
                      <a:pt x="22110" y="13197"/>
                    </a:cubicBezTo>
                    <a:cubicBezTo>
                      <a:pt x="22206" y="13173"/>
                      <a:pt x="22313" y="13161"/>
                      <a:pt x="22384" y="13102"/>
                    </a:cubicBezTo>
                    <a:cubicBezTo>
                      <a:pt x="22467" y="13030"/>
                      <a:pt x="22527" y="12899"/>
                      <a:pt x="22610" y="12804"/>
                    </a:cubicBezTo>
                    <a:cubicBezTo>
                      <a:pt x="22634" y="12780"/>
                      <a:pt x="22694" y="12756"/>
                      <a:pt x="22741" y="12756"/>
                    </a:cubicBezTo>
                    <a:cubicBezTo>
                      <a:pt x="22872" y="12721"/>
                      <a:pt x="23015" y="12721"/>
                      <a:pt x="23146" y="12673"/>
                    </a:cubicBezTo>
                    <a:cubicBezTo>
                      <a:pt x="23301" y="12614"/>
                      <a:pt x="23444" y="12506"/>
                      <a:pt x="23599" y="12423"/>
                    </a:cubicBezTo>
                    <a:cubicBezTo>
                      <a:pt x="23634" y="12399"/>
                      <a:pt x="23682" y="12387"/>
                      <a:pt x="23730" y="12375"/>
                    </a:cubicBezTo>
                    <a:cubicBezTo>
                      <a:pt x="23908" y="12304"/>
                      <a:pt x="24003" y="12114"/>
                      <a:pt x="23944" y="11983"/>
                    </a:cubicBezTo>
                    <a:cubicBezTo>
                      <a:pt x="23908" y="11899"/>
                      <a:pt x="23896" y="11804"/>
                      <a:pt x="23872" y="11721"/>
                    </a:cubicBezTo>
                    <a:cubicBezTo>
                      <a:pt x="23837" y="11625"/>
                      <a:pt x="23813" y="11518"/>
                      <a:pt x="23777" y="11435"/>
                    </a:cubicBezTo>
                    <a:cubicBezTo>
                      <a:pt x="23706" y="11292"/>
                      <a:pt x="23622" y="11149"/>
                      <a:pt x="23551" y="11006"/>
                    </a:cubicBezTo>
                    <a:cubicBezTo>
                      <a:pt x="23420" y="10744"/>
                      <a:pt x="23301" y="10459"/>
                      <a:pt x="23170" y="10185"/>
                    </a:cubicBezTo>
                    <a:cubicBezTo>
                      <a:pt x="23134" y="10125"/>
                      <a:pt x="23087" y="10078"/>
                      <a:pt x="23063" y="10018"/>
                    </a:cubicBezTo>
                    <a:cubicBezTo>
                      <a:pt x="22991" y="9839"/>
                      <a:pt x="22920" y="9661"/>
                      <a:pt x="22848" y="9494"/>
                    </a:cubicBezTo>
                    <a:cubicBezTo>
                      <a:pt x="22753" y="9292"/>
                      <a:pt x="22670" y="9101"/>
                      <a:pt x="22563" y="8911"/>
                    </a:cubicBezTo>
                    <a:cubicBezTo>
                      <a:pt x="22098" y="8018"/>
                      <a:pt x="21551" y="7172"/>
                      <a:pt x="20943" y="6351"/>
                    </a:cubicBezTo>
                    <a:cubicBezTo>
                      <a:pt x="20610" y="5899"/>
                      <a:pt x="20277" y="5458"/>
                      <a:pt x="19872" y="5053"/>
                    </a:cubicBezTo>
                    <a:cubicBezTo>
                      <a:pt x="19681" y="4863"/>
                      <a:pt x="19503" y="4648"/>
                      <a:pt x="19324" y="4458"/>
                    </a:cubicBezTo>
                    <a:cubicBezTo>
                      <a:pt x="19050" y="4160"/>
                      <a:pt x="18788" y="3863"/>
                      <a:pt x="18491" y="3577"/>
                    </a:cubicBezTo>
                    <a:cubicBezTo>
                      <a:pt x="18265" y="3362"/>
                      <a:pt x="17991" y="3184"/>
                      <a:pt x="17753" y="2958"/>
                    </a:cubicBezTo>
                    <a:cubicBezTo>
                      <a:pt x="17407" y="2612"/>
                      <a:pt x="17014" y="2315"/>
                      <a:pt x="16610" y="2041"/>
                    </a:cubicBezTo>
                    <a:cubicBezTo>
                      <a:pt x="16538" y="1993"/>
                      <a:pt x="16491" y="1922"/>
                      <a:pt x="16431" y="1886"/>
                    </a:cubicBezTo>
                    <a:cubicBezTo>
                      <a:pt x="16288" y="1803"/>
                      <a:pt x="16133" y="1743"/>
                      <a:pt x="15990" y="1660"/>
                    </a:cubicBezTo>
                    <a:cubicBezTo>
                      <a:pt x="15598" y="1434"/>
                      <a:pt x="15205" y="1196"/>
                      <a:pt x="14800" y="981"/>
                    </a:cubicBezTo>
                    <a:cubicBezTo>
                      <a:pt x="14562" y="862"/>
                      <a:pt x="14300" y="779"/>
                      <a:pt x="14038" y="684"/>
                    </a:cubicBezTo>
                    <a:cubicBezTo>
                      <a:pt x="13812" y="600"/>
                      <a:pt x="13585" y="541"/>
                      <a:pt x="13359" y="469"/>
                    </a:cubicBezTo>
                    <a:cubicBezTo>
                      <a:pt x="13285" y="445"/>
                      <a:pt x="13206" y="403"/>
                      <a:pt x="13132" y="403"/>
                    </a:cubicBezTo>
                    <a:cubicBezTo>
                      <a:pt x="13099" y="403"/>
                      <a:pt x="13067" y="411"/>
                      <a:pt x="13038" y="434"/>
                    </a:cubicBezTo>
                    <a:cubicBezTo>
                      <a:pt x="12954" y="374"/>
                      <a:pt x="12883" y="314"/>
                      <a:pt x="12812" y="291"/>
                    </a:cubicBezTo>
                    <a:cubicBezTo>
                      <a:pt x="12597" y="243"/>
                      <a:pt x="12395" y="195"/>
                      <a:pt x="12180" y="172"/>
                    </a:cubicBezTo>
                    <a:cubicBezTo>
                      <a:pt x="12002" y="136"/>
                      <a:pt x="11823" y="160"/>
                      <a:pt x="11657" y="100"/>
                    </a:cubicBezTo>
                    <a:cubicBezTo>
                      <a:pt x="11383" y="17"/>
                      <a:pt x="11097" y="17"/>
                      <a:pt x="10823" y="5"/>
                    </a:cubicBezTo>
                    <a:cubicBezTo>
                      <a:pt x="10718" y="2"/>
                      <a:pt x="10614" y="1"/>
                      <a:pt x="10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9" name="Google Shape;599;p39"/>
              <p:cNvSpPr/>
              <p:nvPr/>
            </p:nvSpPr>
            <p:spPr>
              <a:xfrm>
                <a:off x="3206900" y="3959225"/>
                <a:ext cx="380475" cy="120300"/>
              </a:xfrm>
              <a:custGeom>
                <a:rect b="b" l="l" r="r" t="t"/>
                <a:pathLst>
                  <a:path extrusionOk="0" h="4812" w="15219">
                    <a:moveTo>
                      <a:pt x="597" y="644"/>
                    </a:moveTo>
                    <a:cubicBezTo>
                      <a:pt x="609" y="656"/>
                      <a:pt x="633" y="680"/>
                      <a:pt x="645" y="692"/>
                    </a:cubicBezTo>
                    <a:cubicBezTo>
                      <a:pt x="621" y="775"/>
                      <a:pt x="597" y="859"/>
                      <a:pt x="562" y="930"/>
                    </a:cubicBezTo>
                    <a:cubicBezTo>
                      <a:pt x="552" y="939"/>
                      <a:pt x="529" y="943"/>
                      <a:pt x="504" y="943"/>
                    </a:cubicBezTo>
                    <a:cubicBezTo>
                      <a:pt x="462" y="943"/>
                      <a:pt x="414" y="933"/>
                      <a:pt x="407" y="918"/>
                    </a:cubicBezTo>
                    <a:cubicBezTo>
                      <a:pt x="371" y="847"/>
                      <a:pt x="335" y="740"/>
                      <a:pt x="371" y="704"/>
                    </a:cubicBezTo>
                    <a:cubicBezTo>
                      <a:pt x="407" y="644"/>
                      <a:pt x="514" y="656"/>
                      <a:pt x="597" y="644"/>
                    </a:cubicBezTo>
                    <a:close/>
                    <a:moveTo>
                      <a:pt x="11670" y="2395"/>
                    </a:moveTo>
                    <a:cubicBezTo>
                      <a:pt x="11718" y="2466"/>
                      <a:pt x="11765" y="2502"/>
                      <a:pt x="11765" y="2526"/>
                    </a:cubicBezTo>
                    <a:cubicBezTo>
                      <a:pt x="11753" y="2561"/>
                      <a:pt x="11706" y="2597"/>
                      <a:pt x="11682" y="2633"/>
                    </a:cubicBezTo>
                    <a:cubicBezTo>
                      <a:pt x="11646" y="2597"/>
                      <a:pt x="11599" y="2573"/>
                      <a:pt x="11575" y="2537"/>
                    </a:cubicBezTo>
                    <a:cubicBezTo>
                      <a:pt x="11575" y="2514"/>
                      <a:pt x="11622" y="2466"/>
                      <a:pt x="11670" y="2395"/>
                    </a:cubicBezTo>
                    <a:close/>
                    <a:moveTo>
                      <a:pt x="497" y="0"/>
                    </a:moveTo>
                    <a:cubicBezTo>
                      <a:pt x="430" y="0"/>
                      <a:pt x="339" y="39"/>
                      <a:pt x="347" y="73"/>
                    </a:cubicBezTo>
                    <a:cubicBezTo>
                      <a:pt x="371" y="156"/>
                      <a:pt x="323" y="168"/>
                      <a:pt x="276" y="204"/>
                    </a:cubicBezTo>
                    <a:cubicBezTo>
                      <a:pt x="252" y="228"/>
                      <a:pt x="216" y="263"/>
                      <a:pt x="204" y="299"/>
                    </a:cubicBezTo>
                    <a:cubicBezTo>
                      <a:pt x="169" y="478"/>
                      <a:pt x="121" y="644"/>
                      <a:pt x="50" y="811"/>
                    </a:cubicBezTo>
                    <a:cubicBezTo>
                      <a:pt x="0" y="900"/>
                      <a:pt x="25" y="948"/>
                      <a:pt x="103" y="948"/>
                    </a:cubicBezTo>
                    <a:cubicBezTo>
                      <a:pt x="119" y="948"/>
                      <a:pt x="137" y="946"/>
                      <a:pt x="157" y="942"/>
                    </a:cubicBezTo>
                    <a:cubicBezTo>
                      <a:pt x="204" y="942"/>
                      <a:pt x="240" y="954"/>
                      <a:pt x="288" y="966"/>
                    </a:cubicBezTo>
                    <a:cubicBezTo>
                      <a:pt x="276" y="1013"/>
                      <a:pt x="264" y="1037"/>
                      <a:pt x="240" y="1085"/>
                    </a:cubicBezTo>
                    <a:cubicBezTo>
                      <a:pt x="395" y="1109"/>
                      <a:pt x="431" y="1204"/>
                      <a:pt x="407" y="1323"/>
                    </a:cubicBezTo>
                    <a:cubicBezTo>
                      <a:pt x="407" y="1347"/>
                      <a:pt x="431" y="1394"/>
                      <a:pt x="454" y="1394"/>
                    </a:cubicBezTo>
                    <a:cubicBezTo>
                      <a:pt x="621" y="1418"/>
                      <a:pt x="597" y="1525"/>
                      <a:pt x="573" y="1644"/>
                    </a:cubicBezTo>
                    <a:cubicBezTo>
                      <a:pt x="538" y="1823"/>
                      <a:pt x="609" y="1906"/>
                      <a:pt x="788" y="1954"/>
                    </a:cubicBezTo>
                    <a:cubicBezTo>
                      <a:pt x="812" y="1954"/>
                      <a:pt x="835" y="1966"/>
                      <a:pt x="859" y="1966"/>
                    </a:cubicBezTo>
                    <a:cubicBezTo>
                      <a:pt x="1038" y="2002"/>
                      <a:pt x="1228" y="2037"/>
                      <a:pt x="1407" y="2073"/>
                    </a:cubicBezTo>
                    <a:cubicBezTo>
                      <a:pt x="1562" y="2121"/>
                      <a:pt x="1705" y="2168"/>
                      <a:pt x="1859" y="2204"/>
                    </a:cubicBezTo>
                    <a:cubicBezTo>
                      <a:pt x="2026" y="2240"/>
                      <a:pt x="2193" y="2287"/>
                      <a:pt x="2359" y="2323"/>
                    </a:cubicBezTo>
                    <a:cubicBezTo>
                      <a:pt x="2526" y="2347"/>
                      <a:pt x="2705" y="2359"/>
                      <a:pt x="2871" y="2406"/>
                    </a:cubicBezTo>
                    <a:cubicBezTo>
                      <a:pt x="3205" y="2478"/>
                      <a:pt x="3550" y="2573"/>
                      <a:pt x="3895" y="2656"/>
                    </a:cubicBezTo>
                    <a:cubicBezTo>
                      <a:pt x="4002" y="2668"/>
                      <a:pt x="4122" y="2680"/>
                      <a:pt x="4229" y="2704"/>
                    </a:cubicBezTo>
                    <a:cubicBezTo>
                      <a:pt x="4550" y="2776"/>
                      <a:pt x="4872" y="2859"/>
                      <a:pt x="5193" y="2930"/>
                    </a:cubicBezTo>
                    <a:cubicBezTo>
                      <a:pt x="5741" y="3061"/>
                      <a:pt x="6300" y="3168"/>
                      <a:pt x="6848" y="3288"/>
                    </a:cubicBezTo>
                    <a:cubicBezTo>
                      <a:pt x="7265" y="3383"/>
                      <a:pt x="7681" y="3466"/>
                      <a:pt x="8098" y="3549"/>
                    </a:cubicBezTo>
                    <a:cubicBezTo>
                      <a:pt x="8634" y="3657"/>
                      <a:pt x="9182" y="3764"/>
                      <a:pt x="9717" y="3859"/>
                    </a:cubicBezTo>
                    <a:cubicBezTo>
                      <a:pt x="10218" y="3942"/>
                      <a:pt x="10694" y="4097"/>
                      <a:pt x="11194" y="4121"/>
                    </a:cubicBezTo>
                    <a:cubicBezTo>
                      <a:pt x="11230" y="4121"/>
                      <a:pt x="11265" y="4145"/>
                      <a:pt x="11301" y="4157"/>
                    </a:cubicBezTo>
                    <a:cubicBezTo>
                      <a:pt x="11361" y="4180"/>
                      <a:pt x="11432" y="4180"/>
                      <a:pt x="11503" y="4204"/>
                    </a:cubicBezTo>
                    <a:cubicBezTo>
                      <a:pt x="11634" y="4228"/>
                      <a:pt x="11765" y="4276"/>
                      <a:pt x="11908" y="4300"/>
                    </a:cubicBezTo>
                    <a:cubicBezTo>
                      <a:pt x="12194" y="4359"/>
                      <a:pt x="12492" y="4395"/>
                      <a:pt x="12789" y="4454"/>
                    </a:cubicBezTo>
                    <a:cubicBezTo>
                      <a:pt x="12908" y="4478"/>
                      <a:pt x="13027" y="4526"/>
                      <a:pt x="13146" y="4550"/>
                    </a:cubicBezTo>
                    <a:cubicBezTo>
                      <a:pt x="13289" y="4573"/>
                      <a:pt x="13432" y="4585"/>
                      <a:pt x="13587" y="4609"/>
                    </a:cubicBezTo>
                    <a:cubicBezTo>
                      <a:pt x="13980" y="4669"/>
                      <a:pt x="14373" y="4740"/>
                      <a:pt x="14766" y="4812"/>
                    </a:cubicBezTo>
                    <a:cubicBezTo>
                      <a:pt x="14825" y="4812"/>
                      <a:pt x="14885" y="4800"/>
                      <a:pt x="14956" y="4800"/>
                    </a:cubicBezTo>
                    <a:cubicBezTo>
                      <a:pt x="14861" y="4657"/>
                      <a:pt x="14825" y="4526"/>
                      <a:pt x="14920" y="4419"/>
                    </a:cubicBezTo>
                    <a:cubicBezTo>
                      <a:pt x="14980" y="4347"/>
                      <a:pt x="14992" y="4300"/>
                      <a:pt x="14980" y="4204"/>
                    </a:cubicBezTo>
                    <a:cubicBezTo>
                      <a:pt x="14980" y="4014"/>
                      <a:pt x="14992" y="3799"/>
                      <a:pt x="15051" y="3621"/>
                    </a:cubicBezTo>
                    <a:cubicBezTo>
                      <a:pt x="15099" y="3502"/>
                      <a:pt x="15135" y="3383"/>
                      <a:pt x="15171" y="3264"/>
                    </a:cubicBezTo>
                    <a:cubicBezTo>
                      <a:pt x="15194" y="3168"/>
                      <a:pt x="15218" y="3085"/>
                      <a:pt x="15075" y="3085"/>
                    </a:cubicBezTo>
                    <a:cubicBezTo>
                      <a:pt x="15063" y="3085"/>
                      <a:pt x="15040" y="3049"/>
                      <a:pt x="15028" y="3037"/>
                    </a:cubicBezTo>
                    <a:cubicBezTo>
                      <a:pt x="14897" y="2978"/>
                      <a:pt x="14778" y="2918"/>
                      <a:pt x="14659" y="2859"/>
                    </a:cubicBezTo>
                    <a:cubicBezTo>
                      <a:pt x="14563" y="2835"/>
                      <a:pt x="14468" y="2811"/>
                      <a:pt x="14361" y="2787"/>
                    </a:cubicBezTo>
                    <a:cubicBezTo>
                      <a:pt x="14099" y="2740"/>
                      <a:pt x="13837" y="2704"/>
                      <a:pt x="13575" y="2645"/>
                    </a:cubicBezTo>
                    <a:cubicBezTo>
                      <a:pt x="13289" y="2597"/>
                      <a:pt x="12992" y="2537"/>
                      <a:pt x="12718" y="2478"/>
                    </a:cubicBezTo>
                    <a:cubicBezTo>
                      <a:pt x="12337" y="2395"/>
                      <a:pt x="11968" y="2323"/>
                      <a:pt x="11599" y="2240"/>
                    </a:cubicBezTo>
                    <a:cubicBezTo>
                      <a:pt x="11570" y="2240"/>
                      <a:pt x="11526" y="2255"/>
                      <a:pt x="11492" y="2255"/>
                    </a:cubicBezTo>
                    <a:cubicBezTo>
                      <a:pt x="11483" y="2255"/>
                      <a:pt x="11475" y="2254"/>
                      <a:pt x="11468" y="2252"/>
                    </a:cubicBezTo>
                    <a:cubicBezTo>
                      <a:pt x="11396" y="2228"/>
                      <a:pt x="11313" y="2192"/>
                      <a:pt x="11230" y="2168"/>
                    </a:cubicBezTo>
                    <a:cubicBezTo>
                      <a:pt x="11039" y="2133"/>
                      <a:pt x="10849" y="2085"/>
                      <a:pt x="10646" y="2061"/>
                    </a:cubicBezTo>
                    <a:cubicBezTo>
                      <a:pt x="10442" y="2041"/>
                      <a:pt x="10237" y="1959"/>
                      <a:pt x="10025" y="1959"/>
                    </a:cubicBezTo>
                    <a:cubicBezTo>
                      <a:pt x="9990" y="1959"/>
                      <a:pt x="9955" y="1961"/>
                      <a:pt x="9920" y="1966"/>
                    </a:cubicBezTo>
                    <a:cubicBezTo>
                      <a:pt x="9915" y="1968"/>
                      <a:pt x="9910" y="1968"/>
                      <a:pt x="9905" y="1968"/>
                    </a:cubicBezTo>
                    <a:cubicBezTo>
                      <a:pt x="9874" y="1968"/>
                      <a:pt x="9844" y="1939"/>
                      <a:pt x="9813" y="1918"/>
                    </a:cubicBezTo>
                    <a:cubicBezTo>
                      <a:pt x="9753" y="1894"/>
                      <a:pt x="9694" y="1847"/>
                      <a:pt x="9634" y="1835"/>
                    </a:cubicBezTo>
                    <a:cubicBezTo>
                      <a:pt x="9372" y="1787"/>
                      <a:pt x="9122" y="1752"/>
                      <a:pt x="8860" y="1716"/>
                    </a:cubicBezTo>
                    <a:cubicBezTo>
                      <a:pt x="8848" y="1704"/>
                      <a:pt x="8836" y="1692"/>
                      <a:pt x="8824" y="1692"/>
                    </a:cubicBezTo>
                    <a:cubicBezTo>
                      <a:pt x="8551" y="1633"/>
                      <a:pt x="8289" y="1561"/>
                      <a:pt x="8027" y="1513"/>
                    </a:cubicBezTo>
                    <a:cubicBezTo>
                      <a:pt x="7705" y="1454"/>
                      <a:pt x="7384" y="1418"/>
                      <a:pt x="7074" y="1359"/>
                    </a:cubicBezTo>
                    <a:cubicBezTo>
                      <a:pt x="6836" y="1311"/>
                      <a:pt x="6598" y="1228"/>
                      <a:pt x="6360" y="1168"/>
                    </a:cubicBezTo>
                    <a:cubicBezTo>
                      <a:pt x="6062" y="1109"/>
                      <a:pt x="5765" y="1049"/>
                      <a:pt x="5467" y="990"/>
                    </a:cubicBezTo>
                    <a:cubicBezTo>
                      <a:pt x="5360" y="966"/>
                      <a:pt x="5241" y="978"/>
                      <a:pt x="5134" y="966"/>
                    </a:cubicBezTo>
                    <a:cubicBezTo>
                      <a:pt x="5098" y="966"/>
                      <a:pt x="5062" y="942"/>
                      <a:pt x="5026" y="930"/>
                    </a:cubicBezTo>
                    <a:cubicBezTo>
                      <a:pt x="4991" y="918"/>
                      <a:pt x="4955" y="882"/>
                      <a:pt x="4919" y="871"/>
                    </a:cubicBezTo>
                    <a:cubicBezTo>
                      <a:pt x="4693" y="823"/>
                      <a:pt x="4467" y="775"/>
                      <a:pt x="4241" y="740"/>
                    </a:cubicBezTo>
                    <a:cubicBezTo>
                      <a:pt x="4169" y="728"/>
                      <a:pt x="4086" y="728"/>
                      <a:pt x="4014" y="704"/>
                    </a:cubicBezTo>
                    <a:cubicBezTo>
                      <a:pt x="3967" y="692"/>
                      <a:pt x="3919" y="668"/>
                      <a:pt x="3871" y="644"/>
                    </a:cubicBezTo>
                    <a:cubicBezTo>
                      <a:pt x="3705" y="621"/>
                      <a:pt x="3538" y="597"/>
                      <a:pt x="3371" y="573"/>
                    </a:cubicBezTo>
                    <a:lnTo>
                      <a:pt x="3252" y="549"/>
                    </a:lnTo>
                    <a:cubicBezTo>
                      <a:pt x="3229" y="537"/>
                      <a:pt x="3205" y="525"/>
                      <a:pt x="3181" y="525"/>
                    </a:cubicBezTo>
                    <a:cubicBezTo>
                      <a:pt x="3157" y="513"/>
                      <a:pt x="3133" y="513"/>
                      <a:pt x="3098" y="501"/>
                    </a:cubicBezTo>
                    <a:lnTo>
                      <a:pt x="3014" y="501"/>
                    </a:lnTo>
                    <a:cubicBezTo>
                      <a:pt x="2943" y="478"/>
                      <a:pt x="2871" y="466"/>
                      <a:pt x="2788" y="442"/>
                    </a:cubicBezTo>
                    <a:cubicBezTo>
                      <a:pt x="2717" y="430"/>
                      <a:pt x="2633" y="418"/>
                      <a:pt x="2550" y="406"/>
                    </a:cubicBezTo>
                    <a:cubicBezTo>
                      <a:pt x="2347" y="359"/>
                      <a:pt x="2145" y="311"/>
                      <a:pt x="1931" y="263"/>
                    </a:cubicBezTo>
                    <a:cubicBezTo>
                      <a:pt x="1919" y="263"/>
                      <a:pt x="1895" y="263"/>
                      <a:pt x="1871" y="251"/>
                    </a:cubicBezTo>
                    <a:cubicBezTo>
                      <a:pt x="1847" y="240"/>
                      <a:pt x="1824" y="216"/>
                      <a:pt x="1800" y="216"/>
                    </a:cubicBezTo>
                    <a:cubicBezTo>
                      <a:pt x="1752" y="204"/>
                      <a:pt x="1705" y="192"/>
                      <a:pt x="1669" y="192"/>
                    </a:cubicBezTo>
                    <a:cubicBezTo>
                      <a:pt x="1526" y="180"/>
                      <a:pt x="1395" y="168"/>
                      <a:pt x="1252" y="156"/>
                    </a:cubicBezTo>
                    <a:lnTo>
                      <a:pt x="1252" y="454"/>
                    </a:lnTo>
                    <a:cubicBezTo>
                      <a:pt x="1193" y="466"/>
                      <a:pt x="1133" y="466"/>
                      <a:pt x="1074" y="466"/>
                    </a:cubicBezTo>
                    <a:cubicBezTo>
                      <a:pt x="1181" y="204"/>
                      <a:pt x="1145" y="156"/>
                      <a:pt x="871" y="120"/>
                    </a:cubicBezTo>
                    <a:cubicBezTo>
                      <a:pt x="776" y="97"/>
                      <a:pt x="645" y="144"/>
                      <a:pt x="562" y="25"/>
                    </a:cubicBezTo>
                    <a:cubicBezTo>
                      <a:pt x="551" y="7"/>
                      <a:pt x="526" y="0"/>
                      <a:pt x="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00" name="Google Shape;600;p39"/>
            <p:cNvGrpSpPr/>
            <p:nvPr/>
          </p:nvGrpSpPr>
          <p:grpSpPr>
            <a:xfrm rot="-1851127">
              <a:off x="-72862" y="3714693"/>
              <a:ext cx="1132739" cy="1778631"/>
              <a:chOff x="4411550" y="3089200"/>
              <a:chExt cx="569450" cy="894175"/>
            </a:xfrm>
          </p:grpSpPr>
          <p:sp>
            <p:nvSpPr>
              <p:cNvPr id="601" name="Google Shape;601;p39"/>
              <p:cNvSpPr/>
              <p:nvPr/>
            </p:nvSpPr>
            <p:spPr>
              <a:xfrm>
                <a:off x="4411550" y="3413575"/>
                <a:ext cx="246475" cy="293200"/>
              </a:xfrm>
              <a:custGeom>
                <a:rect b="b" l="l" r="r" t="t"/>
                <a:pathLst>
                  <a:path extrusionOk="0" h="11728" w="9859">
                    <a:moveTo>
                      <a:pt x="84" y="5194"/>
                    </a:moveTo>
                    <a:cubicBezTo>
                      <a:pt x="132" y="5206"/>
                      <a:pt x="215" y="5218"/>
                      <a:pt x="215" y="5242"/>
                    </a:cubicBezTo>
                    <a:cubicBezTo>
                      <a:pt x="227" y="5313"/>
                      <a:pt x="203" y="5385"/>
                      <a:pt x="191" y="5444"/>
                    </a:cubicBezTo>
                    <a:lnTo>
                      <a:pt x="120" y="5444"/>
                    </a:lnTo>
                    <a:cubicBezTo>
                      <a:pt x="96" y="5373"/>
                      <a:pt x="72" y="5302"/>
                      <a:pt x="48" y="5218"/>
                    </a:cubicBezTo>
                    <a:cubicBezTo>
                      <a:pt x="60" y="5206"/>
                      <a:pt x="72" y="5194"/>
                      <a:pt x="84" y="5194"/>
                    </a:cubicBezTo>
                    <a:close/>
                    <a:moveTo>
                      <a:pt x="4553" y="0"/>
                    </a:moveTo>
                    <a:cubicBezTo>
                      <a:pt x="4517" y="0"/>
                      <a:pt x="4484" y="8"/>
                      <a:pt x="4465" y="27"/>
                    </a:cubicBezTo>
                    <a:cubicBezTo>
                      <a:pt x="4375" y="101"/>
                      <a:pt x="4278" y="113"/>
                      <a:pt x="4180" y="113"/>
                    </a:cubicBezTo>
                    <a:cubicBezTo>
                      <a:pt x="4137" y="113"/>
                      <a:pt x="4093" y="110"/>
                      <a:pt x="4049" y="110"/>
                    </a:cubicBezTo>
                    <a:cubicBezTo>
                      <a:pt x="3930" y="110"/>
                      <a:pt x="3787" y="110"/>
                      <a:pt x="3703" y="182"/>
                    </a:cubicBezTo>
                    <a:cubicBezTo>
                      <a:pt x="3575" y="289"/>
                      <a:pt x="3436" y="338"/>
                      <a:pt x="3279" y="338"/>
                    </a:cubicBezTo>
                    <a:cubicBezTo>
                      <a:pt x="3262" y="338"/>
                      <a:pt x="3245" y="338"/>
                      <a:pt x="3227" y="337"/>
                    </a:cubicBezTo>
                    <a:cubicBezTo>
                      <a:pt x="3132" y="337"/>
                      <a:pt x="3084" y="360"/>
                      <a:pt x="3025" y="444"/>
                    </a:cubicBezTo>
                    <a:cubicBezTo>
                      <a:pt x="2965" y="527"/>
                      <a:pt x="2846" y="599"/>
                      <a:pt x="2739" y="622"/>
                    </a:cubicBezTo>
                    <a:cubicBezTo>
                      <a:pt x="2608" y="634"/>
                      <a:pt x="2537" y="694"/>
                      <a:pt x="2441" y="777"/>
                    </a:cubicBezTo>
                    <a:cubicBezTo>
                      <a:pt x="2275" y="932"/>
                      <a:pt x="2120" y="1146"/>
                      <a:pt x="1846" y="1146"/>
                    </a:cubicBezTo>
                    <a:cubicBezTo>
                      <a:pt x="1751" y="1146"/>
                      <a:pt x="1703" y="1194"/>
                      <a:pt x="1691" y="1301"/>
                    </a:cubicBezTo>
                    <a:cubicBezTo>
                      <a:pt x="1691" y="1492"/>
                      <a:pt x="1572" y="1611"/>
                      <a:pt x="1405" y="1706"/>
                    </a:cubicBezTo>
                    <a:cubicBezTo>
                      <a:pt x="1358" y="1742"/>
                      <a:pt x="1334" y="1813"/>
                      <a:pt x="1298" y="1873"/>
                    </a:cubicBezTo>
                    <a:cubicBezTo>
                      <a:pt x="1275" y="1932"/>
                      <a:pt x="1275" y="2015"/>
                      <a:pt x="1227" y="2051"/>
                    </a:cubicBezTo>
                    <a:cubicBezTo>
                      <a:pt x="1132" y="2123"/>
                      <a:pt x="1013" y="2158"/>
                      <a:pt x="905" y="2218"/>
                    </a:cubicBezTo>
                    <a:cubicBezTo>
                      <a:pt x="870" y="2230"/>
                      <a:pt x="846" y="2277"/>
                      <a:pt x="834" y="2301"/>
                    </a:cubicBezTo>
                    <a:cubicBezTo>
                      <a:pt x="822" y="2492"/>
                      <a:pt x="763" y="2670"/>
                      <a:pt x="632" y="2813"/>
                    </a:cubicBezTo>
                    <a:cubicBezTo>
                      <a:pt x="584" y="2849"/>
                      <a:pt x="584" y="2932"/>
                      <a:pt x="584" y="3004"/>
                    </a:cubicBezTo>
                    <a:cubicBezTo>
                      <a:pt x="596" y="3099"/>
                      <a:pt x="596" y="3182"/>
                      <a:pt x="489" y="3254"/>
                    </a:cubicBezTo>
                    <a:cubicBezTo>
                      <a:pt x="453" y="3266"/>
                      <a:pt x="429" y="3373"/>
                      <a:pt x="453" y="3397"/>
                    </a:cubicBezTo>
                    <a:cubicBezTo>
                      <a:pt x="513" y="3492"/>
                      <a:pt x="477" y="3563"/>
                      <a:pt x="405" y="3611"/>
                    </a:cubicBezTo>
                    <a:cubicBezTo>
                      <a:pt x="251" y="3730"/>
                      <a:pt x="132" y="3849"/>
                      <a:pt x="167" y="4087"/>
                    </a:cubicBezTo>
                    <a:cubicBezTo>
                      <a:pt x="203" y="4254"/>
                      <a:pt x="155" y="4432"/>
                      <a:pt x="132" y="4611"/>
                    </a:cubicBezTo>
                    <a:cubicBezTo>
                      <a:pt x="120" y="4671"/>
                      <a:pt x="84" y="4730"/>
                      <a:pt x="60" y="4790"/>
                    </a:cubicBezTo>
                    <a:cubicBezTo>
                      <a:pt x="48" y="4837"/>
                      <a:pt x="1" y="4885"/>
                      <a:pt x="1" y="4932"/>
                    </a:cubicBezTo>
                    <a:cubicBezTo>
                      <a:pt x="12" y="5135"/>
                      <a:pt x="24" y="5337"/>
                      <a:pt x="24" y="5540"/>
                    </a:cubicBezTo>
                    <a:cubicBezTo>
                      <a:pt x="24" y="5766"/>
                      <a:pt x="1" y="5980"/>
                      <a:pt x="1" y="6195"/>
                    </a:cubicBezTo>
                    <a:cubicBezTo>
                      <a:pt x="1" y="6254"/>
                      <a:pt x="48" y="6325"/>
                      <a:pt x="84" y="6349"/>
                    </a:cubicBezTo>
                    <a:cubicBezTo>
                      <a:pt x="191" y="6385"/>
                      <a:pt x="215" y="6456"/>
                      <a:pt x="203" y="6564"/>
                    </a:cubicBezTo>
                    <a:cubicBezTo>
                      <a:pt x="203" y="6599"/>
                      <a:pt x="191" y="6635"/>
                      <a:pt x="203" y="6671"/>
                    </a:cubicBezTo>
                    <a:cubicBezTo>
                      <a:pt x="239" y="6826"/>
                      <a:pt x="274" y="6992"/>
                      <a:pt x="310" y="7147"/>
                    </a:cubicBezTo>
                    <a:cubicBezTo>
                      <a:pt x="358" y="7349"/>
                      <a:pt x="286" y="7576"/>
                      <a:pt x="441" y="7754"/>
                    </a:cubicBezTo>
                    <a:cubicBezTo>
                      <a:pt x="453" y="7766"/>
                      <a:pt x="453" y="7790"/>
                      <a:pt x="441" y="7814"/>
                    </a:cubicBezTo>
                    <a:cubicBezTo>
                      <a:pt x="358" y="8028"/>
                      <a:pt x="536" y="8183"/>
                      <a:pt x="584" y="8361"/>
                    </a:cubicBezTo>
                    <a:cubicBezTo>
                      <a:pt x="655" y="8623"/>
                      <a:pt x="858" y="8838"/>
                      <a:pt x="965" y="9100"/>
                    </a:cubicBezTo>
                    <a:cubicBezTo>
                      <a:pt x="1060" y="9302"/>
                      <a:pt x="1227" y="9481"/>
                      <a:pt x="1346" y="9671"/>
                    </a:cubicBezTo>
                    <a:cubicBezTo>
                      <a:pt x="1405" y="9802"/>
                      <a:pt x="1489" y="9874"/>
                      <a:pt x="1632" y="9897"/>
                    </a:cubicBezTo>
                    <a:cubicBezTo>
                      <a:pt x="1715" y="9897"/>
                      <a:pt x="1751" y="9945"/>
                      <a:pt x="1751" y="10040"/>
                    </a:cubicBezTo>
                    <a:cubicBezTo>
                      <a:pt x="1763" y="10112"/>
                      <a:pt x="1798" y="10207"/>
                      <a:pt x="1846" y="10266"/>
                    </a:cubicBezTo>
                    <a:cubicBezTo>
                      <a:pt x="2144" y="10576"/>
                      <a:pt x="2465" y="10886"/>
                      <a:pt x="2775" y="11195"/>
                    </a:cubicBezTo>
                    <a:cubicBezTo>
                      <a:pt x="2846" y="11267"/>
                      <a:pt x="2906" y="11374"/>
                      <a:pt x="2989" y="11409"/>
                    </a:cubicBezTo>
                    <a:cubicBezTo>
                      <a:pt x="3120" y="11453"/>
                      <a:pt x="3256" y="11497"/>
                      <a:pt x="3396" y="11497"/>
                    </a:cubicBezTo>
                    <a:cubicBezTo>
                      <a:pt x="3485" y="11497"/>
                      <a:pt x="3575" y="11479"/>
                      <a:pt x="3668" y="11433"/>
                    </a:cubicBezTo>
                    <a:cubicBezTo>
                      <a:pt x="3699" y="11415"/>
                      <a:pt x="3737" y="11409"/>
                      <a:pt x="3779" y="11409"/>
                    </a:cubicBezTo>
                    <a:cubicBezTo>
                      <a:pt x="3848" y="11409"/>
                      <a:pt x="3927" y="11426"/>
                      <a:pt x="4001" y="11433"/>
                    </a:cubicBezTo>
                    <a:cubicBezTo>
                      <a:pt x="4096" y="11445"/>
                      <a:pt x="4192" y="11481"/>
                      <a:pt x="4299" y="11493"/>
                    </a:cubicBezTo>
                    <a:cubicBezTo>
                      <a:pt x="4501" y="11529"/>
                      <a:pt x="4704" y="11564"/>
                      <a:pt x="4894" y="11600"/>
                    </a:cubicBezTo>
                    <a:cubicBezTo>
                      <a:pt x="4930" y="11600"/>
                      <a:pt x="4965" y="11624"/>
                      <a:pt x="4977" y="11648"/>
                    </a:cubicBezTo>
                    <a:cubicBezTo>
                      <a:pt x="5019" y="11707"/>
                      <a:pt x="5058" y="11728"/>
                      <a:pt x="5101" y="11728"/>
                    </a:cubicBezTo>
                    <a:cubicBezTo>
                      <a:pt x="5144" y="11728"/>
                      <a:pt x="5192" y="11707"/>
                      <a:pt x="5251" y="11683"/>
                    </a:cubicBezTo>
                    <a:cubicBezTo>
                      <a:pt x="5314" y="11660"/>
                      <a:pt x="5391" y="11637"/>
                      <a:pt x="5461" y="11637"/>
                    </a:cubicBezTo>
                    <a:cubicBezTo>
                      <a:pt x="5498" y="11637"/>
                      <a:pt x="5532" y="11643"/>
                      <a:pt x="5561" y="11659"/>
                    </a:cubicBezTo>
                    <a:cubicBezTo>
                      <a:pt x="5623" y="11691"/>
                      <a:pt x="5682" y="11704"/>
                      <a:pt x="5737" y="11704"/>
                    </a:cubicBezTo>
                    <a:cubicBezTo>
                      <a:pt x="5850" y="11704"/>
                      <a:pt x="5949" y="11648"/>
                      <a:pt x="6037" y="11576"/>
                    </a:cubicBezTo>
                    <a:cubicBezTo>
                      <a:pt x="6120" y="11517"/>
                      <a:pt x="6180" y="11505"/>
                      <a:pt x="6275" y="11505"/>
                    </a:cubicBezTo>
                    <a:cubicBezTo>
                      <a:pt x="6288" y="11503"/>
                      <a:pt x="6303" y="11502"/>
                      <a:pt x="6317" y="11502"/>
                    </a:cubicBezTo>
                    <a:cubicBezTo>
                      <a:pt x="6355" y="11502"/>
                      <a:pt x="6395" y="11507"/>
                      <a:pt x="6430" y="11507"/>
                    </a:cubicBezTo>
                    <a:cubicBezTo>
                      <a:pt x="6467" y="11507"/>
                      <a:pt x="6498" y="11502"/>
                      <a:pt x="6513" y="11481"/>
                    </a:cubicBezTo>
                    <a:cubicBezTo>
                      <a:pt x="6607" y="11381"/>
                      <a:pt x="6707" y="11352"/>
                      <a:pt x="6809" y="11352"/>
                    </a:cubicBezTo>
                    <a:cubicBezTo>
                      <a:pt x="6889" y="11352"/>
                      <a:pt x="6970" y="11370"/>
                      <a:pt x="7049" y="11386"/>
                    </a:cubicBezTo>
                    <a:cubicBezTo>
                      <a:pt x="7071" y="11387"/>
                      <a:pt x="7091" y="11388"/>
                      <a:pt x="7109" y="11388"/>
                    </a:cubicBezTo>
                    <a:cubicBezTo>
                      <a:pt x="7220" y="11388"/>
                      <a:pt x="7265" y="11352"/>
                      <a:pt x="7275" y="11219"/>
                    </a:cubicBezTo>
                    <a:cubicBezTo>
                      <a:pt x="7287" y="11100"/>
                      <a:pt x="7359" y="11028"/>
                      <a:pt x="7466" y="10981"/>
                    </a:cubicBezTo>
                    <a:cubicBezTo>
                      <a:pt x="7597" y="10921"/>
                      <a:pt x="7740" y="10874"/>
                      <a:pt x="7859" y="10790"/>
                    </a:cubicBezTo>
                    <a:cubicBezTo>
                      <a:pt x="7966" y="10719"/>
                      <a:pt x="8073" y="10624"/>
                      <a:pt x="8085" y="10469"/>
                    </a:cubicBezTo>
                    <a:cubicBezTo>
                      <a:pt x="8085" y="10433"/>
                      <a:pt x="8156" y="10386"/>
                      <a:pt x="8204" y="10386"/>
                    </a:cubicBezTo>
                    <a:cubicBezTo>
                      <a:pt x="8359" y="10374"/>
                      <a:pt x="8549" y="10231"/>
                      <a:pt x="8585" y="10076"/>
                    </a:cubicBezTo>
                    <a:cubicBezTo>
                      <a:pt x="8609" y="9874"/>
                      <a:pt x="8775" y="9778"/>
                      <a:pt x="8918" y="9707"/>
                    </a:cubicBezTo>
                    <a:cubicBezTo>
                      <a:pt x="9025" y="9647"/>
                      <a:pt x="9085" y="9588"/>
                      <a:pt x="9073" y="9469"/>
                    </a:cubicBezTo>
                    <a:cubicBezTo>
                      <a:pt x="9037" y="9290"/>
                      <a:pt x="9133" y="9159"/>
                      <a:pt x="9240" y="9028"/>
                    </a:cubicBezTo>
                    <a:cubicBezTo>
                      <a:pt x="9311" y="8957"/>
                      <a:pt x="9347" y="8838"/>
                      <a:pt x="9359" y="8731"/>
                    </a:cubicBezTo>
                    <a:cubicBezTo>
                      <a:pt x="9383" y="8600"/>
                      <a:pt x="9371" y="8457"/>
                      <a:pt x="9371" y="8302"/>
                    </a:cubicBezTo>
                    <a:lnTo>
                      <a:pt x="9371" y="8302"/>
                    </a:lnTo>
                    <a:cubicBezTo>
                      <a:pt x="9442" y="8373"/>
                      <a:pt x="9490" y="8409"/>
                      <a:pt x="9537" y="8457"/>
                    </a:cubicBezTo>
                    <a:cubicBezTo>
                      <a:pt x="9561" y="8445"/>
                      <a:pt x="9585" y="8433"/>
                      <a:pt x="9597" y="8433"/>
                    </a:cubicBezTo>
                    <a:cubicBezTo>
                      <a:pt x="9573" y="8314"/>
                      <a:pt x="9537" y="8195"/>
                      <a:pt x="9526" y="8076"/>
                    </a:cubicBezTo>
                    <a:cubicBezTo>
                      <a:pt x="9514" y="8040"/>
                      <a:pt x="9537" y="7969"/>
                      <a:pt x="9561" y="7957"/>
                    </a:cubicBezTo>
                    <a:cubicBezTo>
                      <a:pt x="9704" y="7861"/>
                      <a:pt x="9740" y="7730"/>
                      <a:pt x="9716" y="7576"/>
                    </a:cubicBezTo>
                    <a:cubicBezTo>
                      <a:pt x="9692" y="7504"/>
                      <a:pt x="9645" y="7433"/>
                      <a:pt x="9597" y="7361"/>
                    </a:cubicBezTo>
                    <a:cubicBezTo>
                      <a:pt x="9609" y="7361"/>
                      <a:pt x="9621" y="7338"/>
                      <a:pt x="9633" y="7338"/>
                    </a:cubicBezTo>
                    <a:cubicBezTo>
                      <a:pt x="9787" y="7326"/>
                      <a:pt x="9847" y="7266"/>
                      <a:pt x="9764" y="7087"/>
                    </a:cubicBezTo>
                    <a:cubicBezTo>
                      <a:pt x="9728" y="7004"/>
                      <a:pt x="9692" y="6861"/>
                      <a:pt x="9835" y="6778"/>
                    </a:cubicBezTo>
                    <a:cubicBezTo>
                      <a:pt x="9859" y="6766"/>
                      <a:pt x="9847" y="6683"/>
                      <a:pt x="9835" y="6635"/>
                    </a:cubicBezTo>
                    <a:cubicBezTo>
                      <a:pt x="9823" y="6564"/>
                      <a:pt x="9776" y="6504"/>
                      <a:pt x="9764" y="6433"/>
                    </a:cubicBezTo>
                    <a:cubicBezTo>
                      <a:pt x="9740" y="5944"/>
                      <a:pt x="9764" y="5456"/>
                      <a:pt x="9704" y="4968"/>
                    </a:cubicBezTo>
                    <a:cubicBezTo>
                      <a:pt x="9657" y="4611"/>
                      <a:pt x="9514" y="4266"/>
                      <a:pt x="9395" y="3920"/>
                    </a:cubicBezTo>
                    <a:cubicBezTo>
                      <a:pt x="9359" y="3789"/>
                      <a:pt x="9240" y="3682"/>
                      <a:pt x="9216" y="3551"/>
                    </a:cubicBezTo>
                    <a:cubicBezTo>
                      <a:pt x="9156" y="3289"/>
                      <a:pt x="9049" y="3051"/>
                      <a:pt x="8871" y="2897"/>
                    </a:cubicBezTo>
                    <a:cubicBezTo>
                      <a:pt x="8895" y="2801"/>
                      <a:pt x="8930" y="2718"/>
                      <a:pt x="8918" y="2682"/>
                    </a:cubicBezTo>
                    <a:cubicBezTo>
                      <a:pt x="8811" y="2504"/>
                      <a:pt x="8704" y="2337"/>
                      <a:pt x="8585" y="2182"/>
                    </a:cubicBezTo>
                    <a:cubicBezTo>
                      <a:pt x="8490" y="2039"/>
                      <a:pt x="8394" y="1908"/>
                      <a:pt x="8275" y="1789"/>
                    </a:cubicBezTo>
                    <a:cubicBezTo>
                      <a:pt x="8144" y="1646"/>
                      <a:pt x="8037" y="1468"/>
                      <a:pt x="7835" y="1396"/>
                    </a:cubicBezTo>
                    <a:cubicBezTo>
                      <a:pt x="7775" y="1373"/>
                      <a:pt x="7740" y="1265"/>
                      <a:pt x="7692" y="1206"/>
                    </a:cubicBezTo>
                    <a:cubicBezTo>
                      <a:pt x="7656" y="1146"/>
                      <a:pt x="7621" y="1075"/>
                      <a:pt x="7573" y="1039"/>
                    </a:cubicBezTo>
                    <a:cubicBezTo>
                      <a:pt x="7359" y="884"/>
                      <a:pt x="7156" y="741"/>
                      <a:pt x="6942" y="611"/>
                    </a:cubicBezTo>
                    <a:cubicBezTo>
                      <a:pt x="6882" y="575"/>
                      <a:pt x="6823" y="539"/>
                      <a:pt x="6763" y="539"/>
                    </a:cubicBezTo>
                    <a:cubicBezTo>
                      <a:pt x="6632" y="539"/>
                      <a:pt x="6513" y="539"/>
                      <a:pt x="6454" y="384"/>
                    </a:cubicBezTo>
                    <a:cubicBezTo>
                      <a:pt x="6442" y="360"/>
                      <a:pt x="6382" y="337"/>
                      <a:pt x="6335" y="325"/>
                    </a:cubicBezTo>
                    <a:cubicBezTo>
                      <a:pt x="6216" y="277"/>
                      <a:pt x="6073" y="265"/>
                      <a:pt x="5966" y="206"/>
                    </a:cubicBezTo>
                    <a:cubicBezTo>
                      <a:pt x="5887" y="163"/>
                      <a:pt x="5817" y="154"/>
                      <a:pt x="5745" y="154"/>
                    </a:cubicBezTo>
                    <a:cubicBezTo>
                      <a:pt x="5697" y="154"/>
                      <a:pt x="5649" y="158"/>
                      <a:pt x="5596" y="158"/>
                    </a:cubicBezTo>
                    <a:cubicBezTo>
                      <a:pt x="5587" y="159"/>
                      <a:pt x="5577" y="160"/>
                      <a:pt x="5568" y="160"/>
                    </a:cubicBezTo>
                    <a:cubicBezTo>
                      <a:pt x="5468" y="160"/>
                      <a:pt x="5360" y="107"/>
                      <a:pt x="5251" y="75"/>
                    </a:cubicBezTo>
                    <a:cubicBezTo>
                      <a:pt x="5213" y="65"/>
                      <a:pt x="5166" y="48"/>
                      <a:pt x="5125" y="48"/>
                    </a:cubicBezTo>
                    <a:cubicBezTo>
                      <a:pt x="5115" y="48"/>
                      <a:pt x="5106" y="49"/>
                      <a:pt x="5096" y="51"/>
                    </a:cubicBezTo>
                    <a:cubicBezTo>
                      <a:pt x="5031" y="69"/>
                      <a:pt x="4968" y="81"/>
                      <a:pt x="4906" y="81"/>
                    </a:cubicBezTo>
                    <a:cubicBezTo>
                      <a:pt x="4843" y="81"/>
                      <a:pt x="4781" y="69"/>
                      <a:pt x="4715" y="39"/>
                    </a:cubicBezTo>
                    <a:cubicBezTo>
                      <a:pt x="4673" y="18"/>
                      <a:pt x="4608" y="0"/>
                      <a:pt x="455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2" name="Google Shape;602;p39"/>
              <p:cNvSpPr/>
              <p:nvPr/>
            </p:nvSpPr>
            <p:spPr>
              <a:xfrm>
                <a:off x="4744625" y="3356500"/>
                <a:ext cx="236375" cy="272200"/>
              </a:xfrm>
              <a:custGeom>
                <a:rect b="b" l="l" r="r" t="t"/>
                <a:pathLst>
                  <a:path extrusionOk="0" h="10888" w="9455">
                    <a:moveTo>
                      <a:pt x="5501" y="1"/>
                    </a:moveTo>
                    <a:cubicBezTo>
                      <a:pt x="5474" y="1"/>
                      <a:pt x="5447" y="11"/>
                      <a:pt x="5418" y="36"/>
                    </a:cubicBezTo>
                    <a:cubicBezTo>
                      <a:pt x="5299" y="155"/>
                      <a:pt x="5168" y="215"/>
                      <a:pt x="5001" y="238"/>
                    </a:cubicBezTo>
                    <a:cubicBezTo>
                      <a:pt x="4966" y="238"/>
                      <a:pt x="4942" y="274"/>
                      <a:pt x="4918" y="286"/>
                    </a:cubicBezTo>
                    <a:lnTo>
                      <a:pt x="4918" y="441"/>
                    </a:lnTo>
                    <a:cubicBezTo>
                      <a:pt x="4825" y="449"/>
                      <a:pt x="4739" y="458"/>
                      <a:pt x="4654" y="458"/>
                    </a:cubicBezTo>
                    <a:cubicBezTo>
                      <a:pt x="4619" y="458"/>
                      <a:pt x="4584" y="456"/>
                      <a:pt x="4549" y="453"/>
                    </a:cubicBezTo>
                    <a:cubicBezTo>
                      <a:pt x="4513" y="453"/>
                      <a:pt x="4477" y="393"/>
                      <a:pt x="4454" y="357"/>
                    </a:cubicBezTo>
                    <a:cubicBezTo>
                      <a:pt x="4477" y="334"/>
                      <a:pt x="4513" y="286"/>
                      <a:pt x="4549" y="274"/>
                    </a:cubicBezTo>
                    <a:cubicBezTo>
                      <a:pt x="4556" y="272"/>
                      <a:pt x="4563" y="272"/>
                      <a:pt x="4570" y="272"/>
                    </a:cubicBezTo>
                    <a:cubicBezTo>
                      <a:pt x="4613" y="272"/>
                      <a:pt x="4663" y="298"/>
                      <a:pt x="4704" y="298"/>
                    </a:cubicBezTo>
                    <a:cubicBezTo>
                      <a:pt x="4719" y="302"/>
                      <a:pt x="4735" y="303"/>
                      <a:pt x="4753" y="303"/>
                    </a:cubicBezTo>
                    <a:cubicBezTo>
                      <a:pt x="4787" y="303"/>
                      <a:pt x="4827" y="298"/>
                      <a:pt x="4882" y="298"/>
                    </a:cubicBezTo>
                    <a:cubicBezTo>
                      <a:pt x="4775" y="107"/>
                      <a:pt x="4620" y="119"/>
                      <a:pt x="4489" y="84"/>
                    </a:cubicBezTo>
                    <a:cubicBezTo>
                      <a:pt x="4454" y="84"/>
                      <a:pt x="4394" y="119"/>
                      <a:pt x="4394" y="143"/>
                    </a:cubicBezTo>
                    <a:cubicBezTo>
                      <a:pt x="4357" y="290"/>
                      <a:pt x="4236" y="331"/>
                      <a:pt x="4138" y="331"/>
                    </a:cubicBezTo>
                    <a:cubicBezTo>
                      <a:pt x="4109" y="331"/>
                      <a:pt x="4082" y="327"/>
                      <a:pt x="4061" y="322"/>
                    </a:cubicBezTo>
                    <a:cubicBezTo>
                      <a:pt x="4017" y="313"/>
                      <a:pt x="3974" y="309"/>
                      <a:pt x="3933" y="309"/>
                    </a:cubicBezTo>
                    <a:cubicBezTo>
                      <a:pt x="3705" y="309"/>
                      <a:pt x="3510" y="432"/>
                      <a:pt x="3299" y="512"/>
                    </a:cubicBezTo>
                    <a:cubicBezTo>
                      <a:pt x="3287" y="524"/>
                      <a:pt x="3263" y="548"/>
                      <a:pt x="3251" y="572"/>
                    </a:cubicBezTo>
                    <a:cubicBezTo>
                      <a:pt x="3194" y="679"/>
                      <a:pt x="3125" y="746"/>
                      <a:pt x="3029" y="746"/>
                    </a:cubicBezTo>
                    <a:cubicBezTo>
                      <a:pt x="2986" y="746"/>
                      <a:pt x="2937" y="732"/>
                      <a:pt x="2882" y="703"/>
                    </a:cubicBezTo>
                    <a:cubicBezTo>
                      <a:pt x="2875" y="700"/>
                      <a:pt x="2867" y="700"/>
                      <a:pt x="2858" y="700"/>
                    </a:cubicBezTo>
                    <a:cubicBezTo>
                      <a:pt x="2819" y="700"/>
                      <a:pt x="2759" y="717"/>
                      <a:pt x="2691" y="727"/>
                    </a:cubicBezTo>
                    <a:cubicBezTo>
                      <a:pt x="2763" y="774"/>
                      <a:pt x="2787" y="798"/>
                      <a:pt x="2822" y="834"/>
                    </a:cubicBezTo>
                    <a:cubicBezTo>
                      <a:pt x="2799" y="858"/>
                      <a:pt x="2787" y="869"/>
                      <a:pt x="2787" y="869"/>
                    </a:cubicBezTo>
                    <a:cubicBezTo>
                      <a:pt x="2745" y="859"/>
                      <a:pt x="2707" y="853"/>
                      <a:pt x="2673" y="853"/>
                    </a:cubicBezTo>
                    <a:cubicBezTo>
                      <a:pt x="2484" y="853"/>
                      <a:pt x="2405" y="1009"/>
                      <a:pt x="2334" y="1191"/>
                    </a:cubicBezTo>
                    <a:cubicBezTo>
                      <a:pt x="2322" y="1227"/>
                      <a:pt x="2275" y="1239"/>
                      <a:pt x="2239" y="1262"/>
                    </a:cubicBezTo>
                    <a:cubicBezTo>
                      <a:pt x="2156" y="1346"/>
                      <a:pt x="2060" y="1417"/>
                      <a:pt x="1965" y="1500"/>
                    </a:cubicBezTo>
                    <a:cubicBezTo>
                      <a:pt x="1929" y="1536"/>
                      <a:pt x="1929" y="1608"/>
                      <a:pt x="1882" y="1631"/>
                    </a:cubicBezTo>
                    <a:cubicBezTo>
                      <a:pt x="1787" y="1691"/>
                      <a:pt x="1763" y="1774"/>
                      <a:pt x="1763" y="1870"/>
                    </a:cubicBezTo>
                    <a:cubicBezTo>
                      <a:pt x="1763" y="2036"/>
                      <a:pt x="1679" y="2060"/>
                      <a:pt x="1537" y="2072"/>
                    </a:cubicBezTo>
                    <a:cubicBezTo>
                      <a:pt x="1417" y="2084"/>
                      <a:pt x="1298" y="2132"/>
                      <a:pt x="1167" y="2179"/>
                    </a:cubicBezTo>
                    <a:cubicBezTo>
                      <a:pt x="1156" y="2179"/>
                      <a:pt x="1144" y="2251"/>
                      <a:pt x="1156" y="2286"/>
                    </a:cubicBezTo>
                    <a:cubicBezTo>
                      <a:pt x="1203" y="2465"/>
                      <a:pt x="1132" y="2632"/>
                      <a:pt x="941" y="2727"/>
                    </a:cubicBezTo>
                    <a:cubicBezTo>
                      <a:pt x="894" y="2751"/>
                      <a:pt x="858" y="2786"/>
                      <a:pt x="834" y="2834"/>
                    </a:cubicBezTo>
                    <a:cubicBezTo>
                      <a:pt x="751" y="2953"/>
                      <a:pt x="679" y="3084"/>
                      <a:pt x="608" y="3227"/>
                    </a:cubicBezTo>
                    <a:cubicBezTo>
                      <a:pt x="513" y="3417"/>
                      <a:pt x="417" y="3608"/>
                      <a:pt x="298" y="3846"/>
                    </a:cubicBezTo>
                    <a:cubicBezTo>
                      <a:pt x="453" y="3882"/>
                      <a:pt x="608" y="3929"/>
                      <a:pt x="763" y="3977"/>
                    </a:cubicBezTo>
                    <a:cubicBezTo>
                      <a:pt x="703" y="4013"/>
                      <a:pt x="667" y="4025"/>
                      <a:pt x="620" y="4025"/>
                    </a:cubicBezTo>
                    <a:cubicBezTo>
                      <a:pt x="382" y="4025"/>
                      <a:pt x="251" y="4144"/>
                      <a:pt x="215" y="4370"/>
                    </a:cubicBezTo>
                    <a:cubicBezTo>
                      <a:pt x="155" y="4691"/>
                      <a:pt x="84" y="5001"/>
                      <a:pt x="48" y="5310"/>
                    </a:cubicBezTo>
                    <a:cubicBezTo>
                      <a:pt x="13" y="5561"/>
                      <a:pt x="13" y="5822"/>
                      <a:pt x="13" y="6072"/>
                    </a:cubicBezTo>
                    <a:cubicBezTo>
                      <a:pt x="13" y="6239"/>
                      <a:pt x="84" y="6418"/>
                      <a:pt x="36" y="6561"/>
                    </a:cubicBezTo>
                    <a:cubicBezTo>
                      <a:pt x="1" y="6680"/>
                      <a:pt x="13" y="6751"/>
                      <a:pt x="36" y="6846"/>
                    </a:cubicBezTo>
                    <a:cubicBezTo>
                      <a:pt x="60" y="6954"/>
                      <a:pt x="108" y="7049"/>
                      <a:pt x="132" y="7144"/>
                    </a:cubicBezTo>
                    <a:cubicBezTo>
                      <a:pt x="286" y="7775"/>
                      <a:pt x="465" y="8394"/>
                      <a:pt x="882" y="8906"/>
                    </a:cubicBezTo>
                    <a:cubicBezTo>
                      <a:pt x="906" y="8942"/>
                      <a:pt x="917" y="8989"/>
                      <a:pt x="941" y="9025"/>
                    </a:cubicBezTo>
                    <a:cubicBezTo>
                      <a:pt x="1001" y="9132"/>
                      <a:pt x="1072" y="9240"/>
                      <a:pt x="1144" y="9347"/>
                    </a:cubicBezTo>
                    <a:cubicBezTo>
                      <a:pt x="1322" y="9609"/>
                      <a:pt x="1525" y="9871"/>
                      <a:pt x="1691" y="10144"/>
                    </a:cubicBezTo>
                    <a:cubicBezTo>
                      <a:pt x="1756" y="10252"/>
                      <a:pt x="1820" y="10301"/>
                      <a:pt x="1937" y="10301"/>
                    </a:cubicBezTo>
                    <a:cubicBezTo>
                      <a:pt x="1949" y="10301"/>
                      <a:pt x="1963" y="10300"/>
                      <a:pt x="1977" y="10299"/>
                    </a:cubicBezTo>
                    <a:cubicBezTo>
                      <a:pt x="2005" y="10295"/>
                      <a:pt x="2035" y="10293"/>
                      <a:pt x="2065" y="10293"/>
                    </a:cubicBezTo>
                    <a:cubicBezTo>
                      <a:pt x="2124" y="10293"/>
                      <a:pt x="2179" y="10303"/>
                      <a:pt x="2203" y="10335"/>
                    </a:cubicBezTo>
                    <a:cubicBezTo>
                      <a:pt x="2300" y="10451"/>
                      <a:pt x="2405" y="10496"/>
                      <a:pt x="2530" y="10496"/>
                    </a:cubicBezTo>
                    <a:cubicBezTo>
                      <a:pt x="2559" y="10496"/>
                      <a:pt x="2589" y="10494"/>
                      <a:pt x="2620" y="10490"/>
                    </a:cubicBezTo>
                    <a:cubicBezTo>
                      <a:pt x="2634" y="10488"/>
                      <a:pt x="2648" y="10488"/>
                      <a:pt x="2661" y="10488"/>
                    </a:cubicBezTo>
                    <a:cubicBezTo>
                      <a:pt x="2761" y="10488"/>
                      <a:pt x="2840" y="10529"/>
                      <a:pt x="2882" y="10644"/>
                    </a:cubicBezTo>
                    <a:cubicBezTo>
                      <a:pt x="2912" y="10705"/>
                      <a:pt x="2947" y="10736"/>
                      <a:pt x="2996" y="10736"/>
                    </a:cubicBezTo>
                    <a:cubicBezTo>
                      <a:pt x="3024" y="10736"/>
                      <a:pt x="3057" y="10726"/>
                      <a:pt x="3096" y="10704"/>
                    </a:cubicBezTo>
                    <a:cubicBezTo>
                      <a:pt x="3142" y="10676"/>
                      <a:pt x="3203" y="10649"/>
                      <a:pt x="3255" y="10649"/>
                    </a:cubicBezTo>
                    <a:cubicBezTo>
                      <a:pt x="3271" y="10649"/>
                      <a:pt x="3285" y="10651"/>
                      <a:pt x="3299" y="10656"/>
                    </a:cubicBezTo>
                    <a:cubicBezTo>
                      <a:pt x="3537" y="10716"/>
                      <a:pt x="3763" y="10799"/>
                      <a:pt x="3942" y="10859"/>
                    </a:cubicBezTo>
                    <a:cubicBezTo>
                      <a:pt x="4042" y="10803"/>
                      <a:pt x="4100" y="10727"/>
                      <a:pt x="4166" y="10727"/>
                    </a:cubicBezTo>
                    <a:cubicBezTo>
                      <a:pt x="4170" y="10727"/>
                      <a:pt x="4175" y="10727"/>
                      <a:pt x="4180" y="10728"/>
                    </a:cubicBezTo>
                    <a:cubicBezTo>
                      <a:pt x="4287" y="10728"/>
                      <a:pt x="4394" y="10764"/>
                      <a:pt x="4477" y="10823"/>
                    </a:cubicBezTo>
                    <a:cubicBezTo>
                      <a:pt x="4545" y="10866"/>
                      <a:pt x="4617" y="10887"/>
                      <a:pt x="4689" y="10887"/>
                    </a:cubicBezTo>
                    <a:cubicBezTo>
                      <a:pt x="4757" y="10887"/>
                      <a:pt x="4825" y="10869"/>
                      <a:pt x="4894" y="10835"/>
                    </a:cubicBezTo>
                    <a:cubicBezTo>
                      <a:pt x="5073" y="10740"/>
                      <a:pt x="5275" y="10644"/>
                      <a:pt x="5466" y="10609"/>
                    </a:cubicBezTo>
                    <a:cubicBezTo>
                      <a:pt x="5775" y="10561"/>
                      <a:pt x="6085" y="10573"/>
                      <a:pt x="6430" y="10549"/>
                    </a:cubicBezTo>
                    <a:cubicBezTo>
                      <a:pt x="6382" y="10502"/>
                      <a:pt x="6347" y="10466"/>
                      <a:pt x="6299" y="10406"/>
                    </a:cubicBezTo>
                    <a:cubicBezTo>
                      <a:pt x="6490" y="10371"/>
                      <a:pt x="6680" y="10335"/>
                      <a:pt x="6835" y="10311"/>
                    </a:cubicBezTo>
                    <a:cubicBezTo>
                      <a:pt x="6906" y="10216"/>
                      <a:pt x="6942" y="10132"/>
                      <a:pt x="7013" y="10097"/>
                    </a:cubicBezTo>
                    <a:cubicBezTo>
                      <a:pt x="7121" y="10025"/>
                      <a:pt x="7240" y="10002"/>
                      <a:pt x="7347" y="9942"/>
                    </a:cubicBezTo>
                    <a:cubicBezTo>
                      <a:pt x="7454" y="9882"/>
                      <a:pt x="7597" y="9811"/>
                      <a:pt x="7633" y="9704"/>
                    </a:cubicBezTo>
                    <a:cubicBezTo>
                      <a:pt x="7704" y="9561"/>
                      <a:pt x="7764" y="9454"/>
                      <a:pt x="7906" y="9370"/>
                    </a:cubicBezTo>
                    <a:cubicBezTo>
                      <a:pt x="7954" y="9347"/>
                      <a:pt x="7978" y="9263"/>
                      <a:pt x="8014" y="9204"/>
                    </a:cubicBezTo>
                    <a:cubicBezTo>
                      <a:pt x="8085" y="9097"/>
                      <a:pt x="8145" y="8989"/>
                      <a:pt x="8204" y="8882"/>
                    </a:cubicBezTo>
                    <a:cubicBezTo>
                      <a:pt x="8240" y="8823"/>
                      <a:pt x="8299" y="8775"/>
                      <a:pt x="8299" y="8716"/>
                    </a:cubicBezTo>
                    <a:cubicBezTo>
                      <a:pt x="8299" y="8608"/>
                      <a:pt x="8323" y="8549"/>
                      <a:pt x="8418" y="8513"/>
                    </a:cubicBezTo>
                    <a:cubicBezTo>
                      <a:pt x="8478" y="8489"/>
                      <a:pt x="8526" y="8466"/>
                      <a:pt x="8573" y="8430"/>
                    </a:cubicBezTo>
                    <a:cubicBezTo>
                      <a:pt x="8776" y="8323"/>
                      <a:pt x="8799" y="8251"/>
                      <a:pt x="8752" y="8025"/>
                    </a:cubicBezTo>
                    <a:cubicBezTo>
                      <a:pt x="8752" y="7966"/>
                      <a:pt x="8764" y="7882"/>
                      <a:pt x="8799" y="7835"/>
                    </a:cubicBezTo>
                    <a:cubicBezTo>
                      <a:pt x="8859" y="7739"/>
                      <a:pt x="8942" y="7656"/>
                      <a:pt x="9026" y="7573"/>
                    </a:cubicBezTo>
                    <a:lnTo>
                      <a:pt x="8978" y="7573"/>
                    </a:lnTo>
                    <a:cubicBezTo>
                      <a:pt x="8978" y="7394"/>
                      <a:pt x="8978" y="7204"/>
                      <a:pt x="8978" y="7025"/>
                    </a:cubicBezTo>
                    <a:cubicBezTo>
                      <a:pt x="8966" y="6799"/>
                      <a:pt x="8942" y="6584"/>
                      <a:pt x="9192" y="6537"/>
                    </a:cubicBezTo>
                    <a:cubicBezTo>
                      <a:pt x="9252" y="6192"/>
                      <a:pt x="9299" y="5882"/>
                      <a:pt x="9359" y="5572"/>
                    </a:cubicBezTo>
                    <a:lnTo>
                      <a:pt x="9359" y="5572"/>
                    </a:lnTo>
                    <a:cubicBezTo>
                      <a:pt x="9321" y="5621"/>
                      <a:pt x="9272" y="5645"/>
                      <a:pt x="9217" y="5645"/>
                    </a:cubicBezTo>
                    <a:cubicBezTo>
                      <a:pt x="9149" y="5645"/>
                      <a:pt x="9074" y="5609"/>
                      <a:pt x="9002" y="5537"/>
                    </a:cubicBezTo>
                    <a:cubicBezTo>
                      <a:pt x="9204" y="5489"/>
                      <a:pt x="9192" y="5489"/>
                      <a:pt x="9240" y="5263"/>
                    </a:cubicBezTo>
                    <a:cubicBezTo>
                      <a:pt x="9252" y="5251"/>
                      <a:pt x="9252" y="5227"/>
                      <a:pt x="9264" y="5203"/>
                    </a:cubicBezTo>
                    <a:cubicBezTo>
                      <a:pt x="9454" y="4953"/>
                      <a:pt x="9359" y="4668"/>
                      <a:pt x="9335" y="4406"/>
                    </a:cubicBezTo>
                    <a:cubicBezTo>
                      <a:pt x="9311" y="4120"/>
                      <a:pt x="9264" y="3846"/>
                      <a:pt x="9192" y="3572"/>
                    </a:cubicBezTo>
                    <a:cubicBezTo>
                      <a:pt x="9157" y="3429"/>
                      <a:pt x="9228" y="3227"/>
                      <a:pt x="9014" y="3155"/>
                    </a:cubicBezTo>
                    <a:cubicBezTo>
                      <a:pt x="9002" y="3155"/>
                      <a:pt x="8990" y="3072"/>
                      <a:pt x="9002" y="3036"/>
                    </a:cubicBezTo>
                    <a:cubicBezTo>
                      <a:pt x="9061" y="2941"/>
                      <a:pt x="9037" y="2870"/>
                      <a:pt x="8954" y="2810"/>
                    </a:cubicBezTo>
                    <a:cubicBezTo>
                      <a:pt x="8930" y="2786"/>
                      <a:pt x="8895" y="2739"/>
                      <a:pt x="8907" y="2715"/>
                    </a:cubicBezTo>
                    <a:cubicBezTo>
                      <a:pt x="8954" y="2429"/>
                      <a:pt x="8597" y="2322"/>
                      <a:pt x="8621" y="2060"/>
                    </a:cubicBezTo>
                    <a:cubicBezTo>
                      <a:pt x="8621" y="2036"/>
                      <a:pt x="8573" y="2012"/>
                      <a:pt x="8537" y="1977"/>
                    </a:cubicBezTo>
                    <a:cubicBezTo>
                      <a:pt x="8466" y="1905"/>
                      <a:pt x="8371" y="1834"/>
                      <a:pt x="8395" y="1703"/>
                    </a:cubicBezTo>
                    <a:cubicBezTo>
                      <a:pt x="8395" y="1667"/>
                      <a:pt x="8359" y="1608"/>
                      <a:pt x="8323" y="1596"/>
                    </a:cubicBezTo>
                    <a:cubicBezTo>
                      <a:pt x="8049" y="1512"/>
                      <a:pt x="8014" y="1155"/>
                      <a:pt x="7752" y="1060"/>
                    </a:cubicBezTo>
                    <a:cubicBezTo>
                      <a:pt x="7704" y="1048"/>
                      <a:pt x="7692" y="977"/>
                      <a:pt x="7656" y="929"/>
                    </a:cubicBezTo>
                    <a:cubicBezTo>
                      <a:pt x="7633" y="893"/>
                      <a:pt x="7585" y="834"/>
                      <a:pt x="7549" y="822"/>
                    </a:cubicBezTo>
                    <a:cubicBezTo>
                      <a:pt x="7347" y="798"/>
                      <a:pt x="7216" y="691"/>
                      <a:pt x="7121" y="512"/>
                    </a:cubicBezTo>
                    <a:cubicBezTo>
                      <a:pt x="7097" y="465"/>
                      <a:pt x="7025" y="417"/>
                      <a:pt x="6978" y="417"/>
                    </a:cubicBezTo>
                    <a:cubicBezTo>
                      <a:pt x="6939" y="424"/>
                      <a:pt x="6902" y="427"/>
                      <a:pt x="6866" y="427"/>
                    </a:cubicBezTo>
                    <a:cubicBezTo>
                      <a:pt x="6660" y="427"/>
                      <a:pt x="6501" y="314"/>
                      <a:pt x="6359" y="131"/>
                    </a:cubicBezTo>
                    <a:cubicBezTo>
                      <a:pt x="6299" y="155"/>
                      <a:pt x="6228" y="179"/>
                      <a:pt x="6144" y="203"/>
                    </a:cubicBezTo>
                    <a:cubicBezTo>
                      <a:pt x="6096" y="219"/>
                      <a:pt x="6050" y="226"/>
                      <a:pt x="6006" y="226"/>
                    </a:cubicBezTo>
                    <a:cubicBezTo>
                      <a:pt x="5888" y="226"/>
                      <a:pt x="5784" y="174"/>
                      <a:pt x="5680" y="96"/>
                    </a:cubicBezTo>
                    <a:cubicBezTo>
                      <a:pt x="5622" y="54"/>
                      <a:pt x="5564" y="1"/>
                      <a:pt x="55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3" name="Google Shape;603;p39"/>
              <p:cNvSpPr/>
              <p:nvPr/>
            </p:nvSpPr>
            <p:spPr>
              <a:xfrm>
                <a:off x="4640450" y="3707800"/>
                <a:ext cx="238450" cy="275575"/>
              </a:xfrm>
              <a:custGeom>
                <a:rect b="b" l="l" r="r" t="t"/>
                <a:pathLst>
                  <a:path extrusionOk="0" h="11023" w="9538">
                    <a:moveTo>
                      <a:pt x="4963" y="0"/>
                    </a:moveTo>
                    <a:cubicBezTo>
                      <a:pt x="4902" y="0"/>
                      <a:pt x="4851" y="29"/>
                      <a:pt x="4799" y="81"/>
                    </a:cubicBezTo>
                    <a:cubicBezTo>
                      <a:pt x="4727" y="129"/>
                      <a:pt x="4644" y="176"/>
                      <a:pt x="4561" y="188"/>
                    </a:cubicBezTo>
                    <a:cubicBezTo>
                      <a:pt x="4382" y="188"/>
                      <a:pt x="4203" y="164"/>
                      <a:pt x="4037" y="164"/>
                    </a:cubicBezTo>
                    <a:cubicBezTo>
                      <a:pt x="3977" y="164"/>
                      <a:pt x="3894" y="200"/>
                      <a:pt x="3870" y="248"/>
                    </a:cubicBezTo>
                    <a:cubicBezTo>
                      <a:pt x="3810" y="391"/>
                      <a:pt x="3679" y="462"/>
                      <a:pt x="3560" y="462"/>
                    </a:cubicBezTo>
                    <a:cubicBezTo>
                      <a:pt x="3553" y="462"/>
                      <a:pt x="3545" y="461"/>
                      <a:pt x="3538" y="461"/>
                    </a:cubicBezTo>
                    <a:cubicBezTo>
                      <a:pt x="3302" y="461"/>
                      <a:pt x="3162" y="643"/>
                      <a:pt x="2977" y="724"/>
                    </a:cubicBezTo>
                    <a:cubicBezTo>
                      <a:pt x="2787" y="795"/>
                      <a:pt x="2608" y="891"/>
                      <a:pt x="2417" y="962"/>
                    </a:cubicBezTo>
                    <a:cubicBezTo>
                      <a:pt x="2310" y="998"/>
                      <a:pt x="2203" y="998"/>
                      <a:pt x="2191" y="1153"/>
                    </a:cubicBezTo>
                    <a:cubicBezTo>
                      <a:pt x="2191" y="1236"/>
                      <a:pt x="2108" y="1319"/>
                      <a:pt x="2036" y="1379"/>
                    </a:cubicBezTo>
                    <a:cubicBezTo>
                      <a:pt x="1929" y="1450"/>
                      <a:pt x="1798" y="1510"/>
                      <a:pt x="1679" y="1569"/>
                    </a:cubicBezTo>
                    <a:cubicBezTo>
                      <a:pt x="1608" y="1605"/>
                      <a:pt x="1584" y="1653"/>
                      <a:pt x="1584" y="1736"/>
                    </a:cubicBezTo>
                    <a:cubicBezTo>
                      <a:pt x="1584" y="1819"/>
                      <a:pt x="1536" y="1926"/>
                      <a:pt x="1477" y="1974"/>
                    </a:cubicBezTo>
                    <a:cubicBezTo>
                      <a:pt x="1370" y="2081"/>
                      <a:pt x="1239" y="2165"/>
                      <a:pt x="1096" y="2272"/>
                    </a:cubicBezTo>
                    <a:cubicBezTo>
                      <a:pt x="1286" y="2367"/>
                      <a:pt x="1191" y="2462"/>
                      <a:pt x="1120" y="2569"/>
                    </a:cubicBezTo>
                    <a:cubicBezTo>
                      <a:pt x="1012" y="2748"/>
                      <a:pt x="905" y="2927"/>
                      <a:pt x="822" y="3105"/>
                    </a:cubicBezTo>
                    <a:cubicBezTo>
                      <a:pt x="762" y="3236"/>
                      <a:pt x="715" y="3355"/>
                      <a:pt x="584" y="3427"/>
                    </a:cubicBezTo>
                    <a:cubicBezTo>
                      <a:pt x="548" y="3450"/>
                      <a:pt x="524" y="3498"/>
                      <a:pt x="512" y="3546"/>
                    </a:cubicBezTo>
                    <a:cubicBezTo>
                      <a:pt x="477" y="3629"/>
                      <a:pt x="453" y="3712"/>
                      <a:pt x="429" y="3796"/>
                    </a:cubicBezTo>
                    <a:cubicBezTo>
                      <a:pt x="381" y="3962"/>
                      <a:pt x="358" y="4129"/>
                      <a:pt x="298" y="4296"/>
                    </a:cubicBezTo>
                    <a:cubicBezTo>
                      <a:pt x="262" y="4403"/>
                      <a:pt x="286" y="4534"/>
                      <a:pt x="167" y="4617"/>
                    </a:cubicBezTo>
                    <a:cubicBezTo>
                      <a:pt x="84" y="4677"/>
                      <a:pt x="0" y="4808"/>
                      <a:pt x="96" y="4867"/>
                    </a:cubicBezTo>
                    <a:cubicBezTo>
                      <a:pt x="250" y="4963"/>
                      <a:pt x="191" y="5058"/>
                      <a:pt x="191" y="5177"/>
                    </a:cubicBezTo>
                    <a:cubicBezTo>
                      <a:pt x="179" y="5415"/>
                      <a:pt x="191" y="5641"/>
                      <a:pt x="191" y="5867"/>
                    </a:cubicBezTo>
                    <a:cubicBezTo>
                      <a:pt x="179" y="6117"/>
                      <a:pt x="167" y="6367"/>
                      <a:pt x="298" y="6594"/>
                    </a:cubicBezTo>
                    <a:cubicBezTo>
                      <a:pt x="310" y="6617"/>
                      <a:pt x="298" y="6653"/>
                      <a:pt x="310" y="6677"/>
                    </a:cubicBezTo>
                    <a:cubicBezTo>
                      <a:pt x="346" y="6903"/>
                      <a:pt x="370" y="7129"/>
                      <a:pt x="441" y="7344"/>
                    </a:cubicBezTo>
                    <a:cubicBezTo>
                      <a:pt x="512" y="7558"/>
                      <a:pt x="631" y="7749"/>
                      <a:pt x="727" y="7951"/>
                    </a:cubicBezTo>
                    <a:cubicBezTo>
                      <a:pt x="739" y="7987"/>
                      <a:pt x="739" y="8034"/>
                      <a:pt x="739" y="8070"/>
                    </a:cubicBezTo>
                    <a:cubicBezTo>
                      <a:pt x="762" y="8130"/>
                      <a:pt x="762" y="8201"/>
                      <a:pt x="798" y="8237"/>
                    </a:cubicBezTo>
                    <a:cubicBezTo>
                      <a:pt x="882" y="8332"/>
                      <a:pt x="965" y="8403"/>
                      <a:pt x="953" y="8546"/>
                    </a:cubicBezTo>
                    <a:cubicBezTo>
                      <a:pt x="953" y="8570"/>
                      <a:pt x="989" y="8618"/>
                      <a:pt x="1024" y="8630"/>
                    </a:cubicBezTo>
                    <a:cubicBezTo>
                      <a:pt x="1227" y="8653"/>
                      <a:pt x="1227" y="8642"/>
                      <a:pt x="1143" y="8844"/>
                    </a:cubicBezTo>
                    <a:cubicBezTo>
                      <a:pt x="1405" y="8963"/>
                      <a:pt x="1393" y="9332"/>
                      <a:pt x="1691" y="9427"/>
                    </a:cubicBezTo>
                    <a:cubicBezTo>
                      <a:pt x="1727" y="9427"/>
                      <a:pt x="1751" y="9499"/>
                      <a:pt x="1751" y="9535"/>
                    </a:cubicBezTo>
                    <a:cubicBezTo>
                      <a:pt x="1739" y="9642"/>
                      <a:pt x="1822" y="9665"/>
                      <a:pt x="1905" y="9701"/>
                    </a:cubicBezTo>
                    <a:cubicBezTo>
                      <a:pt x="1989" y="9749"/>
                      <a:pt x="2072" y="9808"/>
                      <a:pt x="2155" y="9880"/>
                    </a:cubicBezTo>
                    <a:cubicBezTo>
                      <a:pt x="2215" y="9916"/>
                      <a:pt x="2263" y="9975"/>
                      <a:pt x="2322" y="10023"/>
                    </a:cubicBezTo>
                    <a:cubicBezTo>
                      <a:pt x="2406" y="10070"/>
                      <a:pt x="2525" y="10070"/>
                      <a:pt x="2536" y="10189"/>
                    </a:cubicBezTo>
                    <a:cubicBezTo>
                      <a:pt x="2560" y="10297"/>
                      <a:pt x="2608" y="10308"/>
                      <a:pt x="2703" y="10308"/>
                    </a:cubicBezTo>
                    <a:cubicBezTo>
                      <a:pt x="2751" y="10308"/>
                      <a:pt x="2858" y="10344"/>
                      <a:pt x="2858" y="10368"/>
                    </a:cubicBezTo>
                    <a:cubicBezTo>
                      <a:pt x="2870" y="10558"/>
                      <a:pt x="3013" y="10558"/>
                      <a:pt x="3132" y="10558"/>
                    </a:cubicBezTo>
                    <a:cubicBezTo>
                      <a:pt x="3310" y="10558"/>
                      <a:pt x="3465" y="10558"/>
                      <a:pt x="3596" y="10713"/>
                    </a:cubicBezTo>
                    <a:cubicBezTo>
                      <a:pt x="3608" y="10737"/>
                      <a:pt x="3656" y="10749"/>
                      <a:pt x="3691" y="10749"/>
                    </a:cubicBezTo>
                    <a:cubicBezTo>
                      <a:pt x="3858" y="10797"/>
                      <a:pt x="4037" y="10832"/>
                      <a:pt x="4215" y="10880"/>
                    </a:cubicBezTo>
                    <a:cubicBezTo>
                      <a:pt x="4236" y="10722"/>
                      <a:pt x="4341" y="10713"/>
                      <a:pt x="4496" y="10713"/>
                    </a:cubicBezTo>
                    <a:cubicBezTo>
                      <a:pt x="4517" y="10713"/>
                      <a:pt x="4538" y="10713"/>
                      <a:pt x="4561" y="10713"/>
                    </a:cubicBezTo>
                    <a:cubicBezTo>
                      <a:pt x="4787" y="10713"/>
                      <a:pt x="4787" y="10916"/>
                      <a:pt x="4906" y="11023"/>
                    </a:cubicBezTo>
                    <a:cubicBezTo>
                      <a:pt x="5015" y="10939"/>
                      <a:pt x="5128" y="10908"/>
                      <a:pt x="5244" y="10908"/>
                    </a:cubicBezTo>
                    <a:cubicBezTo>
                      <a:pt x="5343" y="10908"/>
                      <a:pt x="5445" y="10930"/>
                      <a:pt x="5549" y="10963"/>
                    </a:cubicBezTo>
                    <a:cubicBezTo>
                      <a:pt x="5611" y="10981"/>
                      <a:pt x="5659" y="10990"/>
                      <a:pt x="5698" y="10990"/>
                    </a:cubicBezTo>
                    <a:cubicBezTo>
                      <a:pt x="5791" y="10990"/>
                      <a:pt x="5825" y="10935"/>
                      <a:pt x="5858" y="10808"/>
                    </a:cubicBezTo>
                    <a:cubicBezTo>
                      <a:pt x="6096" y="10761"/>
                      <a:pt x="6323" y="10713"/>
                      <a:pt x="6537" y="10654"/>
                    </a:cubicBezTo>
                    <a:cubicBezTo>
                      <a:pt x="6585" y="10642"/>
                      <a:pt x="6656" y="10594"/>
                      <a:pt x="6680" y="10547"/>
                    </a:cubicBezTo>
                    <a:cubicBezTo>
                      <a:pt x="6767" y="10333"/>
                      <a:pt x="6934" y="10277"/>
                      <a:pt x="7122" y="10277"/>
                    </a:cubicBezTo>
                    <a:cubicBezTo>
                      <a:pt x="7165" y="10277"/>
                      <a:pt x="7208" y="10280"/>
                      <a:pt x="7251" y="10285"/>
                    </a:cubicBezTo>
                    <a:cubicBezTo>
                      <a:pt x="7271" y="10288"/>
                      <a:pt x="7289" y="10289"/>
                      <a:pt x="7306" y="10289"/>
                    </a:cubicBezTo>
                    <a:cubicBezTo>
                      <a:pt x="7418" y="10289"/>
                      <a:pt x="7454" y="10220"/>
                      <a:pt x="7454" y="10106"/>
                    </a:cubicBezTo>
                    <a:cubicBezTo>
                      <a:pt x="7454" y="9975"/>
                      <a:pt x="7501" y="9904"/>
                      <a:pt x="7632" y="9868"/>
                    </a:cubicBezTo>
                    <a:cubicBezTo>
                      <a:pt x="7870" y="9785"/>
                      <a:pt x="8049" y="9642"/>
                      <a:pt x="8109" y="9380"/>
                    </a:cubicBezTo>
                    <a:cubicBezTo>
                      <a:pt x="8109" y="9344"/>
                      <a:pt x="8156" y="9296"/>
                      <a:pt x="8192" y="9284"/>
                    </a:cubicBezTo>
                    <a:cubicBezTo>
                      <a:pt x="8326" y="9262"/>
                      <a:pt x="8377" y="9092"/>
                      <a:pt x="8521" y="9092"/>
                    </a:cubicBezTo>
                    <a:cubicBezTo>
                      <a:pt x="8530" y="9092"/>
                      <a:pt x="8539" y="9093"/>
                      <a:pt x="8549" y="9094"/>
                    </a:cubicBezTo>
                    <a:cubicBezTo>
                      <a:pt x="8549" y="9058"/>
                      <a:pt x="8561" y="9023"/>
                      <a:pt x="8561" y="8975"/>
                    </a:cubicBezTo>
                    <a:cubicBezTo>
                      <a:pt x="8537" y="8808"/>
                      <a:pt x="8525" y="8653"/>
                      <a:pt x="8716" y="8534"/>
                    </a:cubicBezTo>
                    <a:cubicBezTo>
                      <a:pt x="8859" y="8451"/>
                      <a:pt x="8906" y="8284"/>
                      <a:pt x="8930" y="8106"/>
                    </a:cubicBezTo>
                    <a:cubicBezTo>
                      <a:pt x="8954" y="7999"/>
                      <a:pt x="8954" y="7891"/>
                      <a:pt x="9085" y="7832"/>
                    </a:cubicBezTo>
                    <a:cubicBezTo>
                      <a:pt x="9109" y="7832"/>
                      <a:pt x="9133" y="7772"/>
                      <a:pt x="9133" y="7749"/>
                    </a:cubicBezTo>
                    <a:cubicBezTo>
                      <a:pt x="9097" y="7558"/>
                      <a:pt x="9144" y="7427"/>
                      <a:pt x="9323" y="7332"/>
                    </a:cubicBezTo>
                    <a:cubicBezTo>
                      <a:pt x="9347" y="7308"/>
                      <a:pt x="9371" y="7237"/>
                      <a:pt x="9359" y="7189"/>
                    </a:cubicBezTo>
                    <a:cubicBezTo>
                      <a:pt x="9335" y="7046"/>
                      <a:pt x="9264" y="6915"/>
                      <a:pt x="9418" y="6796"/>
                    </a:cubicBezTo>
                    <a:cubicBezTo>
                      <a:pt x="9430" y="6784"/>
                      <a:pt x="9418" y="6737"/>
                      <a:pt x="9418" y="6701"/>
                    </a:cubicBezTo>
                    <a:cubicBezTo>
                      <a:pt x="9430" y="6522"/>
                      <a:pt x="9430" y="6344"/>
                      <a:pt x="9454" y="6153"/>
                    </a:cubicBezTo>
                    <a:cubicBezTo>
                      <a:pt x="9466" y="5986"/>
                      <a:pt x="9514" y="5820"/>
                      <a:pt x="9502" y="5653"/>
                    </a:cubicBezTo>
                    <a:cubicBezTo>
                      <a:pt x="9502" y="5546"/>
                      <a:pt x="9406" y="5427"/>
                      <a:pt x="9514" y="5320"/>
                    </a:cubicBezTo>
                    <a:cubicBezTo>
                      <a:pt x="9537" y="5296"/>
                      <a:pt x="9514" y="5248"/>
                      <a:pt x="9502" y="5213"/>
                    </a:cubicBezTo>
                    <a:cubicBezTo>
                      <a:pt x="9490" y="5141"/>
                      <a:pt x="9466" y="5070"/>
                      <a:pt x="9454" y="4998"/>
                    </a:cubicBezTo>
                    <a:cubicBezTo>
                      <a:pt x="9418" y="4736"/>
                      <a:pt x="9490" y="4462"/>
                      <a:pt x="9359" y="4201"/>
                    </a:cubicBezTo>
                    <a:cubicBezTo>
                      <a:pt x="9264" y="4022"/>
                      <a:pt x="9275" y="3796"/>
                      <a:pt x="9216" y="3593"/>
                    </a:cubicBezTo>
                    <a:cubicBezTo>
                      <a:pt x="9133" y="3308"/>
                      <a:pt x="9037" y="3022"/>
                      <a:pt x="8906" y="2748"/>
                    </a:cubicBezTo>
                    <a:cubicBezTo>
                      <a:pt x="8823" y="2569"/>
                      <a:pt x="8668" y="2427"/>
                      <a:pt x="8561" y="2260"/>
                    </a:cubicBezTo>
                    <a:cubicBezTo>
                      <a:pt x="8502" y="2165"/>
                      <a:pt x="8502" y="2046"/>
                      <a:pt x="8430" y="1962"/>
                    </a:cubicBezTo>
                    <a:cubicBezTo>
                      <a:pt x="8287" y="1772"/>
                      <a:pt x="8132" y="1605"/>
                      <a:pt x="7978" y="1426"/>
                    </a:cubicBezTo>
                    <a:cubicBezTo>
                      <a:pt x="7966" y="1403"/>
                      <a:pt x="7954" y="1379"/>
                      <a:pt x="7930" y="1355"/>
                    </a:cubicBezTo>
                    <a:cubicBezTo>
                      <a:pt x="7787" y="1212"/>
                      <a:pt x="7644" y="1057"/>
                      <a:pt x="7489" y="914"/>
                    </a:cubicBezTo>
                    <a:cubicBezTo>
                      <a:pt x="7478" y="903"/>
                      <a:pt x="7454" y="903"/>
                      <a:pt x="7430" y="891"/>
                    </a:cubicBezTo>
                    <a:cubicBezTo>
                      <a:pt x="7287" y="831"/>
                      <a:pt x="7132" y="795"/>
                      <a:pt x="7073" y="617"/>
                    </a:cubicBezTo>
                    <a:cubicBezTo>
                      <a:pt x="7061" y="593"/>
                      <a:pt x="7013" y="569"/>
                      <a:pt x="6989" y="569"/>
                    </a:cubicBezTo>
                    <a:cubicBezTo>
                      <a:pt x="6946" y="585"/>
                      <a:pt x="6907" y="592"/>
                      <a:pt x="6871" y="592"/>
                    </a:cubicBezTo>
                    <a:cubicBezTo>
                      <a:pt x="6717" y="592"/>
                      <a:pt x="6617" y="468"/>
                      <a:pt x="6501" y="391"/>
                    </a:cubicBezTo>
                    <a:cubicBezTo>
                      <a:pt x="6430" y="343"/>
                      <a:pt x="6335" y="331"/>
                      <a:pt x="6251" y="319"/>
                    </a:cubicBezTo>
                    <a:cubicBezTo>
                      <a:pt x="6156" y="295"/>
                      <a:pt x="6061" y="295"/>
                      <a:pt x="5965" y="260"/>
                    </a:cubicBezTo>
                    <a:cubicBezTo>
                      <a:pt x="5880" y="217"/>
                      <a:pt x="5801" y="125"/>
                      <a:pt x="5701" y="125"/>
                    </a:cubicBezTo>
                    <a:cubicBezTo>
                      <a:pt x="5662" y="125"/>
                      <a:pt x="5620" y="139"/>
                      <a:pt x="5573" y="176"/>
                    </a:cubicBezTo>
                    <a:cubicBezTo>
                      <a:pt x="5561" y="184"/>
                      <a:pt x="5547" y="186"/>
                      <a:pt x="5531" y="186"/>
                    </a:cubicBezTo>
                    <a:cubicBezTo>
                      <a:pt x="5495" y="186"/>
                      <a:pt x="5451" y="173"/>
                      <a:pt x="5418" y="164"/>
                    </a:cubicBezTo>
                    <a:cubicBezTo>
                      <a:pt x="5299" y="129"/>
                      <a:pt x="5192" y="93"/>
                      <a:pt x="5084" y="33"/>
                    </a:cubicBezTo>
                    <a:cubicBezTo>
                      <a:pt x="5039" y="11"/>
                      <a:pt x="5000" y="0"/>
                      <a:pt x="49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4" name="Google Shape;604;p39"/>
              <p:cNvSpPr/>
              <p:nvPr/>
            </p:nvSpPr>
            <p:spPr>
              <a:xfrm>
                <a:off x="4563050" y="3089200"/>
                <a:ext cx="226250" cy="275525"/>
              </a:xfrm>
              <a:custGeom>
                <a:rect b="b" l="l" r="r" t="t"/>
                <a:pathLst>
                  <a:path extrusionOk="0" h="11021" w="9050">
                    <a:moveTo>
                      <a:pt x="6597" y="7142"/>
                    </a:moveTo>
                    <a:cubicBezTo>
                      <a:pt x="6631" y="7142"/>
                      <a:pt x="6677" y="7185"/>
                      <a:pt x="6752" y="7228"/>
                    </a:cubicBezTo>
                    <a:cubicBezTo>
                      <a:pt x="6686" y="7293"/>
                      <a:pt x="6631" y="7348"/>
                      <a:pt x="6604" y="7348"/>
                    </a:cubicBezTo>
                    <a:cubicBezTo>
                      <a:pt x="6601" y="7348"/>
                      <a:pt x="6599" y="7348"/>
                      <a:pt x="6597" y="7347"/>
                    </a:cubicBezTo>
                    <a:cubicBezTo>
                      <a:pt x="6537" y="7335"/>
                      <a:pt x="6502" y="7275"/>
                      <a:pt x="6454" y="7228"/>
                    </a:cubicBezTo>
                    <a:cubicBezTo>
                      <a:pt x="6502" y="7204"/>
                      <a:pt x="6537" y="7144"/>
                      <a:pt x="6585" y="7144"/>
                    </a:cubicBezTo>
                    <a:cubicBezTo>
                      <a:pt x="6589" y="7143"/>
                      <a:pt x="6593" y="7142"/>
                      <a:pt x="6597" y="7142"/>
                    </a:cubicBezTo>
                    <a:close/>
                    <a:moveTo>
                      <a:pt x="4387" y="0"/>
                    </a:moveTo>
                    <a:cubicBezTo>
                      <a:pt x="4344" y="0"/>
                      <a:pt x="4302" y="22"/>
                      <a:pt x="4263" y="72"/>
                    </a:cubicBezTo>
                    <a:cubicBezTo>
                      <a:pt x="4182" y="171"/>
                      <a:pt x="4101" y="256"/>
                      <a:pt x="3985" y="256"/>
                    </a:cubicBezTo>
                    <a:cubicBezTo>
                      <a:pt x="3947" y="256"/>
                      <a:pt x="3905" y="247"/>
                      <a:pt x="3858" y="227"/>
                    </a:cubicBezTo>
                    <a:cubicBezTo>
                      <a:pt x="3836" y="302"/>
                      <a:pt x="3818" y="354"/>
                      <a:pt x="3774" y="354"/>
                    </a:cubicBezTo>
                    <a:cubicBezTo>
                      <a:pt x="3749" y="354"/>
                      <a:pt x="3716" y="337"/>
                      <a:pt x="3668" y="298"/>
                    </a:cubicBezTo>
                    <a:cubicBezTo>
                      <a:pt x="3618" y="255"/>
                      <a:pt x="3542" y="247"/>
                      <a:pt x="3464" y="247"/>
                    </a:cubicBezTo>
                    <a:cubicBezTo>
                      <a:pt x="3412" y="247"/>
                      <a:pt x="3358" y="251"/>
                      <a:pt x="3311" y="251"/>
                    </a:cubicBezTo>
                    <a:cubicBezTo>
                      <a:pt x="3287" y="251"/>
                      <a:pt x="3263" y="358"/>
                      <a:pt x="3263" y="405"/>
                    </a:cubicBezTo>
                    <a:cubicBezTo>
                      <a:pt x="3263" y="465"/>
                      <a:pt x="3311" y="512"/>
                      <a:pt x="3335" y="560"/>
                    </a:cubicBezTo>
                    <a:cubicBezTo>
                      <a:pt x="3275" y="584"/>
                      <a:pt x="3216" y="632"/>
                      <a:pt x="3156" y="632"/>
                    </a:cubicBezTo>
                    <a:cubicBezTo>
                      <a:pt x="3085" y="632"/>
                      <a:pt x="3025" y="596"/>
                      <a:pt x="2954" y="584"/>
                    </a:cubicBezTo>
                    <a:cubicBezTo>
                      <a:pt x="2905" y="574"/>
                      <a:pt x="2865" y="557"/>
                      <a:pt x="2820" y="557"/>
                    </a:cubicBezTo>
                    <a:cubicBezTo>
                      <a:pt x="2809" y="557"/>
                      <a:pt x="2798" y="558"/>
                      <a:pt x="2787" y="560"/>
                    </a:cubicBezTo>
                    <a:cubicBezTo>
                      <a:pt x="2692" y="572"/>
                      <a:pt x="2596" y="596"/>
                      <a:pt x="2501" y="620"/>
                    </a:cubicBezTo>
                    <a:cubicBezTo>
                      <a:pt x="2382" y="643"/>
                      <a:pt x="2311" y="667"/>
                      <a:pt x="2299" y="822"/>
                    </a:cubicBezTo>
                    <a:cubicBezTo>
                      <a:pt x="2287" y="905"/>
                      <a:pt x="2203" y="1013"/>
                      <a:pt x="2120" y="1060"/>
                    </a:cubicBezTo>
                    <a:cubicBezTo>
                      <a:pt x="1977" y="1143"/>
                      <a:pt x="1822" y="1191"/>
                      <a:pt x="1668" y="1263"/>
                    </a:cubicBezTo>
                    <a:cubicBezTo>
                      <a:pt x="1584" y="1286"/>
                      <a:pt x="1525" y="1310"/>
                      <a:pt x="1561" y="1429"/>
                    </a:cubicBezTo>
                    <a:cubicBezTo>
                      <a:pt x="1620" y="1679"/>
                      <a:pt x="1489" y="1870"/>
                      <a:pt x="1251" y="1965"/>
                    </a:cubicBezTo>
                    <a:cubicBezTo>
                      <a:pt x="1191" y="1989"/>
                      <a:pt x="1144" y="2036"/>
                      <a:pt x="1120" y="2084"/>
                    </a:cubicBezTo>
                    <a:cubicBezTo>
                      <a:pt x="1072" y="2203"/>
                      <a:pt x="1060" y="2334"/>
                      <a:pt x="1001" y="2429"/>
                    </a:cubicBezTo>
                    <a:cubicBezTo>
                      <a:pt x="882" y="2632"/>
                      <a:pt x="691" y="2798"/>
                      <a:pt x="656" y="3060"/>
                    </a:cubicBezTo>
                    <a:cubicBezTo>
                      <a:pt x="644" y="3096"/>
                      <a:pt x="584" y="3132"/>
                      <a:pt x="549" y="3168"/>
                    </a:cubicBezTo>
                    <a:cubicBezTo>
                      <a:pt x="501" y="3203"/>
                      <a:pt x="429" y="3227"/>
                      <a:pt x="429" y="3263"/>
                    </a:cubicBezTo>
                    <a:cubicBezTo>
                      <a:pt x="394" y="3418"/>
                      <a:pt x="322" y="3608"/>
                      <a:pt x="382" y="3727"/>
                    </a:cubicBezTo>
                    <a:cubicBezTo>
                      <a:pt x="453" y="3870"/>
                      <a:pt x="406" y="3906"/>
                      <a:pt x="310" y="3953"/>
                    </a:cubicBezTo>
                    <a:cubicBezTo>
                      <a:pt x="418" y="4180"/>
                      <a:pt x="406" y="4203"/>
                      <a:pt x="215" y="4370"/>
                    </a:cubicBezTo>
                    <a:cubicBezTo>
                      <a:pt x="191" y="4394"/>
                      <a:pt x="156" y="4430"/>
                      <a:pt x="156" y="4453"/>
                    </a:cubicBezTo>
                    <a:cubicBezTo>
                      <a:pt x="179" y="4620"/>
                      <a:pt x="168" y="4787"/>
                      <a:pt x="132" y="4953"/>
                    </a:cubicBezTo>
                    <a:cubicBezTo>
                      <a:pt x="84" y="5239"/>
                      <a:pt x="96" y="5549"/>
                      <a:pt x="108" y="5846"/>
                    </a:cubicBezTo>
                    <a:cubicBezTo>
                      <a:pt x="132" y="6132"/>
                      <a:pt x="1" y="6418"/>
                      <a:pt x="108" y="6704"/>
                    </a:cubicBezTo>
                    <a:cubicBezTo>
                      <a:pt x="120" y="6739"/>
                      <a:pt x="84" y="6787"/>
                      <a:pt x="72" y="6823"/>
                    </a:cubicBezTo>
                    <a:cubicBezTo>
                      <a:pt x="72" y="6858"/>
                      <a:pt x="48" y="6894"/>
                      <a:pt x="48" y="6930"/>
                    </a:cubicBezTo>
                    <a:cubicBezTo>
                      <a:pt x="60" y="7109"/>
                      <a:pt x="72" y="7275"/>
                      <a:pt x="84" y="7442"/>
                    </a:cubicBezTo>
                    <a:cubicBezTo>
                      <a:pt x="96" y="7490"/>
                      <a:pt x="84" y="7549"/>
                      <a:pt x="108" y="7561"/>
                    </a:cubicBezTo>
                    <a:cubicBezTo>
                      <a:pt x="263" y="7668"/>
                      <a:pt x="239" y="7835"/>
                      <a:pt x="287" y="7978"/>
                    </a:cubicBezTo>
                    <a:cubicBezTo>
                      <a:pt x="358" y="8180"/>
                      <a:pt x="501" y="8347"/>
                      <a:pt x="537" y="8561"/>
                    </a:cubicBezTo>
                    <a:cubicBezTo>
                      <a:pt x="560" y="8668"/>
                      <a:pt x="644" y="8775"/>
                      <a:pt x="703" y="8883"/>
                    </a:cubicBezTo>
                    <a:cubicBezTo>
                      <a:pt x="775" y="8966"/>
                      <a:pt x="858" y="9037"/>
                      <a:pt x="930" y="9121"/>
                    </a:cubicBezTo>
                    <a:cubicBezTo>
                      <a:pt x="965" y="9168"/>
                      <a:pt x="1013" y="9216"/>
                      <a:pt x="1013" y="9264"/>
                    </a:cubicBezTo>
                    <a:cubicBezTo>
                      <a:pt x="1001" y="9371"/>
                      <a:pt x="1025" y="9454"/>
                      <a:pt x="1156" y="9490"/>
                    </a:cubicBezTo>
                    <a:cubicBezTo>
                      <a:pt x="1215" y="9514"/>
                      <a:pt x="1275" y="9561"/>
                      <a:pt x="1311" y="9609"/>
                    </a:cubicBezTo>
                    <a:cubicBezTo>
                      <a:pt x="1394" y="9728"/>
                      <a:pt x="1465" y="9859"/>
                      <a:pt x="1620" y="9918"/>
                    </a:cubicBezTo>
                    <a:cubicBezTo>
                      <a:pt x="1680" y="9942"/>
                      <a:pt x="1751" y="10037"/>
                      <a:pt x="1763" y="10109"/>
                    </a:cubicBezTo>
                    <a:cubicBezTo>
                      <a:pt x="1775" y="10228"/>
                      <a:pt x="1834" y="10252"/>
                      <a:pt x="1942" y="10287"/>
                    </a:cubicBezTo>
                    <a:cubicBezTo>
                      <a:pt x="2049" y="10323"/>
                      <a:pt x="2192" y="10371"/>
                      <a:pt x="2263" y="10454"/>
                    </a:cubicBezTo>
                    <a:cubicBezTo>
                      <a:pt x="2323" y="10538"/>
                      <a:pt x="2382" y="10573"/>
                      <a:pt x="2477" y="10585"/>
                    </a:cubicBezTo>
                    <a:cubicBezTo>
                      <a:pt x="2632" y="10621"/>
                      <a:pt x="2823" y="10585"/>
                      <a:pt x="2942" y="10776"/>
                    </a:cubicBezTo>
                    <a:cubicBezTo>
                      <a:pt x="2965" y="10823"/>
                      <a:pt x="3049" y="10859"/>
                      <a:pt x="3108" y="10871"/>
                    </a:cubicBezTo>
                    <a:cubicBezTo>
                      <a:pt x="3311" y="10871"/>
                      <a:pt x="3513" y="10847"/>
                      <a:pt x="3716" y="10847"/>
                    </a:cubicBezTo>
                    <a:cubicBezTo>
                      <a:pt x="3818" y="10847"/>
                      <a:pt x="3928" y="10873"/>
                      <a:pt x="4040" y="10873"/>
                    </a:cubicBezTo>
                    <a:cubicBezTo>
                      <a:pt x="4059" y="10873"/>
                      <a:pt x="4078" y="10873"/>
                      <a:pt x="4097" y="10871"/>
                    </a:cubicBezTo>
                    <a:cubicBezTo>
                      <a:pt x="4155" y="10864"/>
                      <a:pt x="4210" y="10857"/>
                      <a:pt x="4263" y="10857"/>
                    </a:cubicBezTo>
                    <a:cubicBezTo>
                      <a:pt x="4383" y="10857"/>
                      <a:pt x="4486" y="10890"/>
                      <a:pt x="4561" y="11014"/>
                    </a:cubicBezTo>
                    <a:cubicBezTo>
                      <a:pt x="4668" y="10990"/>
                      <a:pt x="4763" y="10966"/>
                      <a:pt x="4847" y="10966"/>
                    </a:cubicBezTo>
                    <a:cubicBezTo>
                      <a:pt x="4978" y="10966"/>
                      <a:pt x="5109" y="11002"/>
                      <a:pt x="5240" y="11014"/>
                    </a:cubicBezTo>
                    <a:cubicBezTo>
                      <a:pt x="5268" y="11017"/>
                      <a:pt x="5297" y="11020"/>
                      <a:pt x="5323" y="11020"/>
                    </a:cubicBezTo>
                    <a:cubicBezTo>
                      <a:pt x="5396" y="11020"/>
                      <a:pt x="5454" y="10996"/>
                      <a:pt x="5454" y="10883"/>
                    </a:cubicBezTo>
                    <a:cubicBezTo>
                      <a:pt x="5466" y="10847"/>
                      <a:pt x="5513" y="10799"/>
                      <a:pt x="5549" y="10788"/>
                    </a:cubicBezTo>
                    <a:cubicBezTo>
                      <a:pt x="5728" y="10740"/>
                      <a:pt x="5894" y="10680"/>
                      <a:pt x="6073" y="10657"/>
                    </a:cubicBezTo>
                    <a:cubicBezTo>
                      <a:pt x="6216" y="10633"/>
                      <a:pt x="6394" y="10502"/>
                      <a:pt x="6418" y="10371"/>
                    </a:cubicBezTo>
                    <a:cubicBezTo>
                      <a:pt x="6435" y="10244"/>
                      <a:pt x="6476" y="10189"/>
                      <a:pt x="6558" y="10189"/>
                    </a:cubicBezTo>
                    <a:cubicBezTo>
                      <a:pt x="6591" y="10189"/>
                      <a:pt x="6632" y="10199"/>
                      <a:pt x="6680" y="10216"/>
                    </a:cubicBezTo>
                    <a:cubicBezTo>
                      <a:pt x="6764" y="10240"/>
                      <a:pt x="6847" y="10252"/>
                      <a:pt x="6918" y="10276"/>
                    </a:cubicBezTo>
                    <a:cubicBezTo>
                      <a:pt x="6978" y="10157"/>
                      <a:pt x="7037" y="10073"/>
                      <a:pt x="7061" y="9978"/>
                    </a:cubicBezTo>
                    <a:cubicBezTo>
                      <a:pt x="7092" y="9834"/>
                      <a:pt x="7176" y="9797"/>
                      <a:pt x="7282" y="9797"/>
                    </a:cubicBezTo>
                    <a:cubicBezTo>
                      <a:pt x="7299" y="9797"/>
                      <a:pt x="7317" y="9798"/>
                      <a:pt x="7335" y="9799"/>
                    </a:cubicBezTo>
                    <a:cubicBezTo>
                      <a:pt x="7344" y="9800"/>
                      <a:pt x="7354" y="9800"/>
                      <a:pt x="7363" y="9800"/>
                    </a:cubicBezTo>
                    <a:cubicBezTo>
                      <a:pt x="7516" y="9800"/>
                      <a:pt x="7633" y="9707"/>
                      <a:pt x="7633" y="9549"/>
                    </a:cubicBezTo>
                    <a:cubicBezTo>
                      <a:pt x="7633" y="9490"/>
                      <a:pt x="7633" y="9406"/>
                      <a:pt x="7668" y="9383"/>
                    </a:cubicBezTo>
                    <a:cubicBezTo>
                      <a:pt x="7764" y="9311"/>
                      <a:pt x="7871" y="9228"/>
                      <a:pt x="7990" y="9204"/>
                    </a:cubicBezTo>
                    <a:cubicBezTo>
                      <a:pt x="8121" y="9168"/>
                      <a:pt x="8169" y="9085"/>
                      <a:pt x="8133" y="8990"/>
                    </a:cubicBezTo>
                    <a:cubicBezTo>
                      <a:pt x="8061" y="8752"/>
                      <a:pt x="8240" y="8609"/>
                      <a:pt x="8347" y="8442"/>
                    </a:cubicBezTo>
                    <a:cubicBezTo>
                      <a:pt x="8407" y="8359"/>
                      <a:pt x="8430" y="8275"/>
                      <a:pt x="8442" y="8180"/>
                    </a:cubicBezTo>
                    <a:cubicBezTo>
                      <a:pt x="8466" y="8061"/>
                      <a:pt x="8538" y="7966"/>
                      <a:pt x="8573" y="7847"/>
                    </a:cubicBezTo>
                    <a:cubicBezTo>
                      <a:pt x="8597" y="7787"/>
                      <a:pt x="8633" y="7716"/>
                      <a:pt x="8621" y="7668"/>
                    </a:cubicBezTo>
                    <a:cubicBezTo>
                      <a:pt x="8597" y="7513"/>
                      <a:pt x="8621" y="7406"/>
                      <a:pt x="8752" y="7323"/>
                    </a:cubicBezTo>
                    <a:cubicBezTo>
                      <a:pt x="8835" y="7263"/>
                      <a:pt x="8859" y="7204"/>
                      <a:pt x="8776" y="7120"/>
                    </a:cubicBezTo>
                    <a:cubicBezTo>
                      <a:pt x="8704" y="7049"/>
                      <a:pt x="8680" y="6966"/>
                      <a:pt x="8752" y="6894"/>
                    </a:cubicBezTo>
                    <a:cubicBezTo>
                      <a:pt x="8871" y="6787"/>
                      <a:pt x="8871" y="6644"/>
                      <a:pt x="8871" y="6501"/>
                    </a:cubicBezTo>
                    <a:cubicBezTo>
                      <a:pt x="8859" y="6418"/>
                      <a:pt x="8871" y="6335"/>
                      <a:pt x="8871" y="6251"/>
                    </a:cubicBezTo>
                    <a:cubicBezTo>
                      <a:pt x="8931" y="6239"/>
                      <a:pt x="8978" y="6227"/>
                      <a:pt x="9050" y="6216"/>
                    </a:cubicBezTo>
                    <a:cubicBezTo>
                      <a:pt x="9002" y="6108"/>
                      <a:pt x="8954" y="6025"/>
                      <a:pt x="8919" y="5918"/>
                    </a:cubicBezTo>
                    <a:cubicBezTo>
                      <a:pt x="8907" y="5870"/>
                      <a:pt x="8919" y="5775"/>
                      <a:pt x="8954" y="5751"/>
                    </a:cubicBezTo>
                    <a:cubicBezTo>
                      <a:pt x="9050" y="5704"/>
                      <a:pt x="9014" y="5656"/>
                      <a:pt x="8966" y="5596"/>
                    </a:cubicBezTo>
                    <a:cubicBezTo>
                      <a:pt x="8931" y="5537"/>
                      <a:pt x="8871" y="5442"/>
                      <a:pt x="8883" y="5418"/>
                    </a:cubicBezTo>
                    <a:cubicBezTo>
                      <a:pt x="8990" y="5251"/>
                      <a:pt x="8907" y="5084"/>
                      <a:pt x="8907" y="4930"/>
                    </a:cubicBezTo>
                    <a:cubicBezTo>
                      <a:pt x="8895" y="4692"/>
                      <a:pt x="8847" y="4442"/>
                      <a:pt x="8800" y="4203"/>
                    </a:cubicBezTo>
                    <a:cubicBezTo>
                      <a:pt x="8740" y="3918"/>
                      <a:pt x="8657" y="3632"/>
                      <a:pt x="8585" y="3334"/>
                    </a:cubicBezTo>
                    <a:cubicBezTo>
                      <a:pt x="8502" y="2965"/>
                      <a:pt x="8383" y="2608"/>
                      <a:pt x="8133" y="2298"/>
                    </a:cubicBezTo>
                    <a:cubicBezTo>
                      <a:pt x="8026" y="2144"/>
                      <a:pt x="7907" y="1989"/>
                      <a:pt x="7823" y="1822"/>
                    </a:cubicBezTo>
                    <a:cubicBezTo>
                      <a:pt x="7764" y="1739"/>
                      <a:pt x="7728" y="1655"/>
                      <a:pt x="7609" y="1620"/>
                    </a:cubicBezTo>
                    <a:cubicBezTo>
                      <a:pt x="7526" y="1596"/>
                      <a:pt x="7395" y="1536"/>
                      <a:pt x="7395" y="1501"/>
                    </a:cubicBezTo>
                    <a:cubicBezTo>
                      <a:pt x="7407" y="1298"/>
                      <a:pt x="7252" y="1215"/>
                      <a:pt x="7156" y="1084"/>
                    </a:cubicBezTo>
                    <a:cubicBezTo>
                      <a:pt x="7097" y="1001"/>
                      <a:pt x="7037" y="965"/>
                      <a:pt x="6942" y="953"/>
                    </a:cubicBezTo>
                    <a:cubicBezTo>
                      <a:pt x="6823" y="929"/>
                      <a:pt x="6692" y="893"/>
                      <a:pt x="6692" y="727"/>
                    </a:cubicBezTo>
                    <a:cubicBezTo>
                      <a:pt x="6692" y="691"/>
                      <a:pt x="6633" y="643"/>
                      <a:pt x="6597" y="643"/>
                    </a:cubicBezTo>
                    <a:cubicBezTo>
                      <a:pt x="6394" y="643"/>
                      <a:pt x="6228" y="536"/>
                      <a:pt x="6097" y="381"/>
                    </a:cubicBezTo>
                    <a:cubicBezTo>
                      <a:pt x="6077" y="362"/>
                      <a:pt x="6042" y="343"/>
                      <a:pt x="6017" y="343"/>
                    </a:cubicBezTo>
                    <a:cubicBezTo>
                      <a:pt x="6011" y="343"/>
                      <a:pt x="6006" y="344"/>
                      <a:pt x="6002" y="346"/>
                    </a:cubicBezTo>
                    <a:cubicBezTo>
                      <a:pt x="5968" y="351"/>
                      <a:pt x="5936" y="353"/>
                      <a:pt x="5904" y="353"/>
                    </a:cubicBezTo>
                    <a:cubicBezTo>
                      <a:pt x="5714" y="353"/>
                      <a:pt x="5565" y="263"/>
                      <a:pt x="5442" y="120"/>
                    </a:cubicBezTo>
                    <a:cubicBezTo>
                      <a:pt x="5419" y="96"/>
                      <a:pt x="5376" y="83"/>
                      <a:pt x="5339" y="83"/>
                    </a:cubicBezTo>
                    <a:cubicBezTo>
                      <a:pt x="5318" y="83"/>
                      <a:pt x="5300" y="87"/>
                      <a:pt x="5287" y="96"/>
                    </a:cubicBezTo>
                    <a:cubicBezTo>
                      <a:pt x="5132" y="143"/>
                      <a:pt x="4978" y="215"/>
                      <a:pt x="4847" y="274"/>
                    </a:cubicBezTo>
                    <a:cubicBezTo>
                      <a:pt x="4728" y="203"/>
                      <a:pt x="4620" y="155"/>
                      <a:pt x="4537" y="72"/>
                    </a:cubicBezTo>
                    <a:cubicBezTo>
                      <a:pt x="4487" y="28"/>
                      <a:pt x="4436" y="0"/>
                      <a:pt x="43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05" name="Google Shape;605;p39"/>
          <p:cNvSpPr/>
          <p:nvPr/>
        </p:nvSpPr>
        <p:spPr>
          <a:xfrm>
            <a:off x="-25" y="0"/>
            <a:ext cx="9144000" cy="8259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4_1">
    <p:spTree>
      <p:nvGrpSpPr>
        <p:cNvPr id="606" name="Shape 606"/>
        <p:cNvGrpSpPr/>
        <p:nvPr/>
      </p:nvGrpSpPr>
      <p:grpSpPr>
        <a:xfrm>
          <a:off x="0" y="0"/>
          <a:ext cx="0" cy="0"/>
          <a:chOff x="0" y="0"/>
          <a:chExt cx="0" cy="0"/>
        </a:xfrm>
      </p:grpSpPr>
      <p:sp>
        <p:nvSpPr>
          <p:cNvPr id="607" name="Google Shape;607;p40"/>
          <p:cNvSpPr txBox="1"/>
          <p:nvPr>
            <p:ph type="title"/>
          </p:nvPr>
        </p:nvSpPr>
        <p:spPr>
          <a:xfrm>
            <a:off x="3573475" y="2412933"/>
            <a:ext cx="3885600" cy="8061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08" name="Google Shape;608;p40"/>
          <p:cNvSpPr txBox="1"/>
          <p:nvPr>
            <p:ph idx="1" type="subTitle"/>
          </p:nvPr>
        </p:nvSpPr>
        <p:spPr>
          <a:xfrm>
            <a:off x="3573650" y="3219067"/>
            <a:ext cx="3885600" cy="1226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4_1_1">
    <p:spTree>
      <p:nvGrpSpPr>
        <p:cNvPr id="609" name="Shape 609"/>
        <p:cNvGrpSpPr/>
        <p:nvPr/>
      </p:nvGrpSpPr>
      <p:grpSpPr>
        <a:xfrm>
          <a:off x="0" y="0"/>
          <a:ext cx="0" cy="0"/>
          <a:chOff x="0" y="0"/>
          <a:chExt cx="0" cy="0"/>
        </a:xfrm>
      </p:grpSpPr>
      <p:sp>
        <p:nvSpPr>
          <p:cNvPr id="610" name="Google Shape;610;p41"/>
          <p:cNvSpPr txBox="1"/>
          <p:nvPr>
            <p:ph type="title"/>
          </p:nvPr>
        </p:nvSpPr>
        <p:spPr>
          <a:xfrm flipH="1">
            <a:off x="2018350" y="2412933"/>
            <a:ext cx="3885600" cy="806100"/>
          </a:xfrm>
          <a:prstGeom prst="rect">
            <a:avLst/>
          </a:prstGeom>
        </p:spPr>
        <p:txBody>
          <a:bodyPr anchorCtr="0" anchor="b"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11" name="Google Shape;611;p41"/>
          <p:cNvSpPr txBox="1"/>
          <p:nvPr>
            <p:ph idx="1" type="subTitle"/>
          </p:nvPr>
        </p:nvSpPr>
        <p:spPr>
          <a:xfrm flipH="1">
            <a:off x="2018175" y="3219067"/>
            <a:ext cx="3885600" cy="12261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TITLE_AND_BODY_1">
    <p:spTree>
      <p:nvGrpSpPr>
        <p:cNvPr id="612" name="Shape 612"/>
        <p:cNvGrpSpPr/>
        <p:nvPr/>
      </p:nvGrpSpPr>
      <p:grpSpPr>
        <a:xfrm>
          <a:off x="0" y="0"/>
          <a:ext cx="0" cy="0"/>
          <a:chOff x="0" y="0"/>
          <a:chExt cx="0" cy="0"/>
        </a:xfrm>
      </p:grpSpPr>
      <p:sp>
        <p:nvSpPr>
          <p:cNvPr id="613" name="Google Shape;613;p42"/>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14" name="Google Shape;614;p42"/>
          <p:cNvSpPr txBox="1"/>
          <p:nvPr>
            <p:ph idx="1" type="body"/>
          </p:nvPr>
        </p:nvSpPr>
        <p:spPr>
          <a:xfrm>
            <a:off x="720000" y="1417800"/>
            <a:ext cx="7704000" cy="16980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grpSp>
        <p:nvGrpSpPr>
          <p:cNvPr id="615" name="Google Shape;615;p42"/>
          <p:cNvGrpSpPr/>
          <p:nvPr/>
        </p:nvGrpSpPr>
        <p:grpSpPr>
          <a:xfrm rot="10512419">
            <a:off x="8358597" y="-396911"/>
            <a:ext cx="1272683" cy="1942911"/>
            <a:chOff x="2159475" y="1637325"/>
            <a:chExt cx="935275" cy="1073425"/>
          </a:xfrm>
        </p:grpSpPr>
        <p:sp>
          <p:nvSpPr>
            <p:cNvPr id="616" name="Google Shape;616;p42"/>
            <p:cNvSpPr/>
            <p:nvPr/>
          </p:nvSpPr>
          <p:spPr>
            <a:xfrm>
              <a:off x="2378550" y="2057450"/>
              <a:ext cx="581350" cy="653300"/>
            </a:xfrm>
            <a:custGeom>
              <a:rect b="b" l="l" r="r" t="t"/>
              <a:pathLst>
                <a:path extrusionOk="0" h="26132" w="23254">
                  <a:moveTo>
                    <a:pt x="1953" y="1385"/>
                  </a:moveTo>
                  <a:cubicBezTo>
                    <a:pt x="1989" y="1468"/>
                    <a:pt x="2037" y="1539"/>
                    <a:pt x="2049" y="1611"/>
                  </a:cubicBezTo>
                  <a:cubicBezTo>
                    <a:pt x="2049" y="1647"/>
                    <a:pt x="1989" y="1718"/>
                    <a:pt x="1953" y="1730"/>
                  </a:cubicBezTo>
                  <a:cubicBezTo>
                    <a:pt x="1946" y="1731"/>
                    <a:pt x="1938" y="1731"/>
                    <a:pt x="1931" y="1731"/>
                  </a:cubicBezTo>
                  <a:cubicBezTo>
                    <a:pt x="1843" y="1731"/>
                    <a:pt x="1821" y="1662"/>
                    <a:pt x="1799" y="1551"/>
                  </a:cubicBezTo>
                  <a:cubicBezTo>
                    <a:pt x="1846" y="1492"/>
                    <a:pt x="1894" y="1444"/>
                    <a:pt x="1953" y="1385"/>
                  </a:cubicBezTo>
                  <a:close/>
                  <a:moveTo>
                    <a:pt x="1998" y="2026"/>
                  </a:moveTo>
                  <a:cubicBezTo>
                    <a:pt x="2034" y="2026"/>
                    <a:pt x="2086" y="2088"/>
                    <a:pt x="2108" y="2099"/>
                  </a:cubicBezTo>
                  <a:cubicBezTo>
                    <a:pt x="2119" y="2250"/>
                    <a:pt x="2052" y="2303"/>
                    <a:pt x="1977" y="2303"/>
                  </a:cubicBezTo>
                  <a:cubicBezTo>
                    <a:pt x="1969" y="2303"/>
                    <a:pt x="1961" y="2303"/>
                    <a:pt x="1953" y="2301"/>
                  </a:cubicBezTo>
                  <a:cubicBezTo>
                    <a:pt x="1870" y="2278"/>
                    <a:pt x="1787" y="2206"/>
                    <a:pt x="1715" y="2147"/>
                  </a:cubicBezTo>
                  <a:cubicBezTo>
                    <a:pt x="1799" y="2111"/>
                    <a:pt x="1894" y="2051"/>
                    <a:pt x="1989" y="2028"/>
                  </a:cubicBezTo>
                  <a:cubicBezTo>
                    <a:pt x="1992" y="2027"/>
                    <a:pt x="1995" y="2026"/>
                    <a:pt x="1998" y="2026"/>
                  </a:cubicBezTo>
                  <a:close/>
                  <a:moveTo>
                    <a:pt x="1215" y="3409"/>
                  </a:moveTo>
                  <a:cubicBezTo>
                    <a:pt x="1215" y="3504"/>
                    <a:pt x="1227" y="3599"/>
                    <a:pt x="1227" y="3683"/>
                  </a:cubicBezTo>
                  <a:cubicBezTo>
                    <a:pt x="1203" y="3694"/>
                    <a:pt x="1180" y="3694"/>
                    <a:pt x="1156" y="3694"/>
                  </a:cubicBezTo>
                  <a:cubicBezTo>
                    <a:pt x="1072" y="3635"/>
                    <a:pt x="1001" y="3563"/>
                    <a:pt x="1049" y="3456"/>
                  </a:cubicBezTo>
                  <a:cubicBezTo>
                    <a:pt x="1061" y="3421"/>
                    <a:pt x="1156" y="3421"/>
                    <a:pt x="1215" y="3409"/>
                  </a:cubicBezTo>
                  <a:close/>
                  <a:moveTo>
                    <a:pt x="12050" y="13993"/>
                  </a:moveTo>
                  <a:cubicBezTo>
                    <a:pt x="12157" y="14017"/>
                    <a:pt x="12252" y="14029"/>
                    <a:pt x="12395" y="14053"/>
                  </a:cubicBezTo>
                  <a:cubicBezTo>
                    <a:pt x="12395" y="14100"/>
                    <a:pt x="12407" y="14196"/>
                    <a:pt x="12419" y="14291"/>
                  </a:cubicBezTo>
                  <a:cubicBezTo>
                    <a:pt x="12288" y="14291"/>
                    <a:pt x="12193" y="14291"/>
                    <a:pt x="12121" y="14303"/>
                  </a:cubicBezTo>
                  <a:cubicBezTo>
                    <a:pt x="12098" y="14184"/>
                    <a:pt x="12074" y="14089"/>
                    <a:pt x="12050" y="13993"/>
                  </a:cubicBezTo>
                  <a:close/>
                  <a:moveTo>
                    <a:pt x="774" y="0"/>
                  </a:moveTo>
                  <a:cubicBezTo>
                    <a:pt x="769" y="0"/>
                    <a:pt x="765" y="1"/>
                    <a:pt x="763" y="4"/>
                  </a:cubicBezTo>
                  <a:cubicBezTo>
                    <a:pt x="656" y="87"/>
                    <a:pt x="489" y="146"/>
                    <a:pt x="441" y="254"/>
                  </a:cubicBezTo>
                  <a:cubicBezTo>
                    <a:pt x="382" y="385"/>
                    <a:pt x="310" y="432"/>
                    <a:pt x="179" y="444"/>
                  </a:cubicBezTo>
                  <a:cubicBezTo>
                    <a:pt x="215" y="801"/>
                    <a:pt x="48" y="1206"/>
                    <a:pt x="465" y="1456"/>
                  </a:cubicBezTo>
                  <a:cubicBezTo>
                    <a:pt x="489" y="1432"/>
                    <a:pt x="489" y="1397"/>
                    <a:pt x="501" y="1397"/>
                  </a:cubicBezTo>
                  <a:cubicBezTo>
                    <a:pt x="560" y="1361"/>
                    <a:pt x="620" y="1325"/>
                    <a:pt x="680" y="1289"/>
                  </a:cubicBezTo>
                  <a:cubicBezTo>
                    <a:pt x="703" y="1349"/>
                    <a:pt x="739" y="1397"/>
                    <a:pt x="751" y="1456"/>
                  </a:cubicBezTo>
                  <a:cubicBezTo>
                    <a:pt x="775" y="1551"/>
                    <a:pt x="751" y="1670"/>
                    <a:pt x="799" y="1754"/>
                  </a:cubicBezTo>
                  <a:cubicBezTo>
                    <a:pt x="882" y="1920"/>
                    <a:pt x="822" y="1992"/>
                    <a:pt x="656" y="2004"/>
                  </a:cubicBezTo>
                  <a:cubicBezTo>
                    <a:pt x="644" y="2004"/>
                    <a:pt x="644" y="2016"/>
                    <a:pt x="620" y="2063"/>
                  </a:cubicBezTo>
                  <a:cubicBezTo>
                    <a:pt x="751" y="2087"/>
                    <a:pt x="870" y="2087"/>
                    <a:pt x="977" y="2135"/>
                  </a:cubicBezTo>
                  <a:cubicBezTo>
                    <a:pt x="1061" y="2182"/>
                    <a:pt x="1120" y="2278"/>
                    <a:pt x="1191" y="2349"/>
                  </a:cubicBezTo>
                  <a:cubicBezTo>
                    <a:pt x="1144" y="2385"/>
                    <a:pt x="1096" y="2444"/>
                    <a:pt x="1049" y="2456"/>
                  </a:cubicBezTo>
                  <a:cubicBezTo>
                    <a:pt x="930" y="2480"/>
                    <a:pt x="882" y="2540"/>
                    <a:pt x="882" y="2659"/>
                  </a:cubicBezTo>
                  <a:cubicBezTo>
                    <a:pt x="882" y="2718"/>
                    <a:pt x="810" y="2754"/>
                    <a:pt x="763" y="2813"/>
                  </a:cubicBezTo>
                  <a:cubicBezTo>
                    <a:pt x="739" y="2766"/>
                    <a:pt x="703" y="2718"/>
                    <a:pt x="691" y="2671"/>
                  </a:cubicBezTo>
                  <a:cubicBezTo>
                    <a:pt x="656" y="2516"/>
                    <a:pt x="620" y="2361"/>
                    <a:pt x="584" y="2206"/>
                  </a:cubicBezTo>
                  <a:cubicBezTo>
                    <a:pt x="560" y="2206"/>
                    <a:pt x="542" y="2201"/>
                    <a:pt x="529" y="2201"/>
                  </a:cubicBezTo>
                  <a:cubicBezTo>
                    <a:pt x="522" y="2201"/>
                    <a:pt x="517" y="2202"/>
                    <a:pt x="513" y="2206"/>
                  </a:cubicBezTo>
                  <a:cubicBezTo>
                    <a:pt x="450" y="2226"/>
                    <a:pt x="396" y="2239"/>
                    <a:pt x="351" y="2239"/>
                  </a:cubicBezTo>
                  <a:cubicBezTo>
                    <a:pt x="258" y="2239"/>
                    <a:pt x="207" y="2184"/>
                    <a:pt x="215" y="2016"/>
                  </a:cubicBezTo>
                  <a:cubicBezTo>
                    <a:pt x="215" y="1992"/>
                    <a:pt x="156" y="1932"/>
                    <a:pt x="132" y="1932"/>
                  </a:cubicBezTo>
                  <a:cubicBezTo>
                    <a:pt x="72" y="1944"/>
                    <a:pt x="1" y="1992"/>
                    <a:pt x="1" y="2028"/>
                  </a:cubicBezTo>
                  <a:cubicBezTo>
                    <a:pt x="1" y="2230"/>
                    <a:pt x="13" y="2432"/>
                    <a:pt x="25" y="2635"/>
                  </a:cubicBezTo>
                  <a:cubicBezTo>
                    <a:pt x="89" y="2623"/>
                    <a:pt x="140" y="2616"/>
                    <a:pt x="180" y="2616"/>
                  </a:cubicBezTo>
                  <a:cubicBezTo>
                    <a:pt x="301" y="2616"/>
                    <a:pt x="316" y="2679"/>
                    <a:pt x="299" y="2849"/>
                  </a:cubicBezTo>
                  <a:cubicBezTo>
                    <a:pt x="310" y="2861"/>
                    <a:pt x="322" y="2861"/>
                    <a:pt x="334" y="2873"/>
                  </a:cubicBezTo>
                  <a:lnTo>
                    <a:pt x="441" y="2873"/>
                  </a:lnTo>
                  <a:cubicBezTo>
                    <a:pt x="517" y="2857"/>
                    <a:pt x="567" y="2845"/>
                    <a:pt x="601" y="2845"/>
                  </a:cubicBezTo>
                  <a:cubicBezTo>
                    <a:pt x="668" y="2845"/>
                    <a:pt x="668" y="2893"/>
                    <a:pt x="668" y="3052"/>
                  </a:cubicBezTo>
                  <a:cubicBezTo>
                    <a:pt x="681" y="3055"/>
                    <a:pt x="696" y="3056"/>
                    <a:pt x="711" y="3056"/>
                  </a:cubicBezTo>
                  <a:cubicBezTo>
                    <a:pt x="745" y="3056"/>
                    <a:pt x="781" y="3050"/>
                    <a:pt x="815" y="3050"/>
                  </a:cubicBezTo>
                  <a:cubicBezTo>
                    <a:pt x="869" y="3050"/>
                    <a:pt x="916" y="3066"/>
                    <a:pt x="941" y="3147"/>
                  </a:cubicBezTo>
                  <a:cubicBezTo>
                    <a:pt x="1025" y="3325"/>
                    <a:pt x="989" y="3421"/>
                    <a:pt x="834" y="3433"/>
                  </a:cubicBezTo>
                  <a:cubicBezTo>
                    <a:pt x="739" y="3433"/>
                    <a:pt x="668" y="3397"/>
                    <a:pt x="703" y="3278"/>
                  </a:cubicBezTo>
                  <a:cubicBezTo>
                    <a:pt x="691" y="3266"/>
                    <a:pt x="680" y="3254"/>
                    <a:pt x="668" y="3242"/>
                  </a:cubicBezTo>
                  <a:cubicBezTo>
                    <a:pt x="608" y="3230"/>
                    <a:pt x="549" y="3218"/>
                    <a:pt x="489" y="3206"/>
                  </a:cubicBezTo>
                  <a:cubicBezTo>
                    <a:pt x="477" y="3218"/>
                    <a:pt x="477" y="3230"/>
                    <a:pt x="477" y="3242"/>
                  </a:cubicBezTo>
                  <a:cubicBezTo>
                    <a:pt x="727" y="3492"/>
                    <a:pt x="989" y="3742"/>
                    <a:pt x="1239" y="3992"/>
                  </a:cubicBezTo>
                  <a:cubicBezTo>
                    <a:pt x="1465" y="3968"/>
                    <a:pt x="1680" y="3944"/>
                    <a:pt x="1918" y="3921"/>
                  </a:cubicBezTo>
                  <a:cubicBezTo>
                    <a:pt x="1918" y="3944"/>
                    <a:pt x="1930" y="3968"/>
                    <a:pt x="1930" y="3992"/>
                  </a:cubicBezTo>
                  <a:cubicBezTo>
                    <a:pt x="1950" y="4102"/>
                    <a:pt x="1987" y="4179"/>
                    <a:pt x="2090" y="4179"/>
                  </a:cubicBezTo>
                  <a:cubicBezTo>
                    <a:pt x="2110" y="4179"/>
                    <a:pt x="2132" y="4176"/>
                    <a:pt x="2156" y="4171"/>
                  </a:cubicBezTo>
                  <a:cubicBezTo>
                    <a:pt x="2192" y="4171"/>
                    <a:pt x="2275" y="4242"/>
                    <a:pt x="2263" y="4266"/>
                  </a:cubicBezTo>
                  <a:cubicBezTo>
                    <a:pt x="2251" y="4325"/>
                    <a:pt x="2215" y="4409"/>
                    <a:pt x="2168" y="4421"/>
                  </a:cubicBezTo>
                  <a:cubicBezTo>
                    <a:pt x="2037" y="4445"/>
                    <a:pt x="1894" y="4433"/>
                    <a:pt x="1751" y="4445"/>
                  </a:cubicBezTo>
                  <a:cubicBezTo>
                    <a:pt x="1751" y="4480"/>
                    <a:pt x="1739" y="4552"/>
                    <a:pt x="1763" y="4576"/>
                  </a:cubicBezTo>
                  <a:cubicBezTo>
                    <a:pt x="1894" y="4706"/>
                    <a:pt x="2049" y="4837"/>
                    <a:pt x="2168" y="4968"/>
                  </a:cubicBezTo>
                  <a:cubicBezTo>
                    <a:pt x="2501" y="5338"/>
                    <a:pt x="2823" y="5719"/>
                    <a:pt x="3168" y="6088"/>
                  </a:cubicBezTo>
                  <a:cubicBezTo>
                    <a:pt x="3382" y="6326"/>
                    <a:pt x="3620" y="6540"/>
                    <a:pt x="3847" y="6766"/>
                  </a:cubicBezTo>
                  <a:cubicBezTo>
                    <a:pt x="4168" y="7100"/>
                    <a:pt x="4478" y="7445"/>
                    <a:pt x="4799" y="7778"/>
                  </a:cubicBezTo>
                  <a:cubicBezTo>
                    <a:pt x="5097" y="8088"/>
                    <a:pt x="5394" y="8386"/>
                    <a:pt x="5704" y="8695"/>
                  </a:cubicBezTo>
                  <a:cubicBezTo>
                    <a:pt x="6037" y="9040"/>
                    <a:pt x="6371" y="9374"/>
                    <a:pt x="6704" y="9719"/>
                  </a:cubicBezTo>
                  <a:cubicBezTo>
                    <a:pt x="6811" y="9838"/>
                    <a:pt x="6942" y="9933"/>
                    <a:pt x="7049" y="10052"/>
                  </a:cubicBezTo>
                  <a:cubicBezTo>
                    <a:pt x="7502" y="10541"/>
                    <a:pt x="7942" y="11029"/>
                    <a:pt x="8395" y="11517"/>
                  </a:cubicBezTo>
                  <a:cubicBezTo>
                    <a:pt x="8776" y="11934"/>
                    <a:pt x="9169" y="12350"/>
                    <a:pt x="9550" y="12779"/>
                  </a:cubicBezTo>
                  <a:cubicBezTo>
                    <a:pt x="9978" y="13231"/>
                    <a:pt x="10383" y="13696"/>
                    <a:pt x="10812" y="14148"/>
                  </a:cubicBezTo>
                  <a:cubicBezTo>
                    <a:pt x="10883" y="14231"/>
                    <a:pt x="10990" y="14291"/>
                    <a:pt x="11038" y="14327"/>
                  </a:cubicBezTo>
                  <a:cubicBezTo>
                    <a:pt x="11121" y="14458"/>
                    <a:pt x="11169" y="14553"/>
                    <a:pt x="11228" y="14624"/>
                  </a:cubicBezTo>
                  <a:cubicBezTo>
                    <a:pt x="11300" y="14696"/>
                    <a:pt x="11383" y="14743"/>
                    <a:pt x="11455" y="14815"/>
                  </a:cubicBezTo>
                  <a:cubicBezTo>
                    <a:pt x="11645" y="15029"/>
                    <a:pt x="11824" y="15267"/>
                    <a:pt x="12026" y="15494"/>
                  </a:cubicBezTo>
                  <a:cubicBezTo>
                    <a:pt x="12324" y="15839"/>
                    <a:pt x="12633" y="16184"/>
                    <a:pt x="12943" y="16541"/>
                  </a:cubicBezTo>
                  <a:cubicBezTo>
                    <a:pt x="13324" y="16970"/>
                    <a:pt x="13717" y="17399"/>
                    <a:pt x="14086" y="17851"/>
                  </a:cubicBezTo>
                  <a:cubicBezTo>
                    <a:pt x="14372" y="18196"/>
                    <a:pt x="14729" y="18482"/>
                    <a:pt x="15003" y="18827"/>
                  </a:cubicBezTo>
                  <a:cubicBezTo>
                    <a:pt x="15527" y="19482"/>
                    <a:pt x="16074" y="20113"/>
                    <a:pt x="16622" y="20744"/>
                  </a:cubicBezTo>
                  <a:cubicBezTo>
                    <a:pt x="16955" y="21137"/>
                    <a:pt x="17301" y="21518"/>
                    <a:pt x="17646" y="21899"/>
                  </a:cubicBezTo>
                  <a:cubicBezTo>
                    <a:pt x="18015" y="22316"/>
                    <a:pt x="18384" y="22721"/>
                    <a:pt x="18753" y="23137"/>
                  </a:cubicBezTo>
                  <a:cubicBezTo>
                    <a:pt x="18777" y="23161"/>
                    <a:pt x="18837" y="23173"/>
                    <a:pt x="18872" y="23185"/>
                  </a:cubicBezTo>
                  <a:cubicBezTo>
                    <a:pt x="18892" y="23189"/>
                    <a:pt x="18912" y="23190"/>
                    <a:pt x="18932" y="23190"/>
                  </a:cubicBezTo>
                  <a:cubicBezTo>
                    <a:pt x="18971" y="23190"/>
                    <a:pt x="19011" y="23185"/>
                    <a:pt x="19051" y="23185"/>
                  </a:cubicBezTo>
                  <a:cubicBezTo>
                    <a:pt x="19051" y="23197"/>
                    <a:pt x="19063" y="23209"/>
                    <a:pt x="19063" y="23221"/>
                  </a:cubicBezTo>
                  <a:cubicBezTo>
                    <a:pt x="19015" y="23256"/>
                    <a:pt x="18979" y="23280"/>
                    <a:pt x="18920" y="23316"/>
                  </a:cubicBezTo>
                  <a:cubicBezTo>
                    <a:pt x="18956" y="23364"/>
                    <a:pt x="18968" y="23399"/>
                    <a:pt x="19003" y="23435"/>
                  </a:cubicBezTo>
                  <a:cubicBezTo>
                    <a:pt x="19646" y="24173"/>
                    <a:pt x="20301" y="24923"/>
                    <a:pt x="20956" y="25673"/>
                  </a:cubicBezTo>
                  <a:cubicBezTo>
                    <a:pt x="21087" y="25816"/>
                    <a:pt x="21242" y="25935"/>
                    <a:pt x="21384" y="26078"/>
                  </a:cubicBezTo>
                  <a:cubicBezTo>
                    <a:pt x="21444" y="26088"/>
                    <a:pt x="21512" y="26131"/>
                    <a:pt x="21554" y="26131"/>
                  </a:cubicBezTo>
                  <a:cubicBezTo>
                    <a:pt x="21562" y="26131"/>
                    <a:pt x="21569" y="26130"/>
                    <a:pt x="21575" y="26126"/>
                  </a:cubicBezTo>
                  <a:cubicBezTo>
                    <a:pt x="21730" y="26031"/>
                    <a:pt x="21861" y="25900"/>
                    <a:pt x="21992" y="25781"/>
                  </a:cubicBezTo>
                  <a:cubicBezTo>
                    <a:pt x="22111" y="25673"/>
                    <a:pt x="22242" y="25566"/>
                    <a:pt x="22349" y="25459"/>
                  </a:cubicBezTo>
                  <a:cubicBezTo>
                    <a:pt x="22516" y="25292"/>
                    <a:pt x="22682" y="25126"/>
                    <a:pt x="22837" y="24947"/>
                  </a:cubicBezTo>
                  <a:cubicBezTo>
                    <a:pt x="22956" y="24852"/>
                    <a:pt x="23063" y="24757"/>
                    <a:pt x="23170" y="24661"/>
                  </a:cubicBezTo>
                  <a:cubicBezTo>
                    <a:pt x="23242" y="24590"/>
                    <a:pt x="23254" y="24507"/>
                    <a:pt x="23194" y="24411"/>
                  </a:cubicBezTo>
                  <a:cubicBezTo>
                    <a:pt x="23123" y="24304"/>
                    <a:pt x="23028" y="24197"/>
                    <a:pt x="22956" y="24078"/>
                  </a:cubicBezTo>
                  <a:cubicBezTo>
                    <a:pt x="22670" y="23625"/>
                    <a:pt x="22242" y="23292"/>
                    <a:pt x="21944" y="22840"/>
                  </a:cubicBezTo>
                  <a:cubicBezTo>
                    <a:pt x="21825" y="22637"/>
                    <a:pt x="21646" y="22482"/>
                    <a:pt x="21492" y="22304"/>
                  </a:cubicBezTo>
                  <a:cubicBezTo>
                    <a:pt x="21373" y="22161"/>
                    <a:pt x="21242" y="22018"/>
                    <a:pt x="21111" y="21887"/>
                  </a:cubicBezTo>
                  <a:cubicBezTo>
                    <a:pt x="21075" y="21828"/>
                    <a:pt x="21051" y="21768"/>
                    <a:pt x="21003" y="21709"/>
                  </a:cubicBezTo>
                  <a:cubicBezTo>
                    <a:pt x="20896" y="21590"/>
                    <a:pt x="20789" y="21459"/>
                    <a:pt x="20670" y="21339"/>
                  </a:cubicBezTo>
                  <a:cubicBezTo>
                    <a:pt x="20634" y="21316"/>
                    <a:pt x="20587" y="21292"/>
                    <a:pt x="20563" y="21256"/>
                  </a:cubicBezTo>
                  <a:cubicBezTo>
                    <a:pt x="20337" y="21006"/>
                    <a:pt x="20158" y="20708"/>
                    <a:pt x="19908" y="20494"/>
                  </a:cubicBezTo>
                  <a:cubicBezTo>
                    <a:pt x="19622" y="20256"/>
                    <a:pt x="19432" y="19958"/>
                    <a:pt x="19218" y="19673"/>
                  </a:cubicBezTo>
                  <a:cubicBezTo>
                    <a:pt x="19087" y="19518"/>
                    <a:pt x="18968" y="19363"/>
                    <a:pt x="18837" y="19208"/>
                  </a:cubicBezTo>
                  <a:cubicBezTo>
                    <a:pt x="18408" y="18732"/>
                    <a:pt x="17967" y="18256"/>
                    <a:pt x="17539" y="17768"/>
                  </a:cubicBezTo>
                  <a:cubicBezTo>
                    <a:pt x="17074" y="17232"/>
                    <a:pt x="16622" y="16672"/>
                    <a:pt x="16158" y="16136"/>
                  </a:cubicBezTo>
                  <a:cubicBezTo>
                    <a:pt x="15920" y="15863"/>
                    <a:pt x="15681" y="15613"/>
                    <a:pt x="15443" y="15351"/>
                  </a:cubicBezTo>
                  <a:cubicBezTo>
                    <a:pt x="15146" y="15017"/>
                    <a:pt x="14860" y="14696"/>
                    <a:pt x="14574" y="14374"/>
                  </a:cubicBezTo>
                  <a:cubicBezTo>
                    <a:pt x="14384" y="14160"/>
                    <a:pt x="14193" y="13946"/>
                    <a:pt x="14003" y="13743"/>
                  </a:cubicBezTo>
                  <a:cubicBezTo>
                    <a:pt x="13860" y="13589"/>
                    <a:pt x="13717" y="13458"/>
                    <a:pt x="13574" y="13303"/>
                  </a:cubicBezTo>
                  <a:cubicBezTo>
                    <a:pt x="13503" y="13231"/>
                    <a:pt x="13467" y="13136"/>
                    <a:pt x="13395" y="13065"/>
                  </a:cubicBezTo>
                  <a:cubicBezTo>
                    <a:pt x="13205" y="12862"/>
                    <a:pt x="13014" y="12684"/>
                    <a:pt x="12824" y="12481"/>
                  </a:cubicBezTo>
                  <a:cubicBezTo>
                    <a:pt x="12729" y="12386"/>
                    <a:pt x="12657" y="12267"/>
                    <a:pt x="12562" y="12160"/>
                  </a:cubicBezTo>
                  <a:cubicBezTo>
                    <a:pt x="12145" y="11707"/>
                    <a:pt x="11729" y="11243"/>
                    <a:pt x="11312" y="10791"/>
                  </a:cubicBezTo>
                  <a:cubicBezTo>
                    <a:pt x="10919" y="10362"/>
                    <a:pt x="10514" y="9945"/>
                    <a:pt x="10121" y="9529"/>
                  </a:cubicBezTo>
                  <a:cubicBezTo>
                    <a:pt x="9645" y="9005"/>
                    <a:pt x="9169" y="8481"/>
                    <a:pt x="8681" y="7957"/>
                  </a:cubicBezTo>
                  <a:cubicBezTo>
                    <a:pt x="8169" y="7421"/>
                    <a:pt x="7633" y="6897"/>
                    <a:pt x="7109" y="6361"/>
                  </a:cubicBezTo>
                  <a:cubicBezTo>
                    <a:pt x="6573" y="5814"/>
                    <a:pt x="6037" y="5254"/>
                    <a:pt x="5502" y="4695"/>
                  </a:cubicBezTo>
                  <a:cubicBezTo>
                    <a:pt x="5382" y="4576"/>
                    <a:pt x="5228" y="4492"/>
                    <a:pt x="5109" y="4373"/>
                  </a:cubicBezTo>
                  <a:cubicBezTo>
                    <a:pt x="4942" y="4195"/>
                    <a:pt x="4787" y="3980"/>
                    <a:pt x="4609" y="3802"/>
                  </a:cubicBezTo>
                  <a:cubicBezTo>
                    <a:pt x="4168" y="3337"/>
                    <a:pt x="3728" y="2873"/>
                    <a:pt x="3287" y="2420"/>
                  </a:cubicBezTo>
                  <a:cubicBezTo>
                    <a:pt x="3025" y="2159"/>
                    <a:pt x="2787" y="1885"/>
                    <a:pt x="2525" y="1647"/>
                  </a:cubicBezTo>
                  <a:cubicBezTo>
                    <a:pt x="2204" y="1361"/>
                    <a:pt x="1870" y="1111"/>
                    <a:pt x="1608" y="777"/>
                  </a:cubicBezTo>
                  <a:cubicBezTo>
                    <a:pt x="1513" y="646"/>
                    <a:pt x="1346" y="575"/>
                    <a:pt x="1215" y="492"/>
                  </a:cubicBezTo>
                  <a:cubicBezTo>
                    <a:pt x="1168" y="456"/>
                    <a:pt x="1108" y="432"/>
                    <a:pt x="1084" y="385"/>
                  </a:cubicBezTo>
                  <a:cubicBezTo>
                    <a:pt x="1001" y="277"/>
                    <a:pt x="930" y="146"/>
                    <a:pt x="846" y="27"/>
                  </a:cubicBezTo>
                  <a:cubicBezTo>
                    <a:pt x="837" y="18"/>
                    <a:pt x="796"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7" name="Google Shape;617;p42"/>
            <p:cNvSpPr/>
            <p:nvPr/>
          </p:nvSpPr>
          <p:spPr>
            <a:xfrm>
              <a:off x="2159475" y="1637325"/>
              <a:ext cx="935275" cy="953325"/>
            </a:xfrm>
            <a:custGeom>
              <a:rect b="b" l="l" r="r" t="t"/>
              <a:pathLst>
                <a:path extrusionOk="0" h="38133" w="37411">
                  <a:moveTo>
                    <a:pt x="7716" y="1104"/>
                  </a:moveTo>
                  <a:cubicBezTo>
                    <a:pt x="7740" y="1140"/>
                    <a:pt x="7788" y="1176"/>
                    <a:pt x="7776" y="1199"/>
                  </a:cubicBezTo>
                  <a:cubicBezTo>
                    <a:pt x="7764" y="1259"/>
                    <a:pt x="7728" y="1295"/>
                    <a:pt x="7668" y="1390"/>
                  </a:cubicBezTo>
                  <a:cubicBezTo>
                    <a:pt x="7633" y="1295"/>
                    <a:pt x="7585" y="1247"/>
                    <a:pt x="7597" y="1211"/>
                  </a:cubicBezTo>
                  <a:cubicBezTo>
                    <a:pt x="7609" y="1176"/>
                    <a:pt x="7668" y="1140"/>
                    <a:pt x="7716" y="1104"/>
                  </a:cubicBezTo>
                  <a:close/>
                  <a:moveTo>
                    <a:pt x="5711" y="2181"/>
                  </a:moveTo>
                  <a:cubicBezTo>
                    <a:pt x="5758" y="2181"/>
                    <a:pt x="5802" y="2191"/>
                    <a:pt x="5823" y="2211"/>
                  </a:cubicBezTo>
                  <a:cubicBezTo>
                    <a:pt x="5883" y="2271"/>
                    <a:pt x="5883" y="2402"/>
                    <a:pt x="5906" y="2497"/>
                  </a:cubicBezTo>
                  <a:cubicBezTo>
                    <a:pt x="5894" y="2509"/>
                    <a:pt x="5871" y="2521"/>
                    <a:pt x="5859" y="2533"/>
                  </a:cubicBezTo>
                  <a:cubicBezTo>
                    <a:pt x="5842" y="2524"/>
                    <a:pt x="5825" y="2520"/>
                    <a:pt x="5808" y="2520"/>
                  </a:cubicBezTo>
                  <a:cubicBezTo>
                    <a:pt x="5751" y="2520"/>
                    <a:pt x="5691" y="2559"/>
                    <a:pt x="5639" y="2559"/>
                  </a:cubicBezTo>
                  <a:cubicBezTo>
                    <a:pt x="5604" y="2559"/>
                    <a:pt x="5573" y="2542"/>
                    <a:pt x="5549" y="2485"/>
                  </a:cubicBezTo>
                  <a:cubicBezTo>
                    <a:pt x="5513" y="2414"/>
                    <a:pt x="5502" y="2271"/>
                    <a:pt x="5549" y="2223"/>
                  </a:cubicBezTo>
                  <a:cubicBezTo>
                    <a:pt x="5583" y="2197"/>
                    <a:pt x="5650" y="2181"/>
                    <a:pt x="5711" y="2181"/>
                  </a:cubicBezTo>
                  <a:close/>
                  <a:moveTo>
                    <a:pt x="6168" y="4914"/>
                  </a:moveTo>
                  <a:cubicBezTo>
                    <a:pt x="6192" y="4998"/>
                    <a:pt x="6216" y="5069"/>
                    <a:pt x="6240" y="5140"/>
                  </a:cubicBezTo>
                  <a:cubicBezTo>
                    <a:pt x="6140" y="5197"/>
                    <a:pt x="6063" y="5226"/>
                    <a:pt x="6005" y="5226"/>
                  </a:cubicBezTo>
                  <a:cubicBezTo>
                    <a:pt x="5902" y="5226"/>
                    <a:pt x="5859" y="5135"/>
                    <a:pt x="5859" y="4938"/>
                  </a:cubicBezTo>
                  <a:cubicBezTo>
                    <a:pt x="5954" y="4926"/>
                    <a:pt x="6061" y="4926"/>
                    <a:pt x="6168" y="4914"/>
                  </a:cubicBezTo>
                  <a:close/>
                  <a:moveTo>
                    <a:pt x="4564" y="5421"/>
                  </a:moveTo>
                  <a:cubicBezTo>
                    <a:pt x="4631" y="5421"/>
                    <a:pt x="4700" y="5426"/>
                    <a:pt x="4763" y="5426"/>
                  </a:cubicBezTo>
                  <a:cubicBezTo>
                    <a:pt x="4754" y="5560"/>
                    <a:pt x="4645" y="5647"/>
                    <a:pt x="4536" y="5647"/>
                  </a:cubicBezTo>
                  <a:cubicBezTo>
                    <a:pt x="4499" y="5647"/>
                    <a:pt x="4463" y="5638"/>
                    <a:pt x="4430" y="5617"/>
                  </a:cubicBezTo>
                  <a:cubicBezTo>
                    <a:pt x="4406" y="5605"/>
                    <a:pt x="4382" y="5557"/>
                    <a:pt x="4394" y="5533"/>
                  </a:cubicBezTo>
                  <a:cubicBezTo>
                    <a:pt x="4406" y="5486"/>
                    <a:pt x="4442" y="5426"/>
                    <a:pt x="4466" y="5426"/>
                  </a:cubicBezTo>
                  <a:cubicBezTo>
                    <a:pt x="4497" y="5422"/>
                    <a:pt x="4531" y="5421"/>
                    <a:pt x="4564" y="5421"/>
                  </a:cubicBezTo>
                  <a:close/>
                  <a:moveTo>
                    <a:pt x="9752" y="5700"/>
                  </a:moveTo>
                  <a:cubicBezTo>
                    <a:pt x="9788" y="5748"/>
                    <a:pt x="9847" y="5783"/>
                    <a:pt x="9847" y="5831"/>
                  </a:cubicBezTo>
                  <a:cubicBezTo>
                    <a:pt x="9859" y="5855"/>
                    <a:pt x="9800" y="5902"/>
                    <a:pt x="9752" y="5974"/>
                  </a:cubicBezTo>
                  <a:cubicBezTo>
                    <a:pt x="9693" y="5902"/>
                    <a:pt x="9621" y="5843"/>
                    <a:pt x="9633" y="5831"/>
                  </a:cubicBezTo>
                  <a:cubicBezTo>
                    <a:pt x="9657" y="5783"/>
                    <a:pt x="9716" y="5748"/>
                    <a:pt x="9752" y="5700"/>
                  </a:cubicBezTo>
                  <a:close/>
                  <a:moveTo>
                    <a:pt x="1942" y="6307"/>
                  </a:moveTo>
                  <a:cubicBezTo>
                    <a:pt x="2001" y="6379"/>
                    <a:pt x="2084" y="6438"/>
                    <a:pt x="2073" y="6462"/>
                  </a:cubicBezTo>
                  <a:cubicBezTo>
                    <a:pt x="2049" y="6510"/>
                    <a:pt x="1989" y="6557"/>
                    <a:pt x="1942" y="6605"/>
                  </a:cubicBezTo>
                  <a:cubicBezTo>
                    <a:pt x="1894" y="6557"/>
                    <a:pt x="1834" y="6522"/>
                    <a:pt x="1823" y="6462"/>
                  </a:cubicBezTo>
                  <a:cubicBezTo>
                    <a:pt x="1823" y="6438"/>
                    <a:pt x="1882" y="6379"/>
                    <a:pt x="1942" y="6307"/>
                  </a:cubicBezTo>
                  <a:close/>
                  <a:moveTo>
                    <a:pt x="9466" y="6391"/>
                  </a:moveTo>
                  <a:cubicBezTo>
                    <a:pt x="9502" y="6391"/>
                    <a:pt x="9550" y="6450"/>
                    <a:pt x="9585" y="6486"/>
                  </a:cubicBezTo>
                  <a:cubicBezTo>
                    <a:pt x="9550" y="6522"/>
                    <a:pt x="9514" y="6569"/>
                    <a:pt x="9454" y="6629"/>
                  </a:cubicBezTo>
                  <a:cubicBezTo>
                    <a:pt x="9383" y="6557"/>
                    <a:pt x="9347" y="6522"/>
                    <a:pt x="9300" y="6474"/>
                  </a:cubicBezTo>
                  <a:cubicBezTo>
                    <a:pt x="9359" y="6438"/>
                    <a:pt x="9407" y="6391"/>
                    <a:pt x="9466" y="6391"/>
                  </a:cubicBezTo>
                  <a:close/>
                  <a:moveTo>
                    <a:pt x="10490" y="7403"/>
                  </a:moveTo>
                  <a:cubicBezTo>
                    <a:pt x="10586" y="7415"/>
                    <a:pt x="10633" y="7462"/>
                    <a:pt x="10574" y="7545"/>
                  </a:cubicBezTo>
                  <a:cubicBezTo>
                    <a:pt x="10502" y="7653"/>
                    <a:pt x="10466" y="7736"/>
                    <a:pt x="10657" y="7796"/>
                  </a:cubicBezTo>
                  <a:cubicBezTo>
                    <a:pt x="10645" y="7807"/>
                    <a:pt x="10633" y="7819"/>
                    <a:pt x="10621" y="7831"/>
                  </a:cubicBezTo>
                  <a:cubicBezTo>
                    <a:pt x="10550" y="7843"/>
                    <a:pt x="10478" y="7843"/>
                    <a:pt x="10395" y="7855"/>
                  </a:cubicBezTo>
                  <a:cubicBezTo>
                    <a:pt x="10383" y="7700"/>
                    <a:pt x="10359" y="7569"/>
                    <a:pt x="10347" y="7415"/>
                  </a:cubicBezTo>
                  <a:cubicBezTo>
                    <a:pt x="10407" y="7415"/>
                    <a:pt x="10455" y="7403"/>
                    <a:pt x="10490" y="7403"/>
                  </a:cubicBezTo>
                  <a:close/>
                  <a:moveTo>
                    <a:pt x="3775" y="7510"/>
                  </a:moveTo>
                  <a:cubicBezTo>
                    <a:pt x="3882" y="7534"/>
                    <a:pt x="4013" y="7522"/>
                    <a:pt x="4097" y="7581"/>
                  </a:cubicBezTo>
                  <a:cubicBezTo>
                    <a:pt x="4144" y="7617"/>
                    <a:pt x="4144" y="7819"/>
                    <a:pt x="4109" y="7831"/>
                  </a:cubicBezTo>
                  <a:cubicBezTo>
                    <a:pt x="4053" y="7863"/>
                    <a:pt x="3960" y="7889"/>
                    <a:pt x="3887" y="7889"/>
                  </a:cubicBezTo>
                  <a:cubicBezTo>
                    <a:pt x="3851" y="7889"/>
                    <a:pt x="3819" y="7883"/>
                    <a:pt x="3799" y="7867"/>
                  </a:cubicBezTo>
                  <a:cubicBezTo>
                    <a:pt x="3739" y="7819"/>
                    <a:pt x="3751" y="7665"/>
                    <a:pt x="3728" y="7557"/>
                  </a:cubicBezTo>
                  <a:cubicBezTo>
                    <a:pt x="3739" y="7545"/>
                    <a:pt x="3751" y="7522"/>
                    <a:pt x="3775" y="7510"/>
                  </a:cubicBezTo>
                  <a:close/>
                  <a:moveTo>
                    <a:pt x="13419" y="7974"/>
                  </a:moveTo>
                  <a:cubicBezTo>
                    <a:pt x="13463" y="8127"/>
                    <a:pt x="13416" y="8190"/>
                    <a:pt x="13298" y="8190"/>
                  </a:cubicBezTo>
                  <a:cubicBezTo>
                    <a:pt x="13287" y="8190"/>
                    <a:pt x="13276" y="8189"/>
                    <a:pt x="13264" y="8188"/>
                  </a:cubicBezTo>
                  <a:cubicBezTo>
                    <a:pt x="13181" y="8188"/>
                    <a:pt x="13098" y="8212"/>
                    <a:pt x="13002" y="8224"/>
                  </a:cubicBezTo>
                  <a:cubicBezTo>
                    <a:pt x="12977" y="8230"/>
                    <a:pt x="12954" y="8234"/>
                    <a:pt x="12933" y="8234"/>
                  </a:cubicBezTo>
                  <a:cubicBezTo>
                    <a:pt x="12874" y="8234"/>
                    <a:pt x="12833" y="8205"/>
                    <a:pt x="12824" y="8117"/>
                  </a:cubicBezTo>
                  <a:cubicBezTo>
                    <a:pt x="12812" y="8010"/>
                    <a:pt x="12883" y="8010"/>
                    <a:pt x="12967" y="7998"/>
                  </a:cubicBezTo>
                  <a:cubicBezTo>
                    <a:pt x="13110" y="7998"/>
                    <a:pt x="13264" y="7986"/>
                    <a:pt x="13419" y="7974"/>
                  </a:cubicBezTo>
                  <a:close/>
                  <a:moveTo>
                    <a:pt x="9526" y="9260"/>
                  </a:moveTo>
                  <a:cubicBezTo>
                    <a:pt x="9585" y="9331"/>
                    <a:pt x="9621" y="9367"/>
                    <a:pt x="9669" y="9415"/>
                  </a:cubicBezTo>
                  <a:cubicBezTo>
                    <a:pt x="9625" y="9447"/>
                    <a:pt x="9582" y="9500"/>
                    <a:pt x="9548" y="9500"/>
                  </a:cubicBezTo>
                  <a:cubicBezTo>
                    <a:pt x="9544" y="9500"/>
                    <a:pt x="9541" y="9499"/>
                    <a:pt x="9538" y="9498"/>
                  </a:cubicBezTo>
                  <a:cubicBezTo>
                    <a:pt x="9490" y="9486"/>
                    <a:pt x="9443" y="9427"/>
                    <a:pt x="9419" y="9379"/>
                  </a:cubicBezTo>
                  <a:cubicBezTo>
                    <a:pt x="9407" y="9379"/>
                    <a:pt x="9466" y="9320"/>
                    <a:pt x="9526" y="9260"/>
                  </a:cubicBezTo>
                  <a:close/>
                  <a:moveTo>
                    <a:pt x="5951" y="9449"/>
                  </a:moveTo>
                  <a:cubicBezTo>
                    <a:pt x="5952" y="9449"/>
                    <a:pt x="5953" y="9450"/>
                    <a:pt x="5954" y="9450"/>
                  </a:cubicBezTo>
                  <a:cubicBezTo>
                    <a:pt x="6014" y="9474"/>
                    <a:pt x="6073" y="9510"/>
                    <a:pt x="6097" y="9570"/>
                  </a:cubicBezTo>
                  <a:cubicBezTo>
                    <a:pt x="6109" y="9593"/>
                    <a:pt x="6037" y="9653"/>
                    <a:pt x="5966" y="9748"/>
                  </a:cubicBezTo>
                  <a:cubicBezTo>
                    <a:pt x="5918" y="9653"/>
                    <a:pt x="5871" y="9605"/>
                    <a:pt x="5859" y="9558"/>
                  </a:cubicBezTo>
                  <a:cubicBezTo>
                    <a:pt x="5859" y="9524"/>
                    <a:pt x="5931" y="9449"/>
                    <a:pt x="5951" y="9449"/>
                  </a:cubicBezTo>
                  <a:close/>
                  <a:moveTo>
                    <a:pt x="3323" y="10022"/>
                  </a:moveTo>
                  <a:lnTo>
                    <a:pt x="3370" y="10070"/>
                  </a:lnTo>
                  <a:cubicBezTo>
                    <a:pt x="3335" y="10153"/>
                    <a:pt x="3311" y="10224"/>
                    <a:pt x="3287" y="10308"/>
                  </a:cubicBezTo>
                  <a:lnTo>
                    <a:pt x="3227" y="10308"/>
                  </a:lnTo>
                  <a:cubicBezTo>
                    <a:pt x="3204" y="10236"/>
                    <a:pt x="3168" y="10165"/>
                    <a:pt x="3168" y="10082"/>
                  </a:cubicBezTo>
                  <a:cubicBezTo>
                    <a:pt x="3168" y="10070"/>
                    <a:pt x="3263" y="10046"/>
                    <a:pt x="3323" y="10022"/>
                  </a:cubicBezTo>
                  <a:close/>
                  <a:moveTo>
                    <a:pt x="6966" y="13487"/>
                  </a:moveTo>
                  <a:cubicBezTo>
                    <a:pt x="7026" y="13570"/>
                    <a:pt x="7085" y="13618"/>
                    <a:pt x="7073" y="13653"/>
                  </a:cubicBezTo>
                  <a:cubicBezTo>
                    <a:pt x="7049" y="13701"/>
                    <a:pt x="7002" y="13737"/>
                    <a:pt x="6954" y="13749"/>
                  </a:cubicBezTo>
                  <a:cubicBezTo>
                    <a:pt x="6952" y="13750"/>
                    <a:pt x="6950" y="13750"/>
                    <a:pt x="6948" y="13750"/>
                  </a:cubicBezTo>
                  <a:cubicBezTo>
                    <a:pt x="6920" y="13750"/>
                    <a:pt x="6859" y="13687"/>
                    <a:pt x="6859" y="13665"/>
                  </a:cubicBezTo>
                  <a:cubicBezTo>
                    <a:pt x="6871" y="13618"/>
                    <a:pt x="6918" y="13570"/>
                    <a:pt x="6966" y="13487"/>
                  </a:cubicBezTo>
                  <a:close/>
                  <a:moveTo>
                    <a:pt x="10990" y="17285"/>
                  </a:moveTo>
                  <a:cubicBezTo>
                    <a:pt x="11002" y="17285"/>
                    <a:pt x="11074" y="17356"/>
                    <a:pt x="11074" y="17380"/>
                  </a:cubicBezTo>
                  <a:cubicBezTo>
                    <a:pt x="11074" y="17428"/>
                    <a:pt x="11014" y="17463"/>
                    <a:pt x="10955" y="17547"/>
                  </a:cubicBezTo>
                  <a:cubicBezTo>
                    <a:pt x="10907" y="17463"/>
                    <a:pt x="10859" y="17416"/>
                    <a:pt x="10871" y="17404"/>
                  </a:cubicBezTo>
                  <a:cubicBezTo>
                    <a:pt x="10895" y="17356"/>
                    <a:pt x="10943" y="17309"/>
                    <a:pt x="10990" y="17285"/>
                  </a:cubicBezTo>
                  <a:close/>
                  <a:moveTo>
                    <a:pt x="30076" y="24476"/>
                  </a:moveTo>
                  <a:cubicBezTo>
                    <a:pt x="30124" y="24500"/>
                    <a:pt x="30171" y="24536"/>
                    <a:pt x="30231" y="24571"/>
                  </a:cubicBezTo>
                  <a:cubicBezTo>
                    <a:pt x="30195" y="24595"/>
                    <a:pt x="30159" y="24631"/>
                    <a:pt x="30124" y="24667"/>
                  </a:cubicBezTo>
                  <a:cubicBezTo>
                    <a:pt x="30088" y="24619"/>
                    <a:pt x="30052" y="24571"/>
                    <a:pt x="30028" y="24536"/>
                  </a:cubicBezTo>
                  <a:cubicBezTo>
                    <a:pt x="30040" y="24512"/>
                    <a:pt x="30064" y="24488"/>
                    <a:pt x="30076" y="24476"/>
                  </a:cubicBezTo>
                  <a:close/>
                  <a:moveTo>
                    <a:pt x="31094" y="25261"/>
                  </a:moveTo>
                  <a:cubicBezTo>
                    <a:pt x="31096" y="25261"/>
                    <a:pt x="31098" y="25261"/>
                    <a:pt x="31100" y="25262"/>
                  </a:cubicBezTo>
                  <a:cubicBezTo>
                    <a:pt x="31148" y="25274"/>
                    <a:pt x="31195" y="25321"/>
                    <a:pt x="31243" y="25369"/>
                  </a:cubicBezTo>
                  <a:cubicBezTo>
                    <a:pt x="31195" y="25405"/>
                    <a:pt x="31160" y="25452"/>
                    <a:pt x="31100" y="25536"/>
                  </a:cubicBezTo>
                  <a:cubicBezTo>
                    <a:pt x="31040" y="25452"/>
                    <a:pt x="30993" y="25405"/>
                    <a:pt x="30993" y="25357"/>
                  </a:cubicBezTo>
                  <a:cubicBezTo>
                    <a:pt x="31004" y="25324"/>
                    <a:pt x="31066" y="25261"/>
                    <a:pt x="31094" y="25261"/>
                  </a:cubicBezTo>
                  <a:close/>
                  <a:moveTo>
                    <a:pt x="29844" y="25396"/>
                  </a:moveTo>
                  <a:cubicBezTo>
                    <a:pt x="29900" y="25396"/>
                    <a:pt x="29969" y="25417"/>
                    <a:pt x="30028" y="25452"/>
                  </a:cubicBezTo>
                  <a:cubicBezTo>
                    <a:pt x="29991" y="25565"/>
                    <a:pt x="29916" y="25634"/>
                    <a:pt x="29839" y="25634"/>
                  </a:cubicBezTo>
                  <a:cubicBezTo>
                    <a:pt x="29819" y="25634"/>
                    <a:pt x="29798" y="25629"/>
                    <a:pt x="29778" y="25619"/>
                  </a:cubicBezTo>
                  <a:cubicBezTo>
                    <a:pt x="29743" y="25595"/>
                    <a:pt x="29719" y="25500"/>
                    <a:pt x="29731" y="25464"/>
                  </a:cubicBezTo>
                  <a:cubicBezTo>
                    <a:pt x="29743" y="25417"/>
                    <a:pt x="29787" y="25396"/>
                    <a:pt x="29844" y="25396"/>
                  </a:cubicBezTo>
                  <a:close/>
                  <a:moveTo>
                    <a:pt x="28997" y="25735"/>
                  </a:moveTo>
                  <a:cubicBezTo>
                    <a:pt x="29012" y="25735"/>
                    <a:pt x="29027" y="25736"/>
                    <a:pt x="29040" y="25738"/>
                  </a:cubicBezTo>
                  <a:cubicBezTo>
                    <a:pt x="29088" y="25750"/>
                    <a:pt x="29135" y="25822"/>
                    <a:pt x="29219" y="25893"/>
                  </a:cubicBezTo>
                  <a:cubicBezTo>
                    <a:pt x="29135" y="25988"/>
                    <a:pt x="29100" y="26083"/>
                    <a:pt x="29052" y="26083"/>
                  </a:cubicBezTo>
                  <a:cubicBezTo>
                    <a:pt x="28921" y="26072"/>
                    <a:pt x="28885" y="25964"/>
                    <a:pt x="28874" y="25857"/>
                  </a:cubicBezTo>
                  <a:cubicBezTo>
                    <a:pt x="28864" y="25761"/>
                    <a:pt x="28933" y="25735"/>
                    <a:pt x="28997" y="25735"/>
                  </a:cubicBezTo>
                  <a:close/>
                  <a:moveTo>
                    <a:pt x="28848" y="26126"/>
                  </a:moveTo>
                  <a:cubicBezTo>
                    <a:pt x="28915" y="26126"/>
                    <a:pt x="28935" y="26190"/>
                    <a:pt x="28945" y="26262"/>
                  </a:cubicBezTo>
                  <a:cubicBezTo>
                    <a:pt x="28945" y="26381"/>
                    <a:pt x="28862" y="26405"/>
                    <a:pt x="28790" y="26405"/>
                  </a:cubicBezTo>
                  <a:cubicBezTo>
                    <a:pt x="28743" y="26405"/>
                    <a:pt x="28695" y="26345"/>
                    <a:pt x="28612" y="26274"/>
                  </a:cubicBezTo>
                  <a:cubicBezTo>
                    <a:pt x="28707" y="26203"/>
                    <a:pt x="28754" y="26143"/>
                    <a:pt x="28814" y="26131"/>
                  </a:cubicBezTo>
                  <a:cubicBezTo>
                    <a:pt x="28827" y="26128"/>
                    <a:pt x="28838" y="26126"/>
                    <a:pt x="28848" y="26126"/>
                  </a:cubicBezTo>
                  <a:close/>
                  <a:moveTo>
                    <a:pt x="28564" y="26417"/>
                  </a:moveTo>
                  <a:cubicBezTo>
                    <a:pt x="28600" y="26464"/>
                    <a:pt x="28659" y="26512"/>
                    <a:pt x="28671" y="26572"/>
                  </a:cubicBezTo>
                  <a:cubicBezTo>
                    <a:pt x="28681" y="26682"/>
                    <a:pt x="28606" y="26691"/>
                    <a:pt x="28525" y="26691"/>
                  </a:cubicBezTo>
                  <a:cubicBezTo>
                    <a:pt x="28510" y="26691"/>
                    <a:pt x="28495" y="26691"/>
                    <a:pt x="28481" y="26691"/>
                  </a:cubicBezTo>
                  <a:cubicBezTo>
                    <a:pt x="28459" y="26693"/>
                    <a:pt x="28437" y="26696"/>
                    <a:pt x="28417" y="26696"/>
                  </a:cubicBezTo>
                  <a:cubicBezTo>
                    <a:pt x="28351" y="26696"/>
                    <a:pt x="28302" y="26672"/>
                    <a:pt x="28302" y="26572"/>
                  </a:cubicBezTo>
                  <a:cubicBezTo>
                    <a:pt x="28302" y="26369"/>
                    <a:pt x="28481" y="26476"/>
                    <a:pt x="28564" y="26417"/>
                  </a:cubicBezTo>
                  <a:close/>
                  <a:moveTo>
                    <a:pt x="30493" y="26857"/>
                  </a:moveTo>
                  <a:cubicBezTo>
                    <a:pt x="30505" y="26929"/>
                    <a:pt x="30517" y="26976"/>
                    <a:pt x="30540" y="27048"/>
                  </a:cubicBezTo>
                  <a:cubicBezTo>
                    <a:pt x="30457" y="27072"/>
                    <a:pt x="30386" y="27084"/>
                    <a:pt x="30314" y="27096"/>
                  </a:cubicBezTo>
                  <a:cubicBezTo>
                    <a:pt x="30255" y="26941"/>
                    <a:pt x="30338" y="26881"/>
                    <a:pt x="30493" y="26857"/>
                  </a:cubicBezTo>
                  <a:close/>
                  <a:moveTo>
                    <a:pt x="28362" y="27167"/>
                  </a:moveTo>
                  <a:cubicBezTo>
                    <a:pt x="28362" y="27215"/>
                    <a:pt x="28385" y="27286"/>
                    <a:pt x="28362" y="27298"/>
                  </a:cubicBezTo>
                  <a:cubicBezTo>
                    <a:pt x="28335" y="27317"/>
                    <a:pt x="28311" y="27326"/>
                    <a:pt x="28286" y="27326"/>
                  </a:cubicBezTo>
                  <a:cubicBezTo>
                    <a:pt x="28232" y="27326"/>
                    <a:pt x="28181" y="27281"/>
                    <a:pt x="28123" y="27191"/>
                  </a:cubicBezTo>
                  <a:cubicBezTo>
                    <a:pt x="28219" y="27179"/>
                    <a:pt x="28290" y="27179"/>
                    <a:pt x="28362" y="27167"/>
                  </a:cubicBezTo>
                  <a:close/>
                  <a:moveTo>
                    <a:pt x="30937" y="26795"/>
                  </a:moveTo>
                  <a:cubicBezTo>
                    <a:pt x="30964" y="26795"/>
                    <a:pt x="30995" y="26800"/>
                    <a:pt x="31029" y="26810"/>
                  </a:cubicBezTo>
                  <a:cubicBezTo>
                    <a:pt x="31052" y="26941"/>
                    <a:pt x="31076" y="27060"/>
                    <a:pt x="31076" y="27191"/>
                  </a:cubicBezTo>
                  <a:cubicBezTo>
                    <a:pt x="31076" y="27226"/>
                    <a:pt x="31029" y="27274"/>
                    <a:pt x="30993" y="27298"/>
                  </a:cubicBezTo>
                  <a:cubicBezTo>
                    <a:pt x="30874" y="27334"/>
                    <a:pt x="30755" y="27369"/>
                    <a:pt x="30612" y="27405"/>
                  </a:cubicBezTo>
                  <a:cubicBezTo>
                    <a:pt x="30600" y="27322"/>
                    <a:pt x="30588" y="27215"/>
                    <a:pt x="30576" y="27084"/>
                  </a:cubicBezTo>
                  <a:lnTo>
                    <a:pt x="30576" y="27084"/>
                  </a:lnTo>
                  <a:cubicBezTo>
                    <a:pt x="30608" y="27092"/>
                    <a:pt x="30636" y="27097"/>
                    <a:pt x="30662" y="27097"/>
                  </a:cubicBezTo>
                  <a:cubicBezTo>
                    <a:pt x="30743" y="27097"/>
                    <a:pt x="30793" y="27052"/>
                    <a:pt x="30802" y="26953"/>
                  </a:cubicBezTo>
                  <a:cubicBezTo>
                    <a:pt x="30811" y="26838"/>
                    <a:pt x="30859" y="26795"/>
                    <a:pt x="30937" y="26795"/>
                  </a:cubicBezTo>
                  <a:close/>
                  <a:moveTo>
                    <a:pt x="30076" y="27429"/>
                  </a:moveTo>
                  <a:cubicBezTo>
                    <a:pt x="30124" y="27500"/>
                    <a:pt x="30183" y="27560"/>
                    <a:pt x="30207" y="27631"/>
                  </a:cubicBezTo>
                  <a:cubicBezTo>
                    <a:pt x="30219" y="27643"/>
                    <a:pt x="30147" y="27703"/>
                    <a:pt x="30100" y="27738"/>
                  </a:cubicBezTo>
                  <a:cubicBezTo>
                    <a:pt x="30052" y="27679"/>
                    <a:pt x="30005" y="27619"/>
                    <a:pt x="29933" y="27536"/>
                  </a:cubicBezTo>
                  <a:cubicBezTo>
                    <a:pt x="30005" y="27488"/>
                    <a:pt x="30040" y="27465"/>
                    <a:pt x="30076" y="27429"/>
                  </a:cubicBezTo>
                  <a:close/>
                  <a:moveTo>
                    <a:pt x="31386" y="27584"/>
                  </a:moveTo>
                  <a:cubicBezTo>
                    <a:pt x="31433" y="27643"/>
                    <a:pt x="31505" y="27703"/>
                    <a:pt x="31517" y="27762"/>
                  </a:cubicBezTo>
                  <a:cubicBezTo>
                    <a:pt x="31517" y="27798"/>
                    <a:pt x="31433" y="27858"/>
                    <a:pt x="31374" y="27929"/>
                  </a:cubicBezTo>
                  <a:cubicBezTo>
                    <a:pt x="31279" y="27858"/>
                    <a:pt x="31231" y="27810"/>
                    <a:pt x="31171" y="27762"/>
                  </a:cubicBezTo>
                  <a:cubicBezTo>
                    <a:pt x="31243" y="27703"/>
                    <a:pt x="31314" y="27643"/>
                    <a:pt x="31386" y="27584"/>
                  </a:cubicBezTo>
                  <a:close/>
                  <a:moveTo>
                    <a:pt x="29910" y="27820"/>
                  </a:moveTo>
                  <a:cubicBezTo>
                    <a:pt x="29945" y="27820"/>
                    <a:pt x="29993" y="27860"/>
                    <a:pt x="29993" y="27881"/>
                  </a:cubicBezTo>
                  <a:cubicBezTo>
                    <a:pt x="29993" y="27929"/>
                    <a:pt x="29969" y="27977"/>
                    <a:pt x="29945" y="28024"/>
                  </a:cubicBezTo>
                  <a:cubicBezTo>
                    <a:pt x="29921" y="28048"/>
                    <a:pt x="29874" y="28048"/>
                    <a:pt x="29838" y="28048"/>
                  </a:cubicBezTo>
                  <a:cubicBezTo>
                    <a:pt x="29659" y="28060"/>
                    <a:pt x="29493" y="28072"/>
                    <a:pt x="29326" y="28072"/>
                  </a:cubicBezTo>
                  <a:lnTo>
                    <a:pt x="29326" y="28084"/>
                  </a:lnTo>
                  <a:cubicBezTo>
                    <a:pt x="29310" y="28084"/>
                    <a:pt x="29294" y="28089"/>
                    <a:pt x="29278" y="28089"/>
                  </a:cubicBezTo>
                  <a:cubicBezTo>
                    <a:pt x="29270" y="28089"/>
                    <a:pt x="29262" y="28088"/>
                    <a:pt x="29255" y="28084"/>
                  </a:cubicBezTo>
                  <a:cubicBezTo>
                    <a:pt x="29219" y="28060"/>
                    <a:pt x="29171" y="28036"/>
                    <a:pt x="29135" y="28012"/>
                  </a:cubicBezTo>
                  <a:cubicBezTo>
                    <a:pt x="29171" y="27977"/>
                    <a:pt x="29195" y="27917"/>
                    <a:pt x="29231" y="27905"/>
                  </a:cubicBezTo>
                  <a:cubicBezTo>
                    <a:pt x="29445" y="27869"/>
                    <a:pt x="29671" y="27846"/>
                    <a:pt x="29897" y="27822"/>
                  </a:cubicBezTo>
                  <a:cubicBezTo>
                    <a:pt x="29901" y="27820"/>
                    <a:pt x="29905" y="27820"/>
                    <a:pt x="29910" y="27820"/>
                  </a:cubicBezTo>
                  <a:close/>
                  <a:moveTo>
                    <a:pt x="25826" y="28048"/>
                  </a:moveTo>
                  <a:cubicBezTo>
                    <a:pt x="25909" y="28048"/>
                    <a:pt x="25992" y="28060"/>
                    <a:pt x="26076" y="28072"/>
                  </a:cubicBezTo>
                  <a:cubicBezTo>
                    <a:pt x="26052" y="28119"/>
                    <a:pt x="26052" y="28203"/>
                    <a:pt x="26028" y="28215"/>
                  </a:cubicBezTo>
                  <a:cubicBezTo>
                    <a:pt x="26005" y="28224"/>
                    <a:pt x="25984" y="28228"/>
                    <a:pt x="25966" y="28228"/>
                  </a:cubicBezTo>
                  <a:cubicBezTo>
                    <a:pt x="25891" y="28228"/>
                    <a:pt x="25854" y="28154"/>
                    <a:pt x="25826" y="28048"/>
                  </a:cubicBezTo>
                  <a:close/>
                  <a:moveTo>
                    <a:pt x="29081" y="28162"/>
                  </a:moveTo>
                  <a:cubicBezTo>
                    <a:pt x="29152" y="28162"/>
                    <a:pt x="29191" y="28215"/>
                    <a:pt x="29171" y="28286"/>
                  </a:cubicBezTo>
                  <a:cubicBezTo>
                    <a:pt x="29159" y="28334"/>
                    <a:pt x="29100" y="28417"/>
                    <a:pt x="29052" y="28429"/>
                  </a:cubicBezTo>
                  <a:cubicBezTo>
                    <a:pt x="28976" y="28436"/>
                    <a:pt x="28897" y="28443"/>
                    <a:pt x="28818" y="28443"/>
                  </a:cubicBezTo>
                  <a:cubicBezTo>
                    <a:pt x="28760" y="28443"/>
                    <a:pt x="28703" y="28439"/>
                    <a:pt x="28647" y="28429"/>
                  </a:cubicBezTo>
                  <a:cubicBezTo>
                    <a:pt x="28612" y="28417"/>
                    <a:pt x="28576" y="28322"/>
                    <a:pt x="28528" y="28239"/>
                  </a:cubicBezTo>
                  <a:cubicBezTo>
                    <a:pt x="28731" y="28215"/>
                    <a:pt x="28885" y="28191"/>
                    <a:pt x="29040" y="28167"/>
                  </a:cubicBezTo>
                  <a:cubicBezTo>
                    <a:pt x="29055" y="28163"/>
                    <a:pt x="29068" y="28162"/>
                    <a:pt x="29081" y="28162"/>
                  </a:cubicBezTo>
                  <a:close/>
                  <a:moveTo>
                    <a:pt x="29561" y="28356"/>
                  </a:moveTo>
                  <a:cubicBezTo>
                    <a:pt x="29717" y="28356"/>
                    <a:pt x="29790" y="28438"/>
                    <a:pt x="29790" y="28572"/>
                  </a:cubicBezTo>
                  <a:cubicBezTo>
                    <a:pt x="29782" y="28689"/>
                    <a:pt x="29709" y="28706"/>
                    <a:pt x="29638" y="28706"/>
                  </a:cubicBezTo>
                  <a:cubicBezTo>
                    <a:pt x="29608" y="28706"/>
                    <a:pt x="29577" y="28703"/>
                    <a:pt x="29552" y="28703"/>
                  </a:cubicBezTo>
                  <a:cubicBezTo>
                    <a:pt x="29546" y="28703"/>
                    <a:pt x="29541" y="28703"/>
                    <a:pt x="29536" y="28703"/>
                  </a:cubicBezTo>
                  <a:cubicBezTo>
                    <a:pt x="29369" y="28703"/>
                    <a:pt x="29490" y="28522"/>
                    <a:pt x="29421" y="28453"/>
                  </a:cubicBezTo>
                  <a:cubicBezTo>
                    <a:pt x="29457" y="28417"/>
                    <a:pt x="29493" y="28358"/>
                    <a:pt x="29528" y="28358"/>
                  </a:cubicBezTo>
                  <a:cubicBezTo>
                    <a:pt x="29540" y="28357"/>
                    <a:pt x="29551" y="28356"/>
                    <a:pt x="29561" y="28356"/>
                  </a:cubicBezTo>
                  <a:close/>
                  <a:moveTo>
                    <a:pt x="31755" y="28477"/>
                  </a:moveTo>
                  <a:cubicBezTo>
                    <a:pt x="31791" y="28512"/>
                    <a:pt x="31826" y="28560"/>
                    <a:pt x="31886" y="28608"/>
                  </a:cubicBezTo>
                  <a:cubicBezTo>
                    <a:pt x="31826" y="28667"/>
                    <a:pt x="31779" y="28739"/>
                    <a:pt x="31767" y="28739"/>
                  </a:cubicBezTo>
                  <a:cubicBezTo>
                    <a:pt x="31707" y="28715"/>
                    <a:pt x="31671" y="28667"/>
                    <a:pt x="31624" y="28620"/>
                  </a:cubicBezTo>
                  <a:lnTo>
                    <a:pt x="31755" y="28477"/>
                  </a:lnTo>
                  <a:close/>
                  <a:moveTo>
                    <a:pt x="31186" y="29142"/>
                  </a:moveTo>
                  <a:cubicBezTo>
                    <a:pt x="31189" y="29142"/>
                    <a:pt x="31192" y="29143"/>
                    <a:pt x="31195" y="29143"/>
                  </a:cubicBezTo>
                  <a:cubicBezTo>
                    <a:pt x="31255" y="29143"/>
                    <a:pt x="31314" y="29215"/>
                    <a:pt x="31374" y="29262"/>
                  </a:cubicBezTo>
                  <a:cubicBezTo>
                    <a:pt x="31350" y="29405"/>
                    <a:pt x="31279" y="29429"/>
                    <a:pt x="31195" y="29429"/>
                  </a:cubicBezTo>
                  <a:cubicBezTo>
                    <a:pt x="31064" y="29429"/>
                    <a:pt x="31040" y="29346"/>
                    <a:pt x="31064" y="29262"/>
                  </a:cubicBezTo>
                  <a:cubicBezTo>
                    <a:pt x="31075" y="29218"/>
                    <a:pt x="31139" y="29142"/>
                    <a:pt x="31186" y="29142"/>
                  </a:cubicBezTo>
                  <a:close/>
                  <a:moveTo>
                    <a:pt x="30663" y="29197"/>
                  </a:moveTo>
                  <a:cubicBezTo>
                    <a:pt x="30698" y="29197"/>
                    <a:pt x="30730" y="29202"/>
                    <a:pt x="30755" y="29215"/>
                  </a:cubicBezTo>
                  <a:cubicBezTo>
                    <a:pt x="30814" y="29239"/>
                    <a:pt x="30814" y="29358"/>
                    <a:pt x="30850" y="29441"/>
                  </a:cubicBezTo>
                  <a:lnTo>
                    <a:pt x="30802" y="29489"/>
                  </a:lnTo>
                  <a:cubicBezTo>
                    <a:pt x="30683" y="29477"/>
                    <a:pt x="30564" y="29453"/>
                    <a:pt x="30433" y="29441"/>
                  </a:cubicBezTo>
                  <a:cubicBezTo>
                    <a:pt x="30445" y="29370"/>
                    <a:pt x="30445" y="29251"/>
                    <a:pt x="30481" y="29239"/>
                  </a:cubicBezTo>
                  <a:cubicBezTo>
                    <a:pt x="30527" y="29215"/>
                    <a:pt x="30599" y="29197"/>
                    <a:pt x="30663" y="29197"/>
                  </a:cubicBezTo>
                  <a:close/>
                  <a:moveTo>
                    <a:pt x="24323" y="29366"/>
                  </a:moveTo>
                  <a:cubicBezTo>
                    <a:pt x="24350" y="29366"/>
                    <a:pt x="24381" y="29370"/>
                    <a:pt x="24409" y="29370"/>
                  </a:cubicBezTo>
                  <a:cubicBezTo>
                    <a:pt x="24421" y="29381"/>
                    <a:pt x="24444" y="29393"/>
                    <a:pt x="24456" y="29405"/>
                  </a:cubicBezTo>
                  <a:cubicBezTo>
                    <a:pt x="24432" y="29453"/>
                    <a:pt x="24397" y="29512"/>
                    <a:pt x="24361" y="29572"/>
                  </a:cubicBezTo>
                  <a:cubicBezTo>
                    <a:pt x="24325" y="29536"/>
                    <a:pt x="24242" y="29512"/>
                    <a:pt x="24242" y="29477"/>
                  </a:cubicBezTo>
                  <a:cubicBezTo>
                    <a:pt x="24226" y="29381"/>
                    <a:pt x="24268" y="29366"/>
                    <a:pt x="24323" y="29366"/>
                  </a:cubicBezTo>
                  <a:close/>
                  <a:moveTo>
                    <a:pt x="25302" y="29501"/>
                  </a:moveTo>
                  <a:cubicBezTo>
                    <a:pt x="25337" y="29632"/>
                    <a:pt x="25397" y="29762"/>
                    <a:pt x="25278" y="29870"/>
                  </a:cubicBezTo>
                  <a:cubicBezTo>
                    <a:pt x="25123" y="29739"/>
                    <a:pt x="25135" y="29572"/>
                    <a:pt x="25302" y="29501"/>
                  </a:cubicBezTo>
                  <a:close/>
                  <a:moveTo>
                    <a:pt x="27373" y="29227"/>
                  </a:moveTo>
                  <a:cubicBezTo>
                    <a:pt x="27421" y="29227"/>
                    <a:pt x="27504" y="29286"/>
                    <a:pt x="27504" y="29310"/>
                  </a:cubicBezTo>
                  <a:cubicBezTo>
                    <a:pt x="27504" y="29393"/>
                    <a:pt x="27576" y="29512"/>
                    <a:pt x="27433" y="29548"/>
                  </a:cubicBezTo>
                  <a:cubicBezTo>
                    <a:pt x="27326" y="29572"/>
                    <a:pt x="27207" y="29572"/>
                    <a:pt x="27099" y="29572"/>
                  </a:cubicBezTo>
                  <a:cubicBezTo>
                    <a:pt x="27079" y="29571"/>
                    <a:pt x="27061" y="29570"/>
                    <a:pt x="27044" y="29570"/>
                  </a:cubicBezTo>
                  <a:cubicBezTo>
                    <a:pt x="26916" y="29570"/>
                    <a:pt x="26900" y="29615"/>
                    <a:pt x="26921" y="29762"/>
                  </a:cubicBezTo>
                  <a:cubicBezTo>
                    <a:pt x="26945" y="29846"/>
                    <a:pt x="26945" y="29917"/>
                    <a:pt x="26838" y="29929"/>
                  </a:cubicBezTo>
                  <a:cubicBezTo>
                    <a:pt x="26811" y="29932"/>
                    <a:pt x="26785" y="29936"/>
                    <a:pt x="26760" y="29936"/>
                  </a:cubicBezTo>
                  <a:cubicBezTo>
                    <a:pt x="26696" y="29936"/>
                    <a:pt x="26644" y="29913"/>
                    <a:pt x="26635" y="29810"/>
                  </a:cubicBezTo>
                  <a:cubicBezTo>
                    <a:pt x="26635" y="29751"/>
                    <a:pt x="26623" y="29679"/>
                    <a:pt x="26623" y="29608"/>
                  </a:cubicBezTo>
                  <a:cubicBezTo>
                    <a:pt x="26623" y="29370"/>
                    <a:pt x="26623" y="29358"/>
                    <a:pt x="26849" y="29310"/>
                  </a:cubicBezTo>
                  <a:cubicBezTo>
                    <a:pt x="27028" y="29274"/>
                    <a:pt x="27207" y="29251"/>
                    <a:pt x="27373" y="29227"/>
                  </a:cubicBezTo>
                  <a:close/>
                  <a:moveTo>
                    <a:pt x="30733" y="29737"/>
                  </a:moveTo>
                  <a:cubicBezTo>
                    <a:pt x="30820" y="29737"/>
                    <a:pt x="30851" y="29794"/>
                    <a:pt x="30862" y="29882"/>
                  </a:cubicBezTo>
                  <a:cubicBezTo>
                    <a:pt x="30870" y="30002"/>
                    <a:pt x="30805" y="30011"/>
                    <a:pt x="30750" y="30011"/>
                  </a:cubicBezTo>
                  <a:cubicBezTo>
                    <a:pt x="30740" y="30011"/>
                    <a:pt x="30731" y="30010"/>
                    <a:pt x="30723" y="30010"/>
                  </a:cubicBezTo>
                  <a:cubicBezTo>
                    <a:pt x="30712" y="30010"/>
                    <a:pt x="30703" y="30011"/>
                    <a:pt x="30695" y="30013"/>
                  </a:cubicBezTo>
                  <a:cubicBezTo>
                    <a:pt x="30671" y="30017"/>
                    <a:pt x="30649" y="30019"/>
                    <a:pt x="30629" y="30019"/>
                  </a:cubicBezTo>
                  <a:cubicBezTo>
                    <a:pt x="30530" y="30019"/>
                    <a:pt x="30481" y="29971"/>
                    <a:pt x="30481" y="29882"/>
                  </a:cubicBezTo>
                  <a:cubicBezTo>
                    <a:pt x="30481" y="29715"/>
                    <a:pt x="30624" y="29762"/>
                    <a:pt x="30707" y="29739"/>
                  </a:cubicBezTo>
                  <a:cubicBezTo>
                    <a:pt x="30716" y="29738"/>
                    <a:pt x="30725" y="29737"/>
                    <a:pt x="30733" y="29737"/>
                  </a:cubicBezTo>
                  <a:close/>
                  <a:moveTo>
                    <a:pt x="29445" y="29608"/>
                  </a:moveTo>
                  <a:cubicBezTo>
                    <a:pt x="29505" y="29655"/>
                    <a:pt x="29576" y="29679"/>
                    <a:pt x="29576" y="29703"/>
                  </a:cubicBezTo>
                  <a:cubicBezTo>
                    <a:pt x="29576" y="29834"/>
                    <a:pt x="29564" y="29977"/>
                    <a:pt x="29552" y="30108"/>
                  </a:cubicBezTo>
                  <a:cubicBezTo>
                    <a:pt x="29516" y="30108"/>
                    <a:pt x="29433" y="30108"/>
                    <a:pt x="29433" y="30084"/>
                  </a:cubicBezTo>
                  <a:cubicBezTo>
                    <a:pt x="29385" y="29989"/>
                    <a:pt x="29362" y="29870"/>
                    <a:pt x="29350" y="29762"/>
                  </a:cubicBezTo>
                  <a:cubicBezTo>
                    <a:pt x="29338" y="29715"/>
                    <a:pt x="29397" y="29667"/>
                    <a:pt x="29445" y="29608"/>
                  </a:cubicBezTo>
                  <a:close/>
                  <a:moveTo>
                    <a:pt x="24825" y="29965"/>
                  </a:moveTo>
                  <a:cubicBezTo>
                    <a:pt x="24837" y="29989"/>
                    <a:pt x="24849" y="30013"/>
                    <a:pt x="24861" y="30048"/>
                  </a:cubicBezTo>
                  <a:cubicBezTo>
                    <a:pt x="24778" y="30096"/>
                    <a:pt x="24694" y="30143"/>
                    <a:pt x="24587" y="30203"/>
                  </a:cubicBezTo>
                  <a:cubicBezTo>
                    <a:pt x="24575" y="30096"/>
                    <a:pt x="24575" y="30036"/>
                    <a:pt x="24563" y="29977"/>
                  </a:cubicBezTo>
                  <a:cubicBezTo>
                    <a:pt x="24647" y="29965"/>
                    <a:pt x="24742" y="29965"/>
                    <a:pt x="24825" y="29965"/>
                  </a:cubicBezTo>
                  <a:close/>
                  <a:moveTo>
                    <a:pt x="26147" y="29762"/>
                  </a:moveTo>
                  <a:cubicBezTo>
                    <a:pt x="26171" y="29798"/>
                    <a:pt x="26195" y="29834"/>
                    <a:pt x="26218" y="29870"/>
                  </a:cubicBezTo>
                  <a:cubicBezTo>
                    <a:pt x="26207" y="29882"/>
                    <a:pt x="26195" y="29882"/>
                    <a:pt x="26183" y="29893"/>
                  </a:cubicBezTo>
                  <a:cubicBezTo>
                    <a:pt x="26195" y="29929"/>
                    <a:pt x="26218" y="29965"/>
                    <a:pt x="26242" y="30001"/>
                  </a:cubicBezTo>
                  <a:cubicBezTo>
                    <a:pt x="26266" y="30048"/>
                    <a:pt x="26314" y="30096"/>
                    <a:pt x="26302" y="30143"/>
                  </a:cubicBezTo>
                  <a:cubicBezTo>
                    <a:pt x="26302" y="30203"/>
                    <a:pt x="26242" y="30251"/>
                    <a:pt x="26218" y="30298"/>
                  </a:cubicBezTo>
                  <a:cubicBezTo>
                    <a:pt x="26171" y="30263"/>
                    <a:pt x="26099" y="30227"/>
                    <a:pt x="26087" y="30179"/>
                  </a:cubicBezTo>
                  <a:cubicBezTo>
                    <a:pt x="26076" y="30084"/>
                    <a:pt x="26076" y="29989"/>
                    <a:pt x="26087" y="29882"/>
                  </a:cubicBezTo>
                  <a:cubicBezTo>
                    <a:pt x="26087" y="29846"/>
                    <a:pt x="26123" y="29810"/>
                    <a:pt x="26147" y="29762"/>
                  </a:cubicBezTo>
                  <a:close/>
                  <a:moveTo>
                    <a:pt x="30433" y="30108"/>
                  </a:moveTo>
                  <a:cubicBezTo>
                    <a:pt x="30481" y="30203"/>
                    <a:pt x="30528" y="30251"/>
                    <a:pt x="30528" y="30298"/>
                  </a:cubicBezTo>
                  <a:cubicBezTo>
                    <a:pt x="30528" y="30334"/>
                    <a:pt x="30457" y="30370"/>
                    <a:pt x="30421" y="30394"/>
                  </a:cubicBezTo>
                  <a:cubicBezTo>
                    <a:pt x="30386" y="30358"/>
                    <a:pt x="30326" y="30322"/>
                    <a:pt x="30326" y="30274"/>
                  </a:cubicBezTo>
                  <a:cubicBezTo>
                    <a:pt x="30326" y="30239"/>
                    <a:pt x="30374" y="30191"/>
                    <a:pt x="30433" y="30108"/>
                  </a:cubicBezTo>
                  <a:close/>
                  <a:moveTo>
                    <a:pt x="34612" y="30155"/>
                  </a:moveTo>
                  <a:cubicBezTo>
                    <a:pt x="34672" y="30203"/>
                    <a:pt x="34708" y="30239"/>
                    <a:pt x="34755" y="30274"/>
                  </a:cubicBezTo>
                  <a:cubicBezTo>
                    <a:pt x="34708" y="30334"/>
                    <a:pt x="34660" y="30382"/>
                    <a:pt x="34612" y="30441"/>
                  </a:cubicBezTo>
                  <a:cubicBezTo>
                    <a:pt x="34565" y="30394"/>
                    <a:pt x="34493" y="30358"/>
                    <a:pt x="34481" y="30298"/>
                  </a:cubicBezTo>
                  <a:cubicBezTo>
                    <a:pt x="34469" y="30263"/>
                    <a:pt x="34553" y="30215"/>
                    <a:pt x="34612" y="30155"/>
                  </a:cubicBezTo>
                  <a:close/>
                  <a:moveTo>
                    <a:pt x="27302" y="30132"/>
                  </a:moveTo>
                  <a:cubicBezTo>
                    <a:pt x="27397" y="30155"/>
                    <a:pt x="27504" y="30167"/>
                    <a:pt x="27588" y="30215"/>
                  </a:cubicBezTo>
                  <a:cubicBezTo>
                    <a:pt x="27611" y="30227"/>
                    <a:pt x="27600" y="30382"/>
                    <a:pt x="27564" y="30405"/>
                  </a:cubicBezTo>
                  <a:cubicBezTo>
                    <a:pt x="27515" y="30444"/>
                    <a:pt x="27411" y="30483"/>
                    <a:pt x="27368" y="30483"/>
                  </a:cubicBezTo>
                  <a:cubicBezTo>
                    <a:pt x="27358" y="30483"/>
                    <a:pt x="27352" y="30481"/>
                    <a:pt x="27350" y="30477"/>
                  </a:cubicBezTo>
                  <a:cubicBezTo>
                    <a:pt x="27290" y="30394"/>
                    <a:pt x="27278" y="30286"/>
                    <a:pt x="27242" y="30191"/>
                  </a:cubicBezTo>
                  <a:cubicBezTo>
                    <a:pt x="27266" y="30167"/>
                    <a:pt x="27278" y="30143"/>
                    <a:pt x="27302" y="30132"/>
                  </a:cubicBezTo>
                  <a:close/>
                  <a:moveTo>
                    <a:pt x="34160" y="30263"/>
                  </a:moveTo>
                  <a:cubicBezTo>
                    <a:pt x="34205" y="30263"/>
                    <a:pt x="34238" y="30289"/>
                    <a:pt x="34231" y="30394"/>
                  </a:cubicBezTo>
                  <a:cubicBezTo>
                    <a:pt x="34231" y="30536"/>
                    <a:pt x="34124" y="30501"/>
                    <a:pt x="34005" y="30536"/>
                  </a:cubicBezTo>
                  <a:cubicBezTo>
                    <a:pt x="33969" y="30489"/>
                    <a:pt x="33898" y="30441"/>
                    <a:pt x="33886" y="30394"/>
                  </a:cubicBezTo>
                  <a:cubicBezTo>
                    <a:pt x="33860" y="30297"/>
                    <a:pt x="33910" y="30285"/>
                    <a:pt x="33972" y="30285"/>
                  </a:cubicBezTo>
                  <a:cubicBezTo>
                    <a:pt x="33995" y="30285"/>
                    <a:pt x="34019" y="30286"/>
                    <a:pt x="34041" y="30286"/>
                  </a:cubicBezTo>
                  <a:cubicBezTo>
                    <a:pt x="34079" y="30281"/>
                    <a:pt x="34124" y="30263"/>
                    <a:pt x="34160" y="30263"/>
                  </a:cubicBezTo>
                  <a:close/>
                  <a:moveTo>
                    <a:pt x="29302" y="30310"/>
                  </a:moveTo>
                  <a:cubicBezTo>
                    <a:pt x="29350" y="30358"/>
                    <a:pt x="29385" y="30417"/>
                    <a:pt x="29421" y="30477"/>
                  </a:cubicBezTo>
                  <a:cubicBezTo>
                    <a:pt x="29409" y="30501"/>
                    <a:pt x="29385" y="30524"/>
                    <a:pt x="29362" y="30548"/>
                  </a:cubicBezTo>
                  <a:cubicBezTo>
                    <a:pt x="29278" y="30513"/>
                    <a:pt x="29207" y="30477"/>
                    <a:pt x="29135" y="30441"/>
                  </a:cubicBezTo>
                  <a:cubicBezTo>
                    <a:pt x="29183" y="30394"/>
                    <a:pt x="29243" y="30358"/>
                    <a:pt x="29302" y="30310"/>
                  </a:cubicBezTo>
                  <a:close/>
                  <a:moveTo>
                    <a:pt x="31624" y="29952"/>
                  </a:moveTo>
                  <a:cubicBezTo>
                    <a:pt x="31733" y="29952"/>
                    <a:pt x="31744" y="30031"/>
                    <a:pt x="31767" y="30120"/>
                  </a:cubicBezTo>
                  <a:cubicBezTo>
                    <a:pt x="31807" y="30242"/>
                    <a:pt x="31843" y="30297"/>
                    <a:pt x="31918" y="30297"/>
                  </a:cubicBezTo>
                  <a:cubicBezTo>
                    <a:pt x="31953" y="30297"/>
                    <a:pt x="31996" y="30285"/>
                    <a:pt x="32052" y="30263"/>
                  </a:cubicBezTo>
                  <a:lnTo>
                    <a:pt x="32052" y="30453"/>
                  </a:lnTo>
                  <a:cubicBezTo>
                    <a:pt x="31850" y="30489"/>
                    <a:pt x="31660" y="30524"/>
                    <a:pt x="31469" y="30560"/>
                  </a:cubicBezTo>
                  <a:cubicBezTo>
                    <a:pt x="31469" y="30429"/>
                    <a:pt x="31469" y="30298"/>
                    <a:pt x="31469" y="30167"/>
                  </a:cubicBezTo>
                  <a:cubicBezTo>
                    <a:pt x="31469" y="30060"/>
                    <a:pt x="31469" y="29977"/>
                    <a:pt x="31600" y="29953"/>
                  </a:cubicBezTo>
                  <a:cubicBezTo>
                    <a:pt x="31608" y="29952"/>
                    <a:pt x="31616" y="29952"/>
                    <a:pt x="31624" y="29952"/>
                  </a:cubicBezTo>
                  <a:close/>
                  <a:moveTo>
                    <a:pt x="30215" y="30463"/>
                  </a:moveTo>
                  <a:cubicBezTo>
                    <a:pt x="30241" y="30463"/>
                    <a:pt x="30286" y="30505"/>
                    <a:pt x="30350" y="30536"/>
                  </a:cubicBezTo>
                  <a:cubicBezTo>
                    <a:pt x="30278" y="30596"/>
                    <a:pt x="30243" y="30644"/>
                    <a:pt x="30207" y="30655"/>
                  </a:cubicBezTo>
                  <a:cubicBezTo>
                    <a:pt x="30171" y="30655"/>
                    <a:pt x="30136" y="30596"/>
                    <a:pt x="30100" y="30560"/>
                  </a:cubicBezTo>
                  <a:cubicBezTo>
                    <a:pt x="30136" y="30524"/>
                    <a:pt x="30159" y="30477"/>
                    <a:pt x="30207" y="30465"/>
                  </a:cubicBezTo>
                  <a:cubicBezTo>
                    <a:pt x="30210" y="30464"/>
                    <a:pt x="30212" y="30463"/>
                    <a:pt x="30215" y="30463"/>
                  </a:cubicBezTo>
                  <a:close/>
                  <a:moveTo>
                    <a:pt x="35493" y="30417"/>
                  </a:moveTo>
                  <a:cubicBezTo>
                    <a:pt x="35493" y="30417"/>
                    <a:pt x="35577" y="30417"/>
                    <a:pt x="35577" y="30441"/>
                  </a:cubicBezTo>
                  <a:cubicBezTo>
                    <a:pt x="35612" y="30501"/>
                    <a:pt x="35636" y="30572"/>
                    <a:pt x="35660" y="30632"/>
                  </a:cubicBezTo>
                  <a:cubicBezTo>
                    <a:pt x="35589" y="30655"/>
                    <a:pt x="35517" y="30679"/>
                    <a:pt x="35458" y="30703"/>
                  </a:cubicBezTo>
                  <a:cubicBezTo>
                    <a:pt x="35434" y="30679"/>
                    <a:pt x="35422" y="30667"/>
                    <a:pt x="35398" y="30644"/>
                  </a:cubicBezTo>
                  <a:cubicBezTo>
                    <a:pt x="35434" y="30572"/>
                    <a:pt x="35458" y="30489"/>
                    <a:pt x="35493" y="30417"/>
                  </a:cubicBezTo>
                  <a:close/>
                  <a:moveTo>
                    <a:pt x="26933" y="30513"/>
                  </a:moveTo>
                  <a:cubicBezTo>
                    <a:pt x="26980" y="30584"/>
                    <a:pt x="27040" y="30644"/>
                    <a:pt x="27028" y="30667"/>
                  </a:cubicBezTo>
                  <a:cubicBezTo>
                    <a:pt x="27004" y="30727"/>
                    <a:pt x="26933" y="30763"/>
                    <a:pt x="26885" y="30810"/>
                  </a:cubicBezTo>
                  <a:cubicBezTo>
                    <a:pt x="26849" y="30763"/>
                    <a:pt x="26778" y="30715"/>
                    <a:pt x="26778" y="30679"/>
                  </a:cubicBezTo>
                  <a:cubicBezTo>
                    <a:pt x="26790" y="30620"/>
                    <a:pt x="26861" y="30584"/>
                    <a:pt x="26933" y="30513"/>
                  </a:cubicBezTo>
                  <a:close/>
                  <a:moveTo>
                    <a:pt x="28932" y="30594"/>
                  </a:moveTo>
                  <a:cubicBezTo>
                    <a:pt x="28936" y="30594"/>
                    <a:pt x="28941" y="30595"/>
                    <a:pt x="28945" y="30596"/>
                  </a:cubicBezTo>
                  <a:cubicBezTo>
                    <a:pt x="28993" y="30596"/>
                    <a:pt x="29064" y="30691"/>
                    <a:pt x="29052" y="30715"/>
                  </a:cubicBezTo>
                  <a:cubicBezTo>
                    <a:pt x="29028" y="30775"/>
                    <a:pt x="28957" y="30810"/>
                    <a:pt x="28909" y="30858"/>
                  </a:cubicBezTo>
                  <a:cubicBezTo>
                    <a:pt x="28874" y="30810"/>
                    <a:pt x="28826" y="30775"/>
                    <a:pt x="28754" y="30691"/>
                  </a:cubicBezTo>
                  <a:cubicBezTo>
                    <a:pt x="28830" y="30648"/>
                    <a:pt x="28887" y="30594"/>
                    <a:pt x="28932" y="30594"/>
                  </a:cubicBezTo>
                  <a:close/>
                  <a:moveTo>
                    <a:pt x="31457" y="30560"/>
                  </a:moveTo>
                  <a:lnTo>
                    <a:pt x="31457" y="30858"/>
                  </a:lnTo>
                  <a:cubicBezTo>
                    <a:pt x="31378" y="30858"/>
                    <a:pt x="31293" y="30863"/>
                    <a:pt x="31210" y="30863"/>
                  </a:cubicBezTo>
                  <a:cubicBezTo>
                    <a:pt x="31169" y="30863"/>
                    <a:pt x="31128" y="30862"/>
                    <a:pt x="31088" y="30858"/>
                  </a:cubicBezTo>
                  <a:cubicBezTo>
                    <a:pt x="31040" y="30846"/>
                    <a:pt x="31005" y="30775"/>
                    <a:pt x="30957" y="30727"/>
                  </a:cubicBezTo>
                  <a:cubicBezTo>
                    <a:pt x="31005" y="30691"/>
                    <a:pt x="31040" y="30644"/>
                    <a:pt x="31088" y="30632"/>
                  </a:cubicBezTo>
                  <a:cubicBezTo>
                    <a:pt x="31207" y="30596"/>
                    <a:pt x="31338" y="30584"/>
                    <a:pt x="31457" y="30560"/>
                  </a:cubicBezTo>
                  <a:close/>
                  <a:moveTo>
                    <a:pt x="26278" y="30644"/>
                  </a:moveTo>
                  <a:cubicBezTo>
                    <a:pt x="26314" y="30691"/>
                    <a:pt x="26361" y="30739"/>
                    <a:pt x="26373" y="30786"/>
                  </a:cubicBezTo>
                  <a:cubicBezTo>
                    <a:pt x="26373" y="30822"/>
                    <a:pt x="26326" y="30858"/>
                    <a:pt x="26278" y="30929"/>
                  </a:cubicBezTo>
                  <a:cubicBezTo>
                    <a:pt x="26218" y="30870"/>
                    <a:pt x="26147" y="30822"/>
                    <a:pt x="26159" y="30810"/>
                  </a:cubicBezTo>
                  <a:cubicBezTo>
                    <a:pt x="26183" y="30751"/>
                    <a:pt x="26230" y="30703"/>
                    <a:pt x="26278" y="30644"/>
                  </a:cubicBezTo>
                  <a:close/>
                  <a:moveTo>
                    <a:pt x="30449" y="30654"/>
                  </a:moveTo>
                  <a:cubicBezTo>
                    <a:pt x="30455" y="30654"/>
                    <a:pt x="30462" y="30655"/>
                    <a:pt x="30469" y="30655"/>
                  </a:cubicBezTo>
                  <a:cubicBezTo>
                    <a:pt x="30517" y="30667"/>
                    <a:pt x="30564" y="30739"/>
                    <a:pt x="30612" y="30786"/>
                  </a:cubicBezTo>
                  <a:cubicBezTo>
                    <a:pt x="30591" y="30892"/>
                    <a:pt x="30579" y="30969"/>
                    <a:pt x="30502" y="30969"/>
                  </a:cubicBezTo>
                  <a:cubicBezTo>
                    <a:pt x="30492" y="30969"/>
                    <a:pt x="30481" y="30968"/>
                    <a:pt x="30469" y="30965"/>
                  </a:cubicBezTo>
                  <a:cubicBezTo>
                    <a:pt x="30409" y="30953"/>
                    <a:pt x="30338" y="30882"/>
                    <a:pt x="30326" y="30822"/>
                  </a:cubicBezTo>
                  <a:cubicBezTo>
                    <a:pt x="30304" y="30733"/>
                    <a:pt x="30354" y="30654"/>
                    <a:pt x="30449" y="30654"/>
                  </a:cubicBezTo>
                  <a:close/>
                  <a:moveTo>
                    <a:pt x="27826" y="30715"/>
                  </a:moveTo>
                  <a:cubicBezTo>
                    <a:pt x="27850" y="30715"/>
                    <a:pt x="27909" y="30786"/>
                    <a:pt x="27981" y="30858"/>
                  </a:cubicBezTo>
                  <a:cubicBezTo>
                    <a:pt x="27903" y="30914"/>
                    <a:pt x="27846" y="30990"/>
                    <a:pt x="27809" y="30990"/>
                  </a:cubicBezTo>
                  <a:cubicBezTo>
                    <a:pt x="27807" y="30990"/>
                    <a:pt x="27804" y="30990"/>
                    <a:pt x="27802" y="30989"/>
                  </a:cubicBezTo>
                  <a:cubicBezTo>
                    <a:pt x="27754" y="30977"/>
                    <a:pt x="27683" y="30894"/>
                    <a:pt x="27683" y="30846"/>
                  </a:cubicBezTo>
                  <a:cubicBezTo>
                    <a:pt x="27683" y="30798"/>
                    <a:pt x="27766" y="30739"/>
                    <a:pt x="27826" y="30715"/>
                  </a:cubicBezTo>
                  <a:close/>
                  <a:moveTo>
                    <a:pt x="34684" y="30786"/>
                  </a:moveTo>
                  <a:cubicBezTo>
                    <a:pt x="34755" y="30858"/>
                    <a:pt x="34803" y="30894"/>
                    <a:pt x="34839" y="30929"/>
                  </a:cubicBezTo>
                  <a:cubicBezTo>
                    <a:pt x="34791" y="30965"/>
                    <a:pt x="34755" y="31013"/>
                    <a:pt x="34696" y="31025"/>
                  </a:cubicBezTo>
                  <a:cubicBezTo>
                    <a:pt x="34672" y="31025"/>
                    <a:pt x="34612" y="30977"/>
                    <a:pt x="34600" y="30929"/>
                  </a:cubicBezTo>
                  <a:cubicBezTo>
                    <a:pt x="34589" y="30905"/>
                    <a:pt x="34648" y="30858"/>
                    <a:pt x="34684" y="30786"/>
                  </a:cubicBezTo>
                  <a:close/>
                  <a:moveTo>
                    <a:pt x="32069" y="31166"/>
                  </a:moveTo>
                  <a:cubicBezTo>
                    <a:pt x="32091" y="31166"/>
                    <a:pt x="32160" y="31217"/>
                    <a:pt x="32160" y="31239"/>
                  </a:cubicBezTo>
                  <a:cubicBezTo>
                    <a:pt x="32160" y="31286"/>
                    <a:pt x="32112" y="31322"/>
                    <a:pt x="32064" y="31394"/>
                  </a:cubicBezTo>
                  <a:cubicBezTo>
                    <a:pt x="32005" y="31334"/>
                    <a:pt x="31969" y="31298"/>
                    <a:pt x="31933" y="31275"/>
                  </a:cubicBezTo>
                  <a:cubicBezTo>
                    <a:pt x="31981" y="31239"/>
                    <a:pt x="32017" y="31191"/>
                    <a:pt x="32064" y="31167"/>
                  </a:cubicBezTo>
                  <a:cubicBezTo>
                    <a:pt x="32065" y="31166"/>
                    <a:pt x="32067" y="31166"/>
                    <a:pt x="32069" y="31166"/>
                  </a:cubicBezTo>
                  <a:close/>
                  <a:moveTo>
                    <a:pt x="29400" y="31154"/>
                  </a:moveTo>
                  <a:cubicBezTo>
                    <a:pt x="29490" y="31154"/>
                    <a:pt x="29540" y="31212"/>
                    <a:pt x="29540" y="31310"/>
                  </a:cubicBezTo>
                  <a:cubicBezTo>
                    <a:pt x="29540" y="31465"/>
                    <a:pt x="29421" y="31394"/>
                    <a:pt x="29302" y="31429"/>
                  </a:cubicBezTo>
                  <a:cubicBezTo>
                    <a:pt x="29278" y="31406"/>
                    <a:pt x="29195" y="31370"/>
                    <a:pt x="29183" y="31322"/>
                  </a:cubicBezTo>
                  <a:cubicBezTo>
                    <a:pt x="29159" y="31191"/>
                    <a:pt x="29266" y="31156"/>
                    <a:pt x="29374" y="31156"/>
                  </a:cubicBezTo>
                  <a:cubicBezTo>
                    <a:pt x="29383" y="31155"/>
                    <a:pt x="29391" y="31154"/>
                    <a:pt x="29400" y="31154"/>
                  </a:cubicBezTo>
                  <a:close/>
                  <a:moveTo>
                    <a:pt x="24309" y="31119"/>
                  </a:moveTo>
                  <a:cubicBezTo>
                    <a:pt x="24411" y="31119"/>
                    <a:pt x="24432" y="31207"/>
                    <a:pt x="24421" y="31275"/>
                  </a:cubicBezTo>
                  <a:cubicBezTo>
                    <a:pt x="24397" y="31334"/>
                    <a:pt x="24313" y="31370"/>
                    <a:pt x="24230" y="31441"/>
                  </a:cubicBezTo>
                  <a:cubicBezTo>
                    <a:pt x="24147" y="31370"/>
                    <a:pt x="24040" y="31322"/>
                    <a:pt x="24040" y="31275"/>
                  </a:cubicBezTo>
                  <a:cubicBezTo>
                    <a:pt x="24040" y="31120"/>
                    <a:pt x="24182" y="31132"/>
                    <a:pt x="24290" y="31120"/>
                  </a:cubicBezTo>
                  <a:cubicBezTo>
                    <a:pt x="24296" y="31119"/>
                    <a:pt x="24303" y="31119"/>
                    <a:pt x="24309" y="31119"/>
                  </a:cubicBezTo>
                  <a:close/>
                  <a:moveTo>
                    <a:pt x="26671" y="31477"/>
                  </a:moveTo>
                  <a:lnTo>
                    <a:pt x="26814" y="31608"/>
                  </a:lnTo>
                  <a:cubicBezTo>
                    <a:pt x="26766" y="31644"/>
                    <a:pt x="26718" y="31703"/>
                    <a:pt x="26659" y="31715"/>
                  </a:cubicBezTo>
                  <a:cubicBezTo>
                    <a:pt x="26576" y="31751"/>
                    <a:pt x="26480" y="31751"/>
                    <a:pt x="26385" y="31751"/>
                  </a:cubicBezTo>
                  <a:cubicBezTo>
                    <a:pt x="26337" y="31739"/>
                    <a:pt x="26302" y="31691"/>
                    <a:pt x="26254" y="31667"/>
                  </a:cubicBezTo>
                  <a:cubicBezTo>
                    <a:pt x="26290" y="31620"/>
                    <a:pt x="26314" y="31560"/>
                    <a:pt x="26361" y="31548"/>
                  </a:cubicBezTo>
                  <a:cubicBezTo>
                    <a:pt x="26457" y="31525"/>
                    <a:pt x="26552" y="31513"/>
                    <a:pt x="26635" y="31501"/>
                  </a:cubicBezTo>
                  <a:lnTo>
                    <a:pt x="26671" y="31477"/>
                  </a:lnTo>
                  <a:close/>
                  <a:moveTo>
                    <a:pt x="29076" y="31477"/>
                  </a:moveTo>
                  <a:cubicBezTo>
                    <a:pt x="29100" y="31513"/>
                    <a:pt x="29159" y="31548"/>
                    <a:pt x="29147" y="31584"/>
                  </a:cubicBezTo>
                  <a:cubicBezTo>
                    <a:pt x="29147" y="31632"/>
                    <a:pt x="29100" y="31667"/>
                    <a:pt x="29040" y="31751"/>
                  </a:cubicBezTo>
                  <a:cubicBezTo>
                    <a:pt x="28993" y="31667"/>
                    <a:pt x="28933" y="31620"/>
                    <a:pt x="28945" y="31596"/>
                  </a:cubicBezTo>
                  <a:cubicBezTo>
                    <a:pt x="28969" y="31548"/>
                    <a:pt x="29028" y="31513"/>
                    <a:pt x="29076" y="31477"/>
                  </a:cubicBezTo>
                  <a:close/>
                  <a:moveTo>
                    <a:pt x="29707" y="31370"/>
                  </a:moveTo>
                  <a:cubicBezTo>
                    <a:pt x="29719" y="31370"/>
                    <a:pt x="29743" y="31382"/>
                    <a:pt x="29755" y="31394"/>
                  </a:cubicBezTo>
                  <a:lnTo>
                    <a:pt x="29755" y="31751"/>
                  </a:lnTo>
                  <a:cubicBezTo>
                    <a:pt x="29755" y="31948"/>
                    <a:pt x="29773" y="31991"/>
                    <a:pt x="29919" y="31991"/>
                  </a:cubicBezTo>
                  <a:cubicBezTo>
                    <a:pt x="29941" y="31991"/>
                    <a:pt x="29965" y="31990"/>
                    <a:pt x="29993" y="31989"/>
                  </a:cubicBezTo>
                  <a:cubicBezTo>
                    <a:pt x="30078" y="31989"/>
                    <a:pt x="30172" y="31974"/>
                    <a:pt x="30261" y="31974"/>
                  </a:cubicBezTo>
                  <a:cubicBezTo>
                    <a:pt x="30283" y="31974"/>
                    <a:pt x="30305" y="31975"/>
                    <a:pt x="30326" y="31977"/>
                  </a:cubicBezTo>
                  <a:cubicBezTo>
                    <a:pt x="30386" y="31977"/>
                    <a:pt x="30445" y="32025"/>
                    <a:pt x="30505" y="32060"/>
                  </a:cubicBezTo>
                  <a:cubicBezTo>
                    <a:pt x="30445" y="32108"/>
                    <a:pt x="30398" y="32168"/>
                    <a:pt x="30338" y="32179"/>
                  </a:cubicBezTo>
                  <a:cubicBezTo>
                    <a:pt x="30159" y="32227"/>
                    <a:pt x="29981" y="32239"/>
                    <a:pt x="29802" y="32275"/>
                  </a:cubicBezTo>
                  <a:cubicBezTo>
                    <a:pt x="29782" y="32279"/>
                    <a:pt x="29763" y="32282"/>
                    <a:pt x="29746" y="32282"/>
                  </a:cubicBezTo>
                  <a:cubicBezTo>
                    <a:pt x="29674" y="32282"/>
                    <a:pt x="29633" y="32240"/>
                    <a:pt x="29624" y="32144"/>
                  </a:cubicBezTo>
                  <a:cubicBezTo>
                    <a:pt x="29612" y="31929"/>
                    <a:pt x="29576" y="31727"/>
                    <a:pt x="29576" y="31525"/>
                  </a:cubicBezTo>
                  <a:cubicBezTo>
                    <a:pt x="29576" y="31465"/>
                    <a:pt x="29659" y="31417"/>
                    <a:pt x="29707" y="31370"/>
                  </a:cubicBezTo>
                  <a:close/>
                  <a:moveTo>
                    <a:pt x="33670" y="32068"/>
                  </a:moveTo>
                  <a:cubicBezTo>
                    <a:pt x="33731" y="32068"/>
                    <a:pt x="33791" y="32098"/>
                    <a:pt x="33803" y="32156"/>
                  </a:cubicBezTo>
                  <a:cubicBezTo>
                    <a:pt x="33815" y="32239"/>
                    <a:pt x="33827" y="32322"/>
                    <a:pt x="33850" y="32441"/>
                  </a:cubicBezTo>
                  <a:cubicBezTo>
                    <a:pt x="33789" y="32441"/>
                    <a:pt x="33724" y="32449"/>
                    <a:pt x="33664" y="32449"/>
                  </a:cubicBezTo>
                  <a:cubicBezTo>
                    <a:pt x="33619" y="32449"/>
                    <a:pt x="33576" y="32445"/>
                    <a:pt x="33541" y="32429"/>
                  </a:cubicBezTo>
                  <a:cubicBezTo>
                    <a:pt x="33505" y="32406"/>
                    <a:pt x="33505" y="32251"/>
                    <a:pt x="33529" y="32168"/>
                  </a:cubicBezTo>
                  <a:cubicBezTo>
                    <a:pt x="33541" y="32101"/>
                    <a:pt x="33606" y="32068"/>
                    <a:pt x="33670" y="32068"/>
                  </a:cubicBezTo>
                  <a:close/>
                  <a:moveTo>
                    <a:pt x="34624" y="32287"/>
                  </a:moveTo>
                  <a:cubicBezTo>
                    <a:pt x="34684" y="32370"/>
                    <a:pt x="34755" y="32429"/>
                    <a:pt x="34743" y="32441"/>
                  </a:cubicBezTo>
                  <a:cubicBezTo>
                    <a:pt x="34708" y="32501"/>
                    <a:pt x="34660" y="32549"/>
                    <a:pt x="34600" y="32608"/>
                  </a:cubicBezTo>
                  <a:cubicBezTo>
                    <a:pt x="34565" y="32560"/>
                    <a:pt x="34505" y="32513"/>
                    <a:pt x="34505" y="32465"/>
                  </a:cubicBezTo>
                  <a:cubicBezTo>
                    <a:pt x="34505" y="32429"/>
                    <a:pt x="34565" y="32382"/>
                    <a:pt x="34624" y="32287"/>
                  </a:cubicBezTo>
                  <a:close/>
                  <a:moveTo>
                    <a:pt x="29850" y="32513"/>
                  </a:moveTo>
                  <a:cubicBezTo>
                    <a:pt x="29862" y="32549"/>
                    <a:pt x="29897" y="32584"/>
                    <a:pt x="29909" y="32632"/>
                  </a:cubicBezTo>
                  <a:cubicBezTo>
                    <a:pt x="29921" y="32656"/>
                    <a:pt x="29933" y="32691"/>
                    <a:pt x="29933" y="32715"/>
                  </a:cubicBezTo>
                  <a:cubicBezTo>
                    <a:pt x="29933" y="32799"/>
                    <a:pt x="29993" y="32918"/>
                    <a:pt x="29850" y="32930"/>
                  </a:cubicBezTo>
                  <a:cubicBezTo>
                    <a:pt x="29731" y="32930"/>
                    <a:pt x="29671" y="32858"/>
                    <a:pt x="29671" y="32727"/>
                  </a:cubicBezTo>
                  <a:cubicBezTo>
                    <a:pt x="29695" y="32680"/>
                    <a:pt x="29695" y="32632"/>
                    <a:pt x="29719" y="32596"/>
                  </a:cubicBezTo>
                  <a:cubicBezTo>
                    <a:pt x="29755" y="32560"/>
                    <a:pt x="29802" y="32549"/>
                    <a:pt x="29850" y="32513"/>
                  </a:cubicBezTo>
                  <a:close/>
                  <a:moveTo>
                    <a:pt x="28969" y="32596"/>
                  </a:moveTo>
                  <a:cubicBezTo>
                    <a:pt x="29004" y="32703"/>
                    <a:pt x="29040" y="32787"/>
                    <a:pt x="29052" y="32882"/>
                  </a:cubicBezTo>
                  <a:cubicBezTo>
                    <a:pt x="29052" y="32918"/>
                    <a:pt x="28993" y="33001"/>
                    <a:pt x="28945" y="33013"/>
                  </a:cubicBezTo>
                  <a:cubicBezTo>
                    <a:pt x="28909" y="33013"/>
                    <a:pt x="28826" y="32953"/>
                    <a:pt x="28814" y="32918"/>
                  </a:cubicBezTo>
                  <a:cubicBezTo>
                    <a:pt x="28790" y="32799"/>
                    <a:pt x="28790" y="32680"/>
                    <a:pt x="28969" y="32596"/>
                  </a:cubicBezTo>
                  <a:close/>
                  <a:moveTo>
                    <a:pt x="25620" y="32761"/>
                  </a:moveTo>
                  <a:cubicBezTo>
                    <a:pt x="25625" y="32761"/>
                    <a:pt x="25630" y="32762"/>
                    <a:pt x="25635" y="32763"/>
                  </a:cubicBezTo>
                  <a:cubicBezTo>
                    <a:pt x="25683" y="32763"/>
                    <a:pt x="25766" y="32846"/>
                    <a:pt x="25766" y="32858"/>
                  </a:cubicBezTo>
                  <a:cubicBezTo>
                    <a:pt x="25730" y="32930"/>
                    <a:pt x="25671" y="32989"/>
                    <a:pt x="25623" y="33049"/>
                  </a:cubicBezTo>
                  <a:cubicBezTo>
                    <a:pt x="25575" y="33001"/>
                    <a:pt x="25516" y="32953"/>
                    <a:pt x="25421" y="32870"/>
                  </a:cubicBezTo>
                  <a:cubicBezTo>
                    <a:pt x="25519" y="32816"/>
                    <a:pt x="25567" y="32761"/>
                    <a:pt x="25620" y="32761"/>
                  </a:cubicBezTo>
                  <a:close/>
                  <a:moveTo>
                    <a:pt x="30719" y="32822"/>
                  </a:moveTo>
                  <a:cubicBezTo>
                    <a:pt x="30767" y="32834"/>
                    <a:pt x="30814" y="32894"/>
                    <a:pt x="30862" y="32930"/>
                  </a:cubicBezTo>
                  <a:cubicBezTo>
                    <a:pt x="30826" y="32977"/>
                    <a:pt x="30790" y="33013"/>
                    <a:pt x="30731" y="33072"/>
                  </a:cubicBezTo>
                  <a:cubicBezTo>
                    <a:pt x="30659" y="33013"/>
                    <a:pt x="30624" y="32965"/>
                    <a:pt x="30588" y="32918"/>
                  </a:cubicBezTo>
                  <a:cubicBezTo>
                    <a:pt x="30624" y="32882"/>
                    <a:pt x="30683" y="32822"/>
                    <a:pt x="30719" y="32822"/>
                  </a:cubicBezTo>
                  <a:close/>
                  <a:moveTo>
                    <a:pt x="27671" y="32834"/>
                  </a:moveTo>
                  <a:cubicBezTo>
                    <a:pt x="27802" y="32834"/>
                    <a:pt x="27814" y="32953"/>
                    <a:pt x="27814" y="33049"/>
                  </a:cubicBezTo>
                  <a:cubicBezTo>
                    <a:pt x="27814" y="33084"/>
                    <a:pt x="27742" y="33132"/>
                    <a:pt x="27671" y="33215"/>
                  </a:cubicBezTo>
                  <a:cubicBezTo>
                    <a:pt x="27600" y="33132"/>
                    <a:pt x="27540" y="33084"/>
                    <a:pt x="27528" y="33025"/>
                  </a:cubicBezTo>
                  <a:cubicBezTo>
                    <a:pt x="27516" y="32941"/>
                    <a:pt x="27564" y="32846"/>
                    <a:pt x="27671" y="32834"/>
                  </a:cubicBezTo>
                  <a:close/>
                  <a:moveTo>
                    <a:pt x="25942" y="33095"/>
                  </a:moveTo>
                  <a:cubicBezTo>
                    <a:pt x="25987" y="33095"/>
                    <a:pt x="26032" y="33170"/>
                    <a:pt x="26087" y="33203"/>
                  </a:cubicBezTo>
                  <a:cubicBezTo>
                    <a:pt x="26076" y="33227"/>
                    <a:pt x="26076" y="33251"/>
                    <a:pt x="26076" y="33275"/>
                  </a:cubicBezTo>
                  <a:cubicBezTo>
                    <a:pt x="26016" y="33299"/>
                    <a:pt x="25956" y="33358"/>
                    <a:pt x="25897" y="33358"/>
                  </a:cubicBezTo>
                  <a:cubicBezTo>
                    <a:pt x="25849" y="33346"/>
                    <a:pt x="25814" y="33275"/>
                    <a:pt x="25778" y="33227"/>
                  </a:cubicBezTo>
                  <a:cubicBezTo>
                    <a:pt x="25826" y="33180"/>
                    <a:pt x="25873" y="33108"/>
                    <a:pt x="25933" y="33096"/>
                  </a:cubicBezTo>
                  <a:cubicBezTo>
                    <a:pt x="25936" y="33095"/>
                    <a:pt x="25939" y="33095"/>
                    <a:pt x="25942" y="33095"/>
                  </a:cubicBezTo>
                  <a:close/>
                  <a:moveTo>
                    <a:pt x="29639" y="33178"/>
                  </a:moveTo>
                  <a:cubicBezTo>
                    <a:pt x="29744" y="33178"/>
                    <a:pt x="29755" y="33246"/>
                    <a:pt x="29755" y="33334"/>
                  </a:cubicBezTo>
                  <a:cubicBezTo>
                    <a:pt x="29766" y="33434"/>
                    <a:pt x="29664" y="33502"/>
                    <a:pt x="29497" y="33502"/>
                  </a:cubicBezTo>
                  <a:cubicBezTo>
                    <a:pt x="29484" y="33502"/>
                    <a:pt x="29471" y="33502"/>
                    <a:pt x="29457" y="33501"/>
                  </a:cubicBezTo>
                  <a:cubicBezTo>
                    <a:pt x="29409" y="33489"/>
                    <a:pt x="29362" y="33430"/>
                    <a:pt x="29350" y="33418"/>
                  </a:cubicBezTo>
                  <a:cubicBezTo>
                    <a:pt x="29350" y="33215"/>
                    <a:pt x="29397" y="33180"/>
                    <a:pt x="29612" y="33180"/>
                  </a:cubicBezTo>
                  <a:cubicBezTo>
                    <a:pt x="29621" y="33179"/>
                    <a:pt x="29630" y="33178"/>
                    <a:pt x="29639" y="33178"/>
                  </a:cubicBezTo>
                  <a:close/>
                  <a:moveTo>
                    <a:pt x="29004" y="33275"/>
                  </a:moveTo>
                  <a:cubicBezTo>
                    <a:pt x="29064" y="33275"/>
                    <a:pt x="29135" y="33275"/>
                    <a:pt x="29124" y="33370"/>
                  </a:cubicBezTo>
                  <a:cubicBezTo>
                    <a:pt x="29112" y="33418"/>
                    <a:pt x="29064" y="33465"/>
                    <a:pt x="29016" y="33561"/>
                  </a:cubicBezTo>
                  <a:cubicBezTo>
                    <a:pt x="28945" y="33477"/>
                    <a:pt x="28897" y="33442"/>
                    <a:pt x="28885" y="33394"/>
                  </a:cubicBezTo>
                  <a:cubicBezTo>
                    <a:pt x="28862" y="33311"/>
                    <a:pt x="28921" y="33287"/>
                    <a:pt x="29004" y="33275"/>
                  </a:cubicBezTo>
                  <a:close/>
                  <a:moveTo>
                    <a:pt x="27198" y="33464"/>
                  </a:moveTo>
                  <a:cubicBezTo>
                    <a:pt x="27205" y="33464"/>
                    <a:pt x="27211" y="33464"/>
                    <a:pt x="27219" y="33465"/>
                  </a:cubicBezTo>
                  <a:cubicBezTo>
                    <a:pt x="27278" y="33477"/>
                    <a:pt x="27326" y="33525"/>
                    <a:pt x="27409" y="33584"/>
                  </a:cubicBezTo>
                  <a:cubicBezTo>
                    <a:pt x="27338" y="33656"/>
                    <a:pt x="27302" y="33715"/>
                    <a:pt x="27254" y="33727"/>
                  </a:cubicBezTo>
                  <a:cubicBezTo>
                    <a:pt x="27183" y="33727"/>
                    <a:pt x="27099" y="33703"/>
                    <a:pt x="27099" y="33596"/>
                  </a:cubicBezTo>
                  <a:cubicBezTo>
                    <a:pt x="27099" y="33520"/>
                    <a:pt x="27129" y="33464"/>
                    <a:pt x="27198" y="33464"/>
                  </a:cubicBezTo>
                  <a:close/>
                  <a:moveTo>
                    <a:pt x="26337" y="33549"/>
                  </a:moveTo>
                  <a:cubicBezTo>
                    <a:pt x="26397" y="33620"/>
                    <a:pt x="26433" y="33656"/>
                    <a:pt x="26468" y="33703"/>
                  </a:cubicBezTo>
                  <a:cubicBezTo>
                    <a:pt x="26421" y="33727"/>
                    <a:pt x="26385" y="33775"/>
                    <a:pt x="26337" y="33775"/>
                  </a:cubicBezTo>
                  <a:cubicBezTo>
                    <a:pt x="26290" y="33775"/>
                    <a:pt x="26242" y="33727"/>
                    <a:pt x="26195" y="33703"/>
                  </a:cubicBezTo>
                  <a:cubicBezTo>
                    <a:pt x="26230" y="33656"/>
                    <a:pt x="26278" y="33620"/>
                    <a:pt x="26337" y="33549"/>
                  </a:cubicBezTo>
                  <a:close/>
                  <a:moveTo>
                    <a:pt x="29893" y="33474"/>
                  </a:moveTo>
                  <a:cubicBezTo>
                    <a:pt x="29902" y="33474"/>
                    <a:pt x="29911" y="33475"/>
                    <a:pt x="29921" y="33477"/>
                  </a:cubicBezTo>
                  <a:cubicBezTo>
                    <a:pt x="29993" y="33489"/>
                    <a:pt x="30040" y="33572"/>
                    <a:pt x="30100" y="33620"/>
                  </a:cubicBezTo>
                  <a:cubicBezTo>
                    <a:pt x="30088" y="33775"/>
                    <a:pt x="30005" y="33787"/>
                    <a:pt x="29909" y="33787"/>
                  </a:cubicBezTo>
                  <a:cubicBezTo>
                    <a:pt x="29901" y="33788"/>
                    <a:pt x="29894" y="33788"/>
                    <a:pt x="29887" y="33788"/>
                  </a:cubicBezTo>
                  <a:cubicBezTo>
                    <a:pt x="29800" y="33788"/>
                    <a:pt x="29790" y="33721"/>
                    <a:pt x="29790" y="33644"/>
                  </a:cubicBezTo>
                  <a:cubicBezTo>
                    <a:pt x="29790" y="33559"/>
                    <a:pt x="29819" y="33474"/>
                    <a:pt x="29893" y="33474"/>
                  </a:cubicBezTo>
                  <a:close/>
                  <a:moveTo>
                    <a:pt x="33172" y="32179"/>
                  </a:moveTo>
                  <a:cubicBezTo>
                    <a:pt x="33246" y="32286"/>
                    <a:pt x="33121" y="32536"/>
                    <a:pt x="33349" y="32536"/>
                  </a:cubicBezTo>
                  <a:cubicBezTo>
                    <a:pt x="33376" y="32536"/>
                    <a:pt x="33408" y="32532"/>
                    <a:pt x="33446" y="32525"/>
                  </a:cubicBezTo>
                  <a:lnTo>
                    <a:pt x="33446" y="32703"/>
                  </a:lnTo>
                  <a:cubicBezTo>
                    <a:pt x="33386" y="32727"/>
                    <a:pt x="33303" y="32739"/>
                    <a:pt x="33279" y="32787"/>
                  </a:cubicBezTo>
                  <a:cubicBezTo>
                    <a:pt x="33243" y="32822"/>
                    <a:pt x="33267" y="32906"/>
                    <a:pt x="33291" y="32953"/>
                  </a:cubicBezTo>
                  <a:cubicBezTo>
                    <a:pt x="33297" y="32965"/>
                    <a:pt x="33318" y="32968"/>
                    <a:pt x="33343" y="32968"/>
                  </a:cubicBezTo>
                  <a:cubicBezTo>
                    <a:pt x="33368" y="32968"/>
                    <a:pt x="33398" y="32965"/>
                    <a:pt x="33422" y="32965"/>
                  </a:cubicBezTo>
                  <a:cubicBezTo>
                    <a:pt x="33541" y="32941"/>
                    <a:pt x="33660" y="32918"/>
                    <a:pt x="33779" y="32894"/>
                  </a:cubicBezTo>
                  <a:cubicBezTo>
                    <a:pt x="33788" y="32893"/>
                    <a:pt x="33798" y="32892"/>
                    <a:pt x="33806" y="32892"/>
                  </a:cubicBezTo>
                  <a:cubicBezTo>
                    <a:pt x="33885" y="32892"/>
                    <a:pt x="33932" y="32940"/>
                    <a:pt x="33922" y="33037"/>
                  </a:cubicBezTo>
                  <a:cubicBezTo>
                    <a:pt x="33922" y="33049"/>
                    <a:pt x="33922" y="33072"/>
                    <a:pt x="33922" y="33096"/>
                  </a:cubicBezTo>
                  <a:cubicBezTo>
                    <a:pt x="33934" y="33334"/>
                    <a:pt x="33934" y="33334"/>
                    <a:pt x="33707" y="33346"/>
                  </a:cubicBezTo>
                  <a:cubicBezTo>
                    <a:pt x="33624" y="33346"/>
                    <a:pt x="33553" y="33382"/>
                    <a:pt x="33481" y="33394"/>
                  </a:cubicBezTo>
                  <a:cubicBezTo>
                    <a:pt x="33469" y="33394"/>
                    <a:pt x="33446" y="33406"/>
                    <a:pt x="33434" y="33406"/>
                  </a:cubicBezTo>
                  <a:cubicBezTo>
                    <a:pt x="33373" y="33379"/>
                    <a:pt x="33313" y="33370"/>
                    <a:pt x="33254" y="33370"/>
                  </a:cubicBezTo>
                  <a:cubicBezTo>
                    <a:pt x="33129" y="33370"/>
                    <a:pt x="33008" y="33413"/>
                    <a:pt x="32886" y="33430"/>
                  </a:cubicBezTo>
                  <a:cubicBezTo>
                    <a:pt x="32672" y="33453"/>
                    <a:pt x="32457" y="33465"/>
                    <a:pt x="32231" y="33489"/>
                  </a:cubicBezTo>
                  <a:cubicBezTo>
                    <a:pt x="32231" y="33525"/>
                    <a:pt x="32219" y="33561"/>
                    <a:pt x="32219" y="33584"/>
                  </a:cubicBezTo>
                  <a:cubicBezTo>
                    <a:pt x="32210" y="33739"/>
                    <a:pt x="32139" y="33824"/>
                    <a:pt x="32015" y="33824"/>
                  </a:cubicBezTo>
                  <a:cubicBezTo>
                    <a:pt x="31977" y="33824"/>
                    <a:pt x="31934" y="33816"/>
                    <a:pt x="31886" y="33799"/>
                  </a:cubicBezTo>
                  <a:cubicBezTo>
                    <a:pt x="31850" y="33799"/>
                    <a:pt x="31814" y="33739"/>
                    <a:pt x="31814" y="33703"/>
                  </a:cubicBezTo>
                  <a:cubicBezTo>
                    <a:pt x="31799" y="33586"/>
                    <a:pt x="31788" y="33546"/>
                    <a:pt x="31735" y="33546"/>
                  </a:cubicBezTo>
                  <a:cubicBezTo>
                    <a:pt x="31708" y="33546"/>
                    <a:pt x="31669" y="33556"/>
                    <a:pt x="31612" y="33572"/>
                  </a:cubicBezTo>
                  <a:cubicBezTo>
                    <a:pt x="31588" y="33572"/>
                    <a:pt x="31576" y="33584"/>
                    <a:pt x="31552" y="33596"/>
                  </a:cubicBezTo>
                  <a:cubicBezTo>
                    <a:pt x="31469" y="33628"/>
                    <a:pt x="31410" y="33647"/>
                    <a:pt x="31367" y="33647"/>
                  </a:cubicBezTo>
                  <a:cubicBezTo>
                    <a:pt x="31283" y="33647"/>
                    <a:pt x="31267" y="33572"/>
                    <a:pt x="31267" y="33382"/>
                  </a:cubicBezTo>
                  <a:cubicBezTo>
                    <a:pt x="31267" y="33299"/>
                    <a:pt x="31267" y="33215"/>
                    <a:pt x="31267" y="33132"/>
                  </a:cubicBezTo>
                  <a:cubicBezTo>
                    <a:pt x="31267" y="33037"/>
                    <a:pt x="31267" y="32953"/>
                    <a:pt x="31398" y="32953"/>
                  </a:cubicBezTo>
                  <a:cubicBezTo>
                    <a:pt x="31421" y="32953"/>
                    <a:pt x="31469" y="32882"/>
                    <a:pt x="31457" y="32846"/>
                  </a:cubicBezTo>
                  <a:cubicBezTo>
                    <a:pt x="31445" y="32727"/>
                    <a:pt x="31505" y="32703"/>
                    <a:pt x="31612" y="32703"/>
                  </a:cubicBezTo>
                  <a:cubicBezTo>
                    <a:pt x="31802" y="32680"/>
                    <a:pt x="32005" y="32656"/>
                    <a:pt x="32195" y="32620"/>
                  </a:cubicBezTo>
                  <a:cubicBezTo>
                    <a:pt x="32224" y="32615"/>
                    <a:pt x="32249" y="32612"/>
                    <a:pt x="32271" y="32612"/>
                  </a:cubicBezTo>
                  <a:cubicBezTo>
                    <a:pt x="32353" y="32612"/>
                    <a:pt x="32395" y="32651"/>
                    <a:pt x="32386" y="32763"/>
                  </a:cubicBezTo>
                  <a:cubicBezTo>
                    <a:pt x="32386" y="32822"/>
                    <a:pt x="32410" y="32870"/>
                    <a:pt x="32422" y="32918"/>
                  </a:cubicBezTo>
                  <a:cubicBezTo>
                    <a:pt x="32433" y="32930"/>
                    <a:pt x="32457" y="32930"/>
                    <a:pt x="32469" y="32930"/>
                  </a:cubicBezTo>
                  <a:cubicBezTo>
                    <a:pt x="32505" y="32870"/>
                    <a:pt x="32576" y="32810"/>
                    <a:pt x="32564" y="32751"/>
                  </a:cubicBezTo>
                  <a:cubicBezTo>
                    <a:pt x="32553" y="32596"/>
                    <a:pt x="32624" y="32572"/>
                    <a:pt x="32755" y="32572"/>
                  </a:cubicBezTo>
                  <a:cubicBezTo>
                    <a:pt x="32981" y="32560"/>
                    <a:pt x="32993" y="32537"/>
                    <a:pt x="32957" y="32310"/>
                  </a:cubicBezTo>
                  <a:cubicBezTo>
                    <a:pt x="32945" y="32275"/>
                    <a:pt x="32957" y="32239"/>
                    <a:pt x="32957" y="32179"/>
                  </a:cubicBezTo>
                  <a:close/>
                  <a:moveTo>
                    <a:pt x="27790" y="33763"/>
                  </a:moveTo>
                  <a:cubicBezTo>
                    <a:pt x="27850" y="33775"/>
                    <a:pt x="27897" y="33834"/>
                    <a:pt x="27945" y="33858"/>
                  </a:cubicBezTo>
                  <a:cubicBezTo>
                    <a:pt x="27945" y="33882"/>
                    <a:pt x="27945" y="33918"/>
                    <a:pt x="27945" y="33942"/>
                  </a:cubicBezTo>
                  <a:cubicBezTo>
                    <a:pt x="27897" y="33977"/>
                    <a:pt x="27838" y="34025"/>
                    <a:pt x="27778" y="34037"/>
                  </a:cubicBezTo>
                  <a:cubicBezTo>
                    <a:pt x="27771" y="34038"/>
                    <a:pt x="27765" y="34038"/>
                    <a:pt x="27758" y="34038"/>
                  </a:cubicBezTo>
                  <a:cubicBezTo>
                    <a:pt x="27681" y="34038"/>
                    <a:pt x="27670" y="33971"/>
                    <a:pt x="27659" y="33894"/>
                  </a:cubicBezTo>
                  <a:cubicBezTo>
                    <a:pt x="27647" y="33787"/>
                    <a:pt x="27719" y="33763"/>
                    <a:pt x="27790" y="33763"/>
                  </a:cubicBezTo>
                  <a:close/>
                  <a:moveTo>
                    <a:pt x="30875" y="33688"/>
                  </a:moveTo>
                  <a:cubicBezTo>
                    <a:pt x="30932" y="33688"/>
                    <a:pt x="30942" y="33741"/>
                    <a:pt x="30957" y="33882"/>
                  </a:cubicBezTo>
                  <a:cubicBezTo>
                    <a:pt x="30957" y="33918"/>
                    <a:pt x="30969" y="33942"/>
                    <a:pt x="30969" y="33977"/>
                  </a:cubicBezTo>
                  <a:cubicBezTo>
                    <a:pt x="30969" y="34037"/>
                    <a:pt x="30981" y="34108"/>
                    <a:pt x="30945" y="34132"/>
                  </a:cubicBezTo>
                  <a:cubicBezTo>
                    <a:pt x="30898" y="34168"/>
                    <a:pt x="30826" y="34168"/>
                    <a:pt x="30767" y="34180"/>
                  </a:cubicBezTo>
                  <a:cubicBezTo>
                    <a:pt x="30755" y="34120"/>
                    <a:pt x="30743" y="34061"/>
                    <a:pt x="30731" y="34001"/>
                  </a:cubicBezTo>
                  <a:cubicBezTo>
                    <a:pt x="30719" y="33918"/>
                    <a:pt x="30719" y="33834"/>
                    <a:pt x="30707" y="33739"/>
                  </a:cubicBezTo>
                  <a:cubicBezTo>
                    <a:pt x="30788" y="33708"/>
                    <a:pt x="30840" y="33688"/>
                    <a:pt x="30875" y="33688"/>
                  </a:cubicBezTo>
                  <a:close/>
                  <a:moveTo>
                    <a:pt x="30219" y="33715"/>
                  </a:moveTo>
                  <a:cubicBezTo>
                    <a:pt x="30243" y="33715"/>
                    <a:pt x="30290" y="33787"/>
                    <a:pt x="30326" y="33823"/>
                  </a:cubicBezTo>
                  <a:cubicBezTo>
                    <a:pt x="30350" y="33882"/>
                    <a:pt x="30362" y="33942"/>
                    <a:pt x="30362" y="33989"/>
                  </a:cubicBezTo>
                  <a:cubicBezTo>
                    <a:pt x="30362" y="34073"/>
                    <a:pt x="30386" y="34204"/>
                    <a:pt x="30350" y="34227"/>
                  </a:cubicBezTo>
                  <a:cubicBezTo>
                    <a:pt x="30308" y="34248"/>
                    <a:pt x="30251" y="34261"/>
                    <a:pt x="30196" y="34261"/>
                  </a:cubicBezTo>
                  <a:cubicBezTo>
                    <a:pt x="30156" y="34261"/>
                    <a:pt x="30118" y="34254"/>
                    <a:pt x="30088" y="34239"/>
                  </a:cubicBezTo>
                  <a:cubicBezTo>
                    <a:pt x="30047" y="34217"/>
                    <a:pt x="30016" y="34206"/>
                    <a:pt x="29988" y="34206"/>
                  </a:cubicBezTo>
                  <a:cubicBezTo>
                    <a:pt x="29941" y="34206"/>
                    <a:pt x="29906" y="34235"/>
                    <a:pt x="29862" y="34287"/>
                  </a:cubicBezTo>
                  <a:cubicBezTo>
                    <a:pt x="29812" y="34362"/>
                    <a:pt x="29756" y="34413"/>
                    <a:pt x="29682" y="34413"/>
                  </a:cubicBezTo>
                  <a:cubicBezTo>
                    <a:pt x="29651" y="34413"/>
                    <a:pt x="29615" y="34404"/>
                    <a:pt x="29576" y="34382"/>
                  </a:cubicBezTo>
                  <a:cubicBezTo>
                    <a:pt x="29551" y="34369"/>
                    <a:pt x="29524" y="34366"/>
                    <a:pt x="29496" y="34366"/>
                  </a:cubicBezTo>
                  <a:cubicBezTo>
                    <a:pt x="29458" y="34366"/>
                    <a:pt x="29417" y="34373"/>
                    <a:pt x="29377" y="34373"/>
                  </a:cubicBezTo>
                  <a:cubicBezTo>
                    <a:pt x="29364" y="34373"/>
                    <a:pt x="29351" y="34372"/>
                    <a:pt x="29338" y="34370"/>
                  </a:cubicBezTo>
                  <a:cubicBezTo>
                    <a:pt x="29302" y="34370"/>
                    <a:pt x="29243" y="34346"/>
                    <a:pt x="29243" y="34334"/>
                  </a:cubicBezTo>
                  <a:cubicBezTo>
                    <a:pt x="29219" y="34192"/>
                    <a:pt x="29207" y="34049"/>
                    <a:pt x="29219" y="33906"/>
                  </a:cubicBezTo>
                  <a:cubicBezTo>
                    <a:pt x="29219" y="33882"/>
                    <a:pt x="29290" y="33834"/>
                    <a:pt x="29302" y="33834"/>
                  </a:cubicBezTo>
                  <a:cubicBezTo>
                    <a:pt x="29350" y="33870"/>
                    <a:pt x="29421" y="33918"/>
                    <a:pt x="29421" y="33953"/>
                  </a:cubicBezTo>
                  <a:cubicBezTo>
                    <a:pt x="29430" y="34064"/>
                    <a:pt x="29461" y="34089"/>
                    <a:pt x="29530" y="34089"/>
                  </a:cubicBezTo>
                  <a:cubicBezTo>
                    <a:pt x="29550" y="34089"/>
                    <a:pt x="29573" y="34087"/>
                    <a:pt x="29600" y="34084"/>
                  </a:cubicBezTo>
                  <a:cubicBezTo>
                    <a:pt x="29755" y="34049"/>
                    <a:pt x="29909" y="34061"/>
                    <a:pt x="30076" y="34049"/>
                  </a:cubicBezTo>
                  <a:cubicBezTo>
                    <a:pt x="30076" y="33965"/>
                    <a:pt x="30052" y="33894"/>
                    <a:pt x="30076" y="33834"/>
                  </a:cubicBezTo>
                  <a:cubicBezTo>
                    <a:pt x="30100" y="33787"/>
                    <a:pt x="30159" y="33739"/>
                    <a:pt x="30219" y="33715"/>
                  </a:cubicBezTo>
                  <a:close/>
                  <a:moveTo>
                    <a:pt x="31743" y="34489"/>
                  </a:moveTo>
                  <a:cubicBezTo>
                    <a:pt x="31791" y="34501"/>
                    <a:pt x="31850" y="34501"/>
                    <a:pt x="31898" y="34525"/>
                  </a:cubicBezTo>
                  <a:cubicBezTo>
                    <a:pt x="31922" y="34525"/>
                    <a:pt x="31933" y="34608"/>
                    <a:pt x="31922" y="34620"/>
                  </a:cubicBezTo>
                  <a:cubicBezTo>
                    <a:pt x="31874" y="34656"/>
                    <a:pt x="31814" y="34680"/>
                    <a:pt x="31707" y="34727"/>
                  </a:cubicBezTo>
                  <a:cubicBezTo>
                    <a:pt x="31719" y="34620"/>
                    <a:pt x="31731" y="34561"/>
                    <a:pt x="31743" y="34489"/>
                  </a:cubicBezTo>
                  <a:close/>
                  <a:moveTo>
                    <a:pt x="8248" y="0"/>
                  </a:moveTo>
                  <a:cubicBezTo>
                    <a:pt x="8181" y="0"/>
                    <a:pt x="8140" y="74"/>
                    <a:pt x="8073" y="235"/>
                  </a:cubicBezTo>
                  <a:cubicBezTo>
                    <a:pt x="8049" y="283"/>
                    <a:pt x="8014" y="330"/>
                    <a:pt x="7978" y="354"/>
                  </a:cubicBezTo>
                  <a:cubicBezTo>
                    <a:pt x="7871" y="414"/>
                    <a:pt x="7752" y="461"/>
                    <a:pt x="7633" y="509"/>
                  </a:cubicBezTo>
                  <a:cubicBezTo>
                    <a:pt x="7526" y="545"/>
                    <a:pt x="7418" y="723"/>
                    <a:pt x="7442" y="818"/>
                  </a:cubicBezTo>
                  <a:cubicBezTo>
                    <a:pt x="7502" y="1033"/>
                    <a:pt x="7502" y="1057"/>
                    <a:pt x="7276" y="1104"/>
                  </a:cubicBezTo>
                  <a:cubicBezTo>
                    <a:pt x="7204" y="1118"/>
                    <a:pt x="7129" y="1150"/>
                    <a:pt x="7052" y="1150"/>
                  </a:cubicBezTo>
                  <a:cubicBezTo>
                    <a:pt x="7000" y="1150"/>
                    <a:pt x="6947" y="1135"/>
                    <a:pt x="6895" y="1092"/>
                  </a:cubicBezTo>
                  <a:cubicBezTo>
                    <a:pt x="6859" y="1068"/>
                    <a:pt x="6811" y="1057"/>
                    <a:pt x="6776" y="1033"/>
                  </a:cubicBezTo>
                  <a:lnTo>
                    <a:pt x="6776" y="1033"/>
                  </a:lnTo>
                  <a:cubicBezTo>
                    <a:pt x="6787" y="1080"/>
                    <a:pt x="6811" y="1116"/>
                    <a:pt x="6823" y="1164"/>
                  </a:cubicBezTo>
                  <a:cubicBezTo>
                    <a:pt x="6835" y="1199"/>
                    <a:pt x="6847" y="1259"/>
                    <a:pt x="6823" y="1283"/>
                  </a:cubicBezTo>
                  <a:cubicBezTo>
                    <a:pt x="6704" y="1402"/>
                    <a:pt x="6549" y="1438"/>
                    <a:pt x="6383" y="1461"/>
                  </a:cubicBezTo>
                  <a:cubicBezTo>
                    <a:pt x="6097" y="1485"/>
                    <a:pt x="6097" y="1497"/>
                    <a:pt x="6049" y="1759"/>
                  </a:cubicBezTo>
                  <a:cubicBezTo>
                    <a:pt x="6041" y="1826"/>
                    <a:pt x="6021" y="1863"/>
                    <a:pt x="5977" y="1863"/>
                  </a:cubicBezTo>
                  <a:cubicBezTo>
                    <a:pt x="5958" y="1863"/>
                    <a:pt x="5935" y="1857"/>
                    <a:pt x="5906" y="1842"/>
                  </a:cubicBezTo>
                  <a:cubicBezTo>
                    <a:pt x="5829" y="1804"/>
                    <a:pt x="5776" y="1784"/>
                    <a:pt x="5734" y="1784"/>
                  </a:cubicBezTo>
                  <a:cubicBezTo>
                    <a:pt x="5659" y="1784"/>
                    <a:pt x="5622" y="1848"/>
                    <a:pt x="5561" y="1985"/>
                  </a:cubicBezTo>
                  <a:cubicBezTo>
                    <a:pt x="5478" y="2176"/>
                    <a:pt x="5335" y="2342"/>
                    <a:pt x="5252" y="2545"/>
                  </a:cubicBezTo>
                  <a:cubicBezTo>
                    <a:pt x="5216" y="2616"/>
                    <a:pt x="5061" y="2628"/>
                    <a:pt x="4954" y="2652"/>
                  </a:cubicBezTo>
                  <a:cubicBezTo>
                    <a:pt x="4823" y="2688"/>
                    <a:pt x="4668" y="2723"/>
                    <a:pt x="4632" y="2866"/>
                  </a:cubicBezTo>
                  <a:cubicBezTo>
                    <a:pt x="4609" y="2938"/>
                    <a:pt x="4668" y="3021"/>
                    <a:pt x="4692" y="3128"/>
                  </a:cubicBezTo>
                  <a:cubicBezTo>
                    <a:pt x="4680" y="3140"/>
                    <a:pt x="4632" y="3176"/>
                    <a:pt x="4585" y="3176"/>
                  </a:cubicBezTo>
                  <a:cubicBezTo>
                    <a:pt x="4573" y="3176"/>
                    <a:pt x="4537" y="3104"/>
                    <a:pt x="4537" y="3069"/>
                  </a:cubicBezTo>
                  <a:cubicBezTo>
                    <a:pt x="4528" y="2991"/>
                    <a:pt x="4507" y="2963"/>
                    <a:pt x="4459" y="2963"/>
                  </a:cubicBezTo>
                  <a:cubicBezTo>
                    <a:pt x="4442" y="2963"/>
                    <a:pt x="4420" y="2967"/>
                    <a:pt x="4394" y="2973"/>
                  </a:cubicBezTo>
                  <a:cubicBezTo>
                    <a:pt x="4353" y="2985"/>
                    <a:pt x="4308" y="2988"/>
                    <a:pt x="4263" y="2988"/>
                  </a:cubicBezTo>
                  <a:cubicBezTo>
                    <a:pt x="4219" y="2988"/>
                    <a:pt x="4174" y="2985"/>
                    <a:pt x="4132" y="2985"/>
                  </a:cubicBezTo>
                  <a:cubicBezTo>
                    <a:pt x="4113" y="2985"/>
                    <a:pt x="4092" y="2983"/>
                    <a:pt x="4071" y="2983"/>
                  </a:cubicBezTo>
                  <a:cubicBezTo>
                    <a:pt x="4039" y="2983"/>
                    <a:pt x="4006" y="2988"/>
                    <a:pt x="3978" y="3009"/>
                  </a:cubicBezTo>
                  <a:cubicBezTo>
                    <a:pt x="3811" y="3104"/>
                    <a:pt x="3608" y="3140"/>
                    <a:pt x="3454" y="3295"/>
                  </a:cubicBezTo>
                  <a:cubicBezTo>
                    <a:pt x="3347" y="3402"/>
                    <a:pt x="3275" y="3509"/>
                    <a:pt x="3263" y="3664"/>
                  </a:cubicBezTo>
                  <a:cubicBezTo>
                    <a:pt x="3263" y="3735"/>
                    <a:pt x="3275" y="3819"/>
                    <a:pt x="3263" y="3902"/>
                  </a:cubicBezTo>
                  <a:cubicBezTo>
                    <a:pt x="3263" y="3938"/>
                    <a:pt x="3239" y="4009"/>
                    <a:pt x="3204" y="4009"/>
                  </a:cubicBezTo>
                  <a:cubicBezTo>
                    <a:pt x="3197" y="4011"/>
                    <a:pt x="3190" y="4012"/>
                    <a:pt x="3183" y="4012"/>
                  </a:cubicBezTo>
                  <a:cubicBezTo>
                    <a:pt x="3148" y="4012"/>
                    <a:pt x="3102" y="3991"/>
                    <a:pt x="3073" y="3962"/>
                  </a:cubicBezTo>
                  <a:cubicBezTo>
                    <a:pt x="3037" y="3938"/>
                    <a:pt x="3025" y="3890"/>
                    <a:pt x="2989" y="3866"/>
                  </a:cubicBezTo>
                  <a:cubicBezTo>
                    <a:pt x="2962" y="3845"/>
                    <a:pt x="2930" y="3830"/>
                    <a:pt x="2902" y="3830"/>
                  </a:cubicBezTo>
                  <a:cubicBezTo>
                    <a:pt x="2868" y="3830"/>
                    <a:pt x="2841" y="3850"/>
                    <a:pt x="2835" y="3902"/>
                  </a:cubicBezTo>
                  <a:cubicBezTo>
                    <a:pt x="2811" y="4116"/>
                    <a:pt x="2608" y="4176"/>
                    <a:pt x="2477" y="4271"/>
                  </a:cubicBezTo>
                  <a:cubicBezTo>
                    <a:pt x="2370" y="4355"/>
                    <a:pt x="2251" y="4402"/>
                    <a:pt x="2144" y="4486"/>
                  </a:cubicBezTo>
                  <a:cubicBezTo>
                    <a:pt x="2025" y="4569"/>
                    <a:pt x="2013" y="4652"/>
                    <a:pt x="2049" y="4771"/>
                  </a:cubicBezTo>
                  <a:cubicBezTo>
                    <a:pt x="2096" y="4950"/>
                    <a:pt x="2037" y="5069"/>
                    <a:pt x="1870" y="5129"/>
                  </a:cubicBezTo>
                  <a:cubicBezTo>
                    <a:pt x="1620" y="5200"/>
                    <a:pt x="1406" y="5319"/>
                    <a:pt x="1322" y="5581"/>
                  </a:cubicBezTo>
                  <a:cubicBezTo>
                    <a:pt x="1299" y="5629"/>
                    <a:pt x="1311" y="5724"/>
                    <a:pt x="1334" y="5724"/>
                  </a:cubicBezTo>
                  <a:cubicBezTo>
                    <a:pt x="1549" y="5819"/>
                    <a:pt x="1561" y="5986"/>
                    <a:pt x="1489" y="6164"/>
                  </a:cubicBezTo>
                  <a:cubicBezTo>
                    <a:pt x="1465" y="6236"/>
                    <a:pt x="1406" y="6307"/>
                    <a:pt x="1334" y="6343"/>
                  </a:cubicBezTo>
                  <a:cubicBezTo>
                    <a:pt x="1333" y="6344"/>
                    <a:pt x="1330" y="6344"/>
                    <a:pt x="1328" y="6344"/>
                  </a:cubicBezTo>
                  <a:cubicBezTo>
                    <a:pt x="1297" y="6344"/>
                    <a:pt x="1212" y="6280"/>
                    <a:pt x="1168" y="6236"/>
                  </a:cubicBezTo>
                  <a:cubicBezTo>
                    <a:pt x="1129" y="6197"/>
                    <a:pt x="1095" y="6176"/>
                    <a:pt x="1064" y="6176"/>
                  </a:cubicBezTo>
                  <a:cubicBezTo>
                    <a:pt x="1029" y="6176"/>
                    <a:pt x="997" y="6203"/>
                    <a:pt x="965" y="6260"/>
                  </a:cubicBezTo>
                  <a:cubicBezTo>
                    <a:pt x="871" y="6431"/>
                    <a:pt x="844" y="6479"/>
                    <a:pt x="739" y="6479"/>
                  </a:cubicBezTo>
                  <a:cubicBezTo>
                    <a:pt x="698" y="6479"/>
                    <a:pt x="645" y="6472"/>
                    <a:pt x="572" y="6462"/>
                  </a:cubicBezTo>
                  <a:cubicBezTo>
                    <a:pt x="548" y="6456"/>
                    <a:pt x="526" y="6454"/>
                    <a:pt x="505" y="6454"/>
                  </a:cubicBezTo>
                  <a:cubicBezTo>
                    <a:pt x="390" y="6454"/>
                    <a:pt x="319" y="6534"/>
                    <a:pt x="299" y="6664"/>
                  </a:cubicBezTo>
                  <a:cubicBezTo>
                    <a:pt x="287" y="6700"/>
                    <a:pt x="251" y="6760"/>
                    <a:pt x="215" y="6772"/>
                  </a:cubicBezTo>
                  <a:cubicBezTo>
                    <a:pt x="1" y="6831"/>
                    <a:pt x="72" y="6986"/>
                    <a:pt x="84" y="7129"/>
                  </a:cubicBezTo>
                  <a:cubicBezTo>
                    <a:pt x="96" y="7200"/>
                    <a:pt x="120" y="7284"/>
                    <a:pt x="120" y="7367"/>
                  </a:cubicBezTo>
                  <a:cubicBezTo>
                    <a:pt x="120" y="7522"/>
                    <a:pt x="108" y="7676"/>
                    <a:pt x="108" y="7831"/>
                  </a:cubicBezTo>
                  <a:cubicBezTo>
                    <a:pt x="108" y="7855"/>
                    <a:pt x="120" y="7879"/>
                    <a:pt x="144" y="7903"/>
                  </a:cubicBezTo>
                  <a:cubicBezTo>
                    <a:pt x="299" y="8081"/>
                    <a:pt x="287" y="8355"/>
                    <a:pt x="489" y="8522"/>
                  </a:cubicBezTo>
                  <a:cubicBezTo>
                    <a:pt x="525" y="8558"/>
                    <a:pt x="525" y="8641"/>
                    <a:pt x="560" y="8677"/>
                  </a:cubicBezTo>
                  <a:cubicBezTo>
                    <a:pt x="668" y="8831"/>
                    <a:pt x="775" y="8986"/>
                    <a:pt x="906" y="9117"/>
                  </a:cubicBezTo>
                  <a:cubicBezTo>
                    <a:pt x="1001" y="9212"/>
                    <a:pt x="1084" y="9284"/>
                    <a:pt x="1096" y="9439"/>
                  </a:cubicBezTo>
                  <a:cubicBezTo>
                    <a:pt x="1096" y="9486"/>
                    <a:pt x="1156" y="9546"/>
                    <a:pt x="1180" y="9581"/>
                  </a:cubicBezTo>
                  <a:cubicBezTo>
                    <a:pt x="1263" y="9486"/>
                    <a:pt x="1334" y="9415"/>
                    <a:pt x="1394" y="9343"/>
                  </a:cubicBezTo>
                  <a:cubicBezTo>
                    <a:pt x="1430" y="9427"/>
                    <a:pt x="1477" y="9498"/>
                    <a:pt x="1489" y="9581"/>
                  </a:cubicBezTo>
                  <a:cubicBezTo>
                    <a:pt x="1510" y="9727"/>
                    <a:pt x="1585" y="9736"/>
                    <a:pt x="1684" y="9736"/>
                  </a:cubicBezTo>
                  <a:cubicBezTo>
                    <a:pt x="1698" y="9736"/>
                    <a:pt x="1712" y="9736"/>
                    <a:pt x="1727" y="9736"/>
                  </a:cubicBezTo>
                  <a:cubicBezTo>
                    <a:pt x="1742" y="9734"/>
                    <a:pt x="1756" y="9733"/>
                    <a:pt x="1770" y="9733"/>
                  </a:cubicBezTo>
                  <a:cubicBezTo>
                    <a:pt x="1827" y="9733"/>
                    <a:pt x="1884" y="9748"/>
                    <a:pt x="1942" y="9748"/>
                  </a:cubicBezTo>
                  <a:cubicBezTo>
                    <a:pt x="1942" y="9772"/>
                    <a:pt x="1942" y="9796"/>
                    <a:pt x="1942" y="9820"/>
                  </a:cubicBezTo>
                  <a:cubicBezTo>
                    <a:pt x="1882" y="9831"/>
                    <a:pt x="1811" y="9855"/>
                    <a:pt x="1763" y="9879"/>
                  </a:cubicBezTo>
                  <a:cubicBezTo>
                    <a:pt x="1703" y="9903"/>
                    <a:pt x="1632" y="9939"/>
                    <a:pt x="1620" y="9986"/>
                  </a:cubicBezTo>
                  <a:cubicBezTo>
                    <a:pt x="1620" y="10022"/>
                    <a:pt x="1668" y="10093"/>
                    <a:pt x="1703" y="10129"/>
                  </a:cubicBezTo>
                  <a:cubicBezTo>
                    <a:pt x="1751" y="10165"/>
                    <a:pt x="1811" y="10177"/>
                    <a:pt x="1870" y="10177"/>
                  </a:cubicBezTo>
                  <a:cubicBezTo>
                    <a:pt x="1965" y="10177"/>
                    <a:pt x="1989" y="10224"/>
                    <a:pt x="2013" y="10320"/>
                  </a:cubicBezTo>
                  <a:cubicBezTo>
                    <a:pt x="2037" y="10451"/>
                    <a:pt x="2084" y="10570"/>
                    <a:pt x="2156" y="10689"/>
                  </a:cubicBezTo>
                  <a:cubicBezTo>
                    <a:pt x="2204" y="10772"/>
                    <a:pt x="2299" y="10832"/>
                    <a:pt x="2370" y="10903"/>
                  </a:cubicBezTo>
                  <a:cubicBezTo>
                    <a:pt x="2513" y="11034"/>
                    <a:pt x="2632" y="11201"/>
                    <a:pt x="2787" y="11296"/>
                  </a:cubicBezTo>
                  <a:cubicBezTo>
                    <a:pt x="2918" y="11379"/>
                    <a:pt x="3025" y="11427"/>
                    <a:pt x="2977" y="11606"/>
                  </a:cubicBezTo>
                  <a:cubicBezTo>
                    <a:pt x="2977" y="11629"/>
                    <a:pt x="3025" y="11665"/>
                    <a:pt x="3049" y="11689"/>
                  </a:cubicBezTo>
                  <a:cubicBezTo>
                    <a:pt x="3299" y="11975"/>
                    <a:pt x="3644" y="12165"/>
                    <a:pt x="3858" y="12498"/>
                  </a:cubicBezTo>
                  <a:cubicBezTo>
                    <a:pt x="3954" y="12653"/>
                    <a:pt x="4132" y="12760"/>
                    <a:pt x="4251" y="12903"/>
                  </a:cubicBezTo>
                  <a:cubicBezTo>
                    <a:pt x="4549" y="13225"/>
                    <a:pt x="4823" y="13570"/>
                    <a:pt x="5192" y="13808"/>
                  </a:cubicBezTo>
                  <a:cubicBezTo>
                    <a:pt x="5204" y="13820"/>
                    <a:pt x="5216" y="13844"/>
                    <a:pt x="5228" y="13856"/>
                  </a:cubicBezTo>
                  <a:cubicBezTo>
                    <a:pt x="5311" y="13975"/>
                    <a:pt x="5394" y="14106"/>
                    <a:pt x="5502" y="14213"/>
                  </a:cubicBezTo>
                  <a:cubicBezTo>
                    <a:pt x="5835" y="14570"/>
                    <a:pt x="6180" y="14927"/>
                    <a:pt x="6525" y="15285"/>
                  </a:cubicBezTo>
                  <a:cubicBezTo>
                    <a:pt x="6740" y="15523"/>
                    <a:pt x="6942" y="15773"/>
                    <a:pt x="7157" y="16023"/>
                  </a:cubicBezTo>
                  <a:cubicBezTo>
                    <a:pt x="7335" y="16213"/>
                    <a:pt x="7526" y="16380"/>
                    <a:pt x="7692" y="16582"/>
                  </a:cubicBezTo>
                  <a:cubicBezTo>
                    <a:pt x="7919" y="16856"/>
                    <a:pt x="8085" y="17166"/>
                    <a:pt x="8383" y="17380"/>
                  </a:cubicBezTo>
                  <a:cubicBezTo>
                    <a:pt x="8430" y="17404"/>
                    <a:pt x="8454" y="17451"/>
                    <a:pt x="8490" y="17499"/>
                  </a:cubicBezTo>
                  <a:cubicBezTo>
                    <a:pt x="8550" y="17594"/>
                    <a:pt x="8514" y="17642"/>
                    <a:pt x="8407" y="17654"/>
                  </a:cubicBezTo>
                  <a:cubicBezTo>
                    <a:pt x="8311" y="17666"/>
                    <a:pt x="8216" y="17701"/>
                    <a:pt x="8133" y="17713"/>
                  </a:cubicBezTo>
                  <a:cubicBezTo>
                    <a:pt x="7978" y="17737"/>
                    <a:pt x="7835" y="17749"/>
                    <a:pt x="7680" y="17773"/>
                  </a:cubicBezTo>
                  <a:cubicBezTo>
                    <a:pt x="7573" y="17797"/>
                    <a:pt x="7466" y="17832"/>
                    <a:pt x="7359" y="17868"/>
                  </a:cubicBezTo>
                  <a:cubicBezTo>
                    <a:pt x="7335" y="17868"/>
                    <a:pt x="7323" y="17928"/>
                    <a:pt x="7323" y="17952"/>
                  </a:cubicBezTo>
                  <a:cubicBezTo>
                    <a:pt x="7383" y="18059"/>
                    <a:pt x="7442" y="18166"/>
                    <a:pt x="7514" y="18249"/>
                  </a:cubicBezTo>
                  <a:cubicBezTo>
                    <a:pt x="7919" y="18678"/>
                    <a:pt x="8335" y="19095"/>
                    <a:pt x="8752" y="19511"/>
                  </a:cubicBezTo>
                  <a:cubicBezTo>
                    <a:pt x="8764" y="19499"/>
                    <a:pt x="8788" y="19464"/>
                    <a:pt x="8800" y="19428"/>
                  </a:cubicBezTo>
                  <a:cubicBezTo>
                    <a:pt x="8788" y="19225"/>
                    <a:pt x="8764" y="19023"/>
                    <a:pt x="8764" y="18821"/>
                  </a:cubicBezTo>
                  <a:cubicBezTo>
                    <a:pt x="8764" y="18785"/>
                    <a:pt x="8847" y="18737"/>
                    <a:pt x="8895" y="18725"/>
                  </a:cubicBezTo>
                  <a:cubicBezTo>
                    <a:pt x="8919" y="18725"/>
                    <a:pt x="8990" y="18785"/>
                    <a:pt x="8990" y="18809"/>
                  </a:cubicBezTo>
                  <a:cubicBezTo>
                    <a:pt x="8974" y="18981"/>
                    <a:pt x="9026" y="19040"/>
                    <a:pt x="9113" y="19040"/>
                  </a:cubicBezTo>
                  <a:cubicBezTo>
                    <a:pt x="9159" y="19040"/>
                    <a:pt x="9215" y="19024"/>
                    <a:pt x="9276" y="18999"/>
                  </a:cubicBezTo>
                  <a:cubicBezTo>
                    <a:pt x="9284" y="18995"/>
                    <a:pt x="9292" y="18994"/>
                    <a:pt x="9300" y="18994"/>
                  </a:cubicBezTo>
                  <a:cubicBezTo>
                    <a:pt x="9317" y="18994"/>
                    <a:pt x="9335" y="18999"/>
                    <a:pt x="9359" y="18999"/>
                  </a:cubicBezTo>
                  <a:cubicBezTo>
                    <a:pt x="9395" y="19154"/>
                    <a:pt x="9431" y="19309"/>
                    <a:pt x="9466" y="19464"/>
                  </a:cubicBezTo>
                  <a:cubicBezTo>
                    <a:pt x="9478" y="19511"/>
                    <a:pt x="9514" y="19559"/>
                    <a:pt x="9538" y="19606"/>
                  </a:cubicBezTo>
                  <a:cubicBezTo>
                    <a:pt x="9573" y="19559"/>
                    <a:pt x="9645" y="19511"/>
                    <a:pt x="9645" y="19464"/>
                  </a:cubicBezTo>
                  <a:cubicBezTo>
                    <a:pt x="9657" y="19333"/>
                    <a:pt x="9693" y="19273"/>
                    <a:pt x="9812" y="19249"/>
                  </a:cubicBezTo>
                  <a:cubicBezTo>
                    <a:pt x="9871" y="19237"/>
                    <a:pt x="9919" y="19190"/>
                    <a:pt x="9966" y="19142"/>
                  </a:cubicBezTo>
                  <a:cubicBezTo>
                    <a:pt x="9895" y="19071"/>
                    <a:pt x="9835" y="18975"/>
                    <a:pt x="9740" y="18928"/>
                  </a:cubicBezTo>
                  <a:cubicBezTo>
                    <a:pt x="9645" y="18880"/>
                    <a:pt x="9514" y="18880"/>
                    <a:pt x="9395" y="18856"/>
                  </a:cubicBezTo>
                  <a:cubicBezTo>
                    <a:pt x="9419" y="18809"/>
                    <a:pt x="9419" y="18797"/>
                    <a:pt x="9419" y="18797"/>
                  </a:cubicBezTo>
                  <a:cubicBezTo>
                    <a:pt x="9597" y="18785"/>
                    <a:pt x="9645" y="18725"/>
                    <a:pt x="9562" y="18547"/>
                  </a:cubicBezTo>
                  <a:cubicBezTo>
                    <a:pt x="9526" y="18463"/>
                    <a:pt x="9550" y="18356"/>
                    <a:pt x="9526" y="18249"/>
                  </a:cubicBezTo>
                  <a:cubicBezTo>
                    <a:pt x="9514" y="18190"/>
                    <a:pt x="9478" y="18142"/>
                    <a:pt x="9454" y="18082"/>
                  </a:cubicBezTo>
                  <a:cubicBezTo>
                    <a:pt x="9395" y="18118"/>
                    <a:pt x="9335" y="18154"/>
                    <a:pt x="9276" y="18190"/>
                  </a:cubicBezTo>
                  <a:cubicBezTo>
                    <a:pt x="9264" y="18202"/>
                    <a:pt x="9252" y="18225"/>
                    <a:pt x="9240" y="18249"/>
                  </a:cubicBezTo>
                  <a:cubicBezTo>
                    <a:pt x="8811" y="17999"/>
                    <a:pt x="8990" y="17594"/>
                    <a:pt x="8954" y="17237"/>
                  </a:cubicBezTo>
                  <a:cubicBezTo>
                    <a:pt x="9085" y="17225"/>
                    <a:pt x="9157" y="17178"/>
                    <a:pt x="9216" y="17047"/>
                  </a:cubicBezTo>
                  <a:cubicBezTo>
                    <a:pt x="9264" y="16939"/>
                    <a:pt x="9419" y="16880"/>
                    <a:pt x="9538" y="16797"/>
                  </a:cubicBezTo>
                  <a:cubicBezTo>
                    <a:pt x="9540" y="16794"/>
                    <a:pt x="9544" y="16793"/>
                    <a:pt x="9548" y="16793"/>
                  </a:cubicBezTo>
                  <a:cubicBezTo>
                    <a:pt x="9567" y="16793"/>
                    <a:pt x="9602" y="16811"/>
                    <a:pt x="9621" y="16820"/>
                  </a:cubicBezTo>
                  <a:cubicBezTo>
                    <a:pt x="9693" y="16939"/>
                    <a:pt x="9764" y="17070"/>
                    <a:pt x="9847" y="17190"/>
                  </a:cubicBezTo>
                  <a:cubicBezTo>
                    <a:pt x="9883" y="17225"/>
                    <a:pt x="9931" y="17249"/>
                    <a:pt x="9978" y="17285"/>
                  </a:cubicBezTo>
                  <a:cubicBezTo>
                    <a:pt x="10109" y="17380"/>
                    <a:pt x="10276" y="17440"/>
                    <a:pt x="10383" y="17571"/>
                  </a:cubicBezTo>
                  <a:cubicBezTo>
                    <a:pt x="10645" y="17904"/>
                    <a:pt x="10978" y="18154"/>
                    <a:pt x="11288" y="18440"/>
                  </a:cubicBezTo>
                  <a:cubicBezTo>
                    <a:pt x="11562" y="18678"/>
                    <a:pt x="11800" y="18952"/>
                    <a:pt x="12050" y="19214"/>
                  </a:cubicBezTo>
                  <a:cubicBezTo>
                    <a:pt x="12491" y="19666"/>
                    <a:pt x="12943" y="20130"/>
                    <a:pt x="13383" y="20595"/>
                  </a:cubicBezTo>
                  <a:cubicBezTo>
                    <a:pt x="13550" y="20773"/>
                    <a:pt x="13705" y="20988"/>
                    <a:pt x="13884" y="21166"/>
                  </a:cubicBezTo>
                  <a:cubicBezTo>
                    <a:pt x="14003" y="21285"/>
                    <a:pt x="14145" y="21369"/>
                    <a:pt x="14265" y="21500"/>
                  </a:cubicBezTo>
                  <a:cubicBezTo>
                    <a:pt x="14812" y="22047"/>
                    <a:pt x="15336" y="22607"/>
                    <a:pt x="15884" y="23166"/>
                  </a:cubicBezTo>
                  <a:cubicBezTo>
                    <a:pt x="16408" y="23690"/>
                    <a:pt x="16932" y="24214"/>
                    <a:pt x="17455" y="24762"/>
                  </a:cubicBezTo>
                  <a:cubicBezTo>
                    <a:pt x="17944" y="25274"/>
                    <a:pt x="18408" y="25798"/>
                    <a:pt x="18896" y="26322"/>
                  </a:cubicBezTo>
                  <a:cubicBezTo>
                    <a:pt x="19289" y="26738"/>
                    <a:pt x="19694" y="27155"/>
                    <a:pt x="20087" y="27584"/>
                  </a:cubicBezTo>
                  <a:cubicBezTo>
                    <a:pt x="20503" y="28036"/>
                    <a:pt x="20920" y="28500"/>
                    <a:pt x="21325" y="28953"/>
                  </a:cubicBezTo>
                  <a:cubicBezTo>
                    <a:pt x="21420" y="29060"/>
                    <a:pt x="21504" y="29179"/>
                    <a:pt x="21587" y="29274"/>
                  </a:cubicBezTo>
                  <a:cubicBezTo>
                    <a:pt x="21777" y="29477"/>
                    <a:pt x="21980" y="29667"/>
                    <a:pt x="22170" y="29858"/>
                  </a:cubicBezTo>
                  <a:cubicBezTo>
                    <a:pt x="22242" y="29929"/>
                    <a:pt x="22277" y="30024"/>
                    <a:pt x="22349" y="30096"/>
                  </a:cubicBezTo>
                  <a:cubicBezTo>
                    <a:pt x="22480" y="30251"/>
                    <a:pt x="22635" y="30382"/>
                    <a:pt x="22766" y="30536"/>
                  </a:cubicBezTo>
                  <a:cubicBezTo>
                    <a:pt x="22956" y="30739"/>
                    <a:pt x="23147" y="30953"/>
                    <a:pt x="23337" y="31167"/>
                  </a:cubicBezTo>
                  <a:cubicBezTo>
                    <a:pt x="23623" y="31489"/>
                    <a:pt x="23921" y="31810"/>
                    <a:pt x="24206" y="32144"/>
                  </a:cubicBezTo>
                  <a:cubicBezTo>
                    <a:pt x="24444" y="32406"/>
                    <a:pt x="24694" y="32656"/>
                    <a:pt x="24921" y="32930"/>
                  </a:cubicBezTo>
                  <a:cubicBezTo>
                    <a:pt x="25385" y="33477"/>
                    <a:pt x="25837" y="34025"/>
                    <a:pt x="26314" y="34561"/>
                  </a:cubicBezTo>
                  <a:cubicBezTo>
                    <a:pt x="26730" y="35049"/>
                    <a:pt x="27183" y="35525"/>
                    <a:pt x="27611" y="36001"/>
                  </a:cubicBezTo>
                  <a:cubicBezTo>
                    <a:pt x="27742" y="36156"/>
                    <a:pt x="27861" y="36311"/>
                    <a:pt x="27981" y="36466"/>
                  </a:cubicBezTo>
                  <a:cubicBezTo>
                    <a:pt x="28195" y="36751"/>
                    <a:pt x="28397" y="37049"/>
                    <a:pt x="28671" y="37287"/>
                  </a:cubicBezTo>
                  <a:cubicBezTo>
                    <a:pt x="28921" y="37502"/>
                    <a:pt x="29112" y="37799"/>
                    <a:pt x="29326" y="38049"/>
                  </a:cubicBezTo>
                  <a:cubicBezTo>
                    <a:pt x="29362" y="38085"/>
                    <a:pt x="29397" y="38109"/>
                    <a:pt x="29445" y="38133"/>
                  </a:cubicBezTo>
                  <a:cubicBezTo>
                    <a:pt x="29445" y="38061"/>
                    <a:pt x="29481" y="37990"/>
                    <a:pt x="29457" y="37930"/>
                  </a:cubicBezTo>
                  <a:cubicBezTo>
                    <a:pt x="29445" y="37859"/>
                    <a:pt x="29362" y="37740"/>
                    <a:pt x="29350" y="37740"/>
                  </a:cubicBezTo>
                  <a:cubicBezTo>
                    <a:pt x="29325" y="37747"/>
                    <a:pt x="29303" y="37751"/>
                    <a:pt x="29284" y="37751"/>
                  </a:cubicBezTo>
                  <a:cubicBezTo>
                    <a:pt x="29180" y="37751"/>
                    <a:pt x="29138" y="37657"/>
                    <a:pt x="29088" y="37597"/>
                  </a:cubicBezTo>
                  <a:cubicBezTo>
                    <a:pt x="29028" y="37513"/>
                    <a:pt x="29052" y="37430"/>
                    <a:pt x="29171" y="37406"/>
                  </a:cubicBezTo>
                  <a:cubicBezTo>
                    <a:pt x="29183" y="37405"/>
                    <a:pt x="29196" y="37404"/>
                    <a:pt x="29208" y="37404"/>
                  </a:cubicBezTo>
                  <a:cubicBezTo>
                    <a:pt x="29270" y="37404"/>
                    <a:pt x="29335" y="37421"/>
                    <a:pt x="29396" y="37421"/>
                  </a:cubicBezTo>
                  <a:cubicBezTo>
                    <a:pt x="29408" y="37421"/>
                    <a:pt x="29421" y="37420"/>
                    <a:pt x="29433" y="37418"/>
                  </a:cubicBezTo>
                  <a:cubicBezTo>
                    <a:pt x="29469" y="37418"/>
                    <a:pt x="29552" y="37406"/>
                    <a:pt x="29552" y="37382"/>
                  </a:cubicBezTo>
                  <a:cubicBezTo>
                    <a:pt x="29564" y="37311"/>
                    <a:pt x="29564" y="37228"/>
                    <a:pt x="29552" y="37168"/>
                  </a:cubicBezTo>
                  <a:cubicBezTo>
                    <a:pt x="29552" y="37144"/>
                    <a:pt x="29469" y="37132"/>
                    <a:pt x="29433" y="37132"/>
                  </a:cubicBezTo>
                  <a:cubicBezTo>
                    <a:pt x="29326" y="37144"/>
                    <a:pt x="29219" y="37168"/>
                    <a:pt x="29112" y="37192"/>
                  </a:cubicBezTo>
                  <a:cubicBezTo>
                    <a:pt x="29001" y="37211"/>
                    <a:pt x="28918" y="37223"/>
                    <a:pt x="28856" y="37223"/>
                  </a:cubicBezTo>
                  <a:cubicBezTo>
                    <a:pt x="28683" y="37223"/>
                    <a:pt x="28668" y="37129"/>
                    <a:pt x="28659" y="36823"/>
                  </a:cubicBezTo>
                  <a:cubicBezTo>
                    <a:pt x="28647" y="36585"/>
                    <a:pt x="28647" y="36585"/>
                    <a:pt x="28409" y="36561"/>
                  </a:cubicBezTo>
                  <a:cubicBezTo>
                    <a:pt x="28373" y="36549"/>
                    <a:pt x="28338" y="36501"/>
                    <a:pt x="28302" y="36478"/>
                  </a:cubicBezTo>
                  <a:cubicBezTo>
                    <a:pt x="28338" y="36442"/>
                    <a:pt x="28362" y="36406"/>
                    <a:pt x="28409" y="36382"/>
                  </a:cubicBezTo>
                  <a:cubicBezTo>
                    <a:pt x="28481" y="36359"/>
                    <a:pt x="28552" y="36347"/>
                    <a:pt x="28623" y="36311"/>
                  </a:cubicBezTo>
                  <a:cubicBezTo>
                    <a:pt x="28669" y="36293"/>
                    <a:pt x="28708" y="36284"/>
                    <a:pt x="28740" y="36284"/>
                  </a:cubicBezTo>
                  <a:cubicBezTo>
                    <a:pt x="28815" y="36284"/>
                    <a:pt x="28853" y="36336"/>
                    <a:pt x="28862" y="36454"/>
                  </a:cubicBezTo>
                  <a:cubicBezTo>
                    <a:pt x="28862" y="36513"/>
                    <a:pt x="28838" y="36585"/>
                    <a:pt x="28862" y="36656"/>
                  </a:cubicBezTo>
                  <a:cubicBezTo>
                    <a:pt x="28874" y="36704"/>
                    <a:pt x="28921" y="36787"/>
                    <a:pt x="28957" y="36787"/>
                  </a:cubicBezTo>
                  <a:cubicBezTo>
                    <a:pt x="29112" y="36775"/>
                    <a:pt x="29278" y="36751"/>
                    <a:pt x="29433" y="36728"/>
                  </a:cubicBezTo>
                  <a:cubicBezTo>
                    <a:pt x="29457" y="36716"/>
                    <a:pt x="29493" y="36644"/>
                    <a:pt x="29481" y="36609"/>
                  </a:cubicBezTo>
                  <a:cubicBezTo>
                    <a:pt x="29457" y="36478"/>
                    <a:pt x="29540" y="36478"/>
                    <a:pt x="29624" y="36478"/>
                  </a:cubicBezTo>
                  <a:cubicBezTo>
                    <a:pt x="29743" y="36466"/>
                    <a:pt x="29850" y="36466"/>
                    <a:pt x="29969" y="36454"/>
                  </a:cubicBezTo>
                  <a:cubicBezTo>
                    <a:pt x="30005" y="36442"/>
                    <a:pt x="30064" y="36394"/>
                    <a:pt x="30076" y="36359"/>
                  </a:cubicBezTo>
                  <a:cubicBezTo>
                    <a:pt x="30112" y="36144"/>
                    <a:pt x="30112" y="36132"/>
                    <a:pt x="30326" y="36132"/>
                  </a:cubicBezTo>
                  <a:cubicBezTo>
                    <a:pt x="30386" y="36132"/>
                    <a:pt x="30433" y="36132"/>
                    <a:pt x="30481" y="36120"/>
                  </a:cubicBezTo>
                  <a:cubicBezTo>
                    <a:pt x="30576" y="36109"/>
                    <a:pt x="30600" y="36061"/>
                    <a:pt x="30576" y="35978"/>
                  </a:cubicBezTo>
                  <a:cubicBezTo>
                    <a:pt x="30552" y="35882"/>
                    <a:pt x="30528" y="35775"/>
                    <a:pt x="30505" y="35668"/>
                  </a:cubicBezTo>
                  <a:cubicBezTo>
                    <a:pt x="30457" y="35680"/>
                    <a:pt x="30421" y="35704"/>
                    <a:pt x="30386" y="35716"/>
                  </a:cubicBezTo>
                  <a:cubicBezTo>
                    <a:pt x="30362" y="35704"/>
                    <a:pt x="30350" y="35692"/>
                    <a:pt x="30338" y="35692"/>
                  </a:cubicBezTo>
                  <a:cubicBezTo>
                    <a:pt x="30362" y="35632"/>
                    <a:pt x="30386" y="35585"/>
                    <a:pt x="30398" y="35537"/>
                  </a:cubicBezTo>
                  <a:cubicBezTo>
                    <a:pt x="30421" y="35466"/>
                    <a:pt x="30457" y="35394"/>
                    <a:pt x="30457" y="35323"/>
                  </a:cubicBezTo>
                  <a:cubicBezTo>
                    <a:pt x="30457" y="35275"/>
                    <a:pt x="30421" y="35227"/>
                    <a:pt x="30409" y="35180"/>
                  </a:cubicBezTo>
                  <a:cubicBezTo>
                    <a:pt x="30350" y="35204"/>
                    <a:pt x="30314" y="35227"/>
                    <a:pt x="30278" y="35239"/>
                  </a:cubicBezTo>
                  <a:cubicBezTo>
                    <a:pt x="30267" y="35204"/>
                    <a:pt x="30243" y="35180"/>
                    <a:pt x="30243" y="35144"/>
                  </a:cubicBezTo>
                  <a:cubicBezTo>
                    <a:pt x="30183" y="34954"/>
                    <a:pt x="30207" y="34906"/>
                    <a:pt x="30398" y="34870"/>
                  </a:cubicBezTo>
                  <a:cubicBezTo>
                    <a:pt x="30612" y="34835"/>
                    <a:pt x="30838" y="34811"/>
                    <a:pt x="31052" y="34787"/>
                  </a:cubicBezTo>
                  <a:cubicBezTo>
                    <a:pt x="31267" y="34763"/>
                    <a:pt x="31493" y="34751"/>
                    <a:pt x="31719" y="34727"/>
                  </a:cubicBezTo>
                  <a:cubicBezTo>
                    <a:pt x="31719" y="34787"/>
                    <a:pt x="31719" y="34835"/>
                    <a:pt x="31719" y="34882"/>
                  </a:cubicBezTo>
                  <a:cubicBezTo>
                    <a:pt x="31719" y="34981"/>
                    <a:pt x="31711" y="35088"/>
                    <a:pt x="31816" y="35088"/>
                  </a:cubicBezTo>
                  <a:cubicBezTo>
                    <a:pt x="31838" y="35088"/>
                    <a:pt x="31865" y="35083"/>
                    <a:pt x="31898" y="35073"/>
                  </a:cubicBezTo>
                  <a:cubicBezTo>
                    <a:pt x="31922" y="35073"/>
                    <a:pt x="31969" y="35108"/>
                    <a:pt x="31969" y="35144"/>
                  </a:cubicBezTo>
                  <a:cubicBezTo>
                    <a:pt x="32005" y="35239"/>
                    <a:pt x="32017" y="35335"/>
                    <a:pt x="32041" y="35430"/>
                  </a:cubicBezTo>
                  <a:cubicBezTo>
                    <a:pt x="32050" y="35516"/>
                    <a:pt x="32014" y="35571"/>
                    <a:pt x="31956" y="35571"/>
                  </a:cubicBezTo>
                  <a:cubicBezTo>
                    <a:pt x="31942" y="35571"/>
                    <a:pt x="31926" y="35568"/>
                    <a:pt x="31910" y="35561"/>
                  </a:cubicBezTo>
                  <a:cubicBezTo>
                    <a:pt x="31850" y="35525"/>
                    <a:pt x="31802" y="35442"/>
                    <a:pt x="31719" y="35347"/>
                  </a:cubicBezTo>
                  <a:cubicBezTo>
                    <a:pt x="31636" y="35347"/>
                    <a:pt x="31493" y="35347"/>
                    <a:pt x="31493" y="35144"/>
                  </a:cubicBezTo>
                  <a:cubicBezTo>
                    <a:pt x="31493" y="35132"/>
                    <a:pt x="31433" y="35096"/>
                    <a:pt x="31410" y="35096"/>
                  </a:cubicBezTo>
                  <a:lnTo>
                    <a:pt x="30850" y="35096"/>
                  </a:lnTo>
                  <a:cubicBezTo>
                    <a:pt x="30874" y="35275"/>
                    <a:pt x="30898" y="35430"/>
                    <a:pt x="30921" y="35585"/>
                  </a:cubicBezTo>
                  <a:cubicBezTo>
                    <a:pt x="30933" y="35620"/>
                    <a:pt x="31005" y="35656"/>
                    <a:pt x="31052" y="35656"/>
                  </a:cubicBezTo>
                  <a:cubicBezTo>
                    <a:pt x="31062" y="35655"/>
                    <a:pt x="31072" y="35655"/>
                    <a:pt x="31081" y="35655"/>
                  </a:cubicBezTo>
                  <a:cubicBezTo>
                    <a:pt x="31177" y="35655"/>
                    <a:pt x="31206" y="35713"/>
                    <a:pt x="31195" y="35811"/>
                  </a:cubicBezTo>
                  <a:cubicBezTo>
                    <a:pt x="31195" y="35894"/>
                    <a:pt x="31183" y="35978"/>
                    <a:pt x="31195" y="36049"/>
                  </a:cubicBezTo>
                  <a:cubicBezTo>
                    <a:pt x="31230" y="36141"/>
                    <a:pt x="31298" y="36300"/>
                    <a:pt x="31334" y="36300"/>
                  </a:cubicBezTo>
                  <a:cubicBezTo>
                    <a:pt x="31336" y="36300"/>
                    <a:pt x="31337" y="36299"/>
                    <a:pt x="31338" y="36299"/>
                  </a:cubicBezTo>
                  <a:cubicBezTo>
                    <a:pt x="31354" y="36297"/>
                    <a:pt x="31368" y="36297"/>
                    <a:pt x="31382" y="36297"/>
                  </a:cubicBezTo>
                  <a:cubicBezTo>
                    <a:pt x="31563" y="36297"/>
                    <a:pt x="31554" y="36440"/>
                    <a:pt x="31576" y="36573"/>
                  </a:cubicBezTo>
                  <a:cubicBezTo>
                    <a:pt x="31588" y="36740"/>
                    <a:pt x="31600" y="36918"/>
                    <a:pt x="31612" y="37121"/>
                  </a:cubicBezTo>
                  <a:cubicBezTo>
                    <a:pt x="31702" y="37101"/>
                    <a:pt x="31800" y="37055"/>
                    <a:pt x="31879" y="37055"/>
                  </a:cubicBezTo>
                  <a:cubicBezTo>
                    <a:pt x="31894" y="37055"/>
                    <a:pt x="31908" y="37057"/>
                    <a:pt x="31922" y="37061"/>
                  </a:cubicBezTo>
                  <a:cubicBezTo>
                    <a:pt x="31993" y="37085"/>
                    <a:pt x="32041" y="37204"/>
                    <a:pt x="32100" y="37287"/>
                  </a:cubicBezTo>
                  <a:cubicBezTo>
                    <a:pt x="32100" y="37287"/>
                    <a:pt x="32124" y="37275"/>
                    <a:pt x="32124" y="37263"/>
                  </a:cubicBezTo>
                  <a:cubicBezTo>
                    <a:pt x="32160" y="37132"/>
                    <a:pt x="32255" y="37085"/>
                    <a:pt x="32386" y="37049"/>
                  </a:cubicBezTo>
                  <a:cubicBezTo>
                    <a:pt x="32564" y="36990"/>
                    <a:pt x="32588" y="36894"/>
                    <a:pt x="32564" y="36751"/>
                  </a:cubicBezTo>
                  <a:cubicBezTo>
                    <a:pt x="32529" y="36513"/>
                    <a:pt x="32505" y="36275"/>
                    <a:pt x="32481" y="36025"/>
                  </a:cubicBezTo>
                  <a:cubicBezTo>
                    <a:pt x="32481" y="35978"/>
                    <a:pt x="32553" y="35894"/>
                    <a:pt x="32600" y="35894"/>
                  </a:cubicBezTo>
                  <a:cubicBezTo>
                    <a:pt x="32719" y="35870"/>
                    <a:pt x="32755" y="35811"/>
                    <a:pt x="32767" y="35704"/>
                  </a:cubicBezTo>
                  <a:cubicBezTo>
                    <a:pt x="32779" y="35668"/>
                    <a:pt x="32814" y="35632"/>
                    <a:pt x="32838" y="35597"/>
                  </a:cubicBezTo>
                  <a:cubicBezTo>
                    <a:pt x="32862" y="35597"/>
                    <a:pt x="32874" y="35608"/>
                    <a:pt x="32886" y="35608"/>
                  </a:cubicBezTo>
                  <a:cubicBezTo>
                    <a:pt x="32898" y="35668"/>
                    <a:pt x="32898" y="35716"/>
                    <a:pt x="32910" y="35775"/>
                  </a:cubicBezTo>
                  <a:cubicBezTo>
                    <a:pt x="32959" y="35786"/>
                    <a:pt x="33007" y="35792"/>
                    <a:pt x="33052" y="35792"/>
                  </a:cubicBezTo>
                  <a:cubicBezTo>
                    <a:pt x="33158" y="35792"/>
                    <a:pt x="33251" y="35756"/>
                    <a:pt x="33326" y="35656"/>
                  </a:cubicBezTo>
                  <a:cubicBezTo>
                    <a:pt x="33350" y="35632"/>
                    <a:pt x="33386" y="35597"/>
                    <a:pt x="33422" y="35585"/>
                  </a:cubicBezTo>
                  <a:cubicBezTo>
                    <a:pt x="33588" y="35549"/>
                    <a:pt x="33565" y="35442"/>
                    <a:pt x="33529" y="35323"/>
                  </a:cubicBezTo>
                  <a:cubicBezTo>
                    <a:pt x="33517" y="35251"/>
                    <a:pt x="33517" y="35180"/>
                    <a:pt x="33541" y="35120"/>
                  </a:cubicBezTo>
                  <a:cubicBezTo>
                    <a:pt x="33576" y="35025"/>
                    <a:pt x="33576" y="34966"/>
                    <a:pt x="33529" y="34870"/>
                  </a:cubicBezTo>
                  <a:cubicBezTo>
                    <a:pt x="33493" y="34775"/>
                    <a:pt x="33493" y="34656"/>
                    <a:pt x="33505" y="34549"/>
                  </a:cubicBezTo>
                  <a:cubicBezTo>
                    <a:pt x="33505" y="34513"/>
                    <a:pt x="33588" y="34477"/>
                    <a:pt x="33636" y="34465"/>
                  </a:cubicBezTo>
                  <a:cubicBezTo>
                    <a:pt x="33660" y="34465"/>
                    <a:pt x="33696" y="34525"/>
                    <a:pt x="33719" y="34561"/>
                  </a:cubicBezTo>
                  <a:cubicBezTo>
                    <a:pt x="33743" y="34632"/>
                    <a:pt x="33743" y="34704"/>
                    <a:pt x="33779" y="34775"/>
                  </a:cubicBezTo>
                  <a:cubicBezTo>
                    <a:pt x="33789" y="34794"/>
                    <a:pt x="33838" y="34814"/>
                    <a:pt x="33869" y="34814"/>
                  </a:cubicBezTo>
                  <a:cubicBezTo>
                    <a:pt x="33876" y="34814"/>
                    <a:pt x="33882" y="34813"/>
                    <a:pt x="33886" y="34811"/>
                  </a:cubicBezTo>
                  <a:cubicBezTo>
                    <a:pt x="33938" y="34787"/>
                    <a:pt x="33983" y="34774"/>
                    <a:pt x="34021" y="34774"/>
                  </a:cubicBezTo>
                  <a:cubicBezTo>
                    <a:pt x="34098" y="34774"/>
                    <a:pt x="34148" y="34827"/>
                    <a:pt x="34172" y="34954"/>
                  </a:cubicBezTo>
                  <a:cubicBezTo>
                    <a:pt x="34172" y="34975"/>
                    <a:pt x="34219" y="35015"/>
                    <a:pt x="34246" y="35015"/>
                  </a:cubicBezTo>
                  <a:cubicBezTo>
                    <a:pt x="34250" y="35015"/>
                    <a:pt x="34253" y="35014"/>
                    <a:pt x="34255" y="35013"/>
                  </a:cubicBezTo>
                  <a:cubicBezTo>
                    <a:pt x="34291" y="35001"/>
                    <a:pt x="34327" y="34966"/>
                    <a:pt x="34338" y="34930"/>
                  </a:cubicBezTo>
                  <a:cubicBezTo>
                    <a:pt x="34374" y="34846"/>
                    <a:pt x="34374" y="34739"/>
                    <a:pt x="34422" y="34656"/>
                  </a:cubicBezTo>
                  <a:cubicBezTo>
                    <a:pt x="34469" y="34525"/>
                    <a:pt x="34422" y="34454"/>
                    <a:pt x="34291" y="34430"/>
                  </a:cubicBezTo>
                  <a:cubicBezTo>
                    <a:pt x="34184" y="34418"/>
                    <a:pt x="34065" y="34394"/>
                    <a:pt x="33934" y="34370"/>
                  </a:cubicBezTo>
                  <a:cubicBezTo>
                    <a:pt x="33993" y="34323"/>
                    <a:pt x="34041" y="34287"/>
                    <a:pt x="34100" y="34239"/>
                  </a:cubicBezTo>
                  <a:cubicBezTo>
                    <a:pt x="34065" y="34215"/>
                    <a:pt x="34053" y="34192"/>
                    <a:pt x="34029" y="34192"/>
                  </a:cubicBezTo>
                  <a:cubicBezTo>
                    <a:pt x="33981" y="34177"/>
                    <a:pt x="33934" y="34170"/>
                    <a:pt x="33889" y="34170"/>
                  </a:cubicBezTo>
                  <a:cubicBezTo>
                    <a:pt x="33751" y="34170"/>
                    <a:pt x="33624" y="34230"/>
                    <a:pt x="33517" y="34311"/>
                  </a:cubicBezTo>
                  <a:cubicBezTo>
                    <a:pt x="33422" y="34370"/>
                    <a:pt x="33386" y="34513"/>
                    <a:pt x="33255" y="34549"/>
                  </a:cubicBezTo>
                  <a:cubicBezTo>
                    <a:pt x="33243" y="34561"/>
                    <a:pt x="33243" y="34596"/>
                    <a:pt x="33243" y="34620"/>
                  </a:cubicBezTo>
                  <a:cubicBezTo>
                    <a:pt x="33231" y="34870"/>
                    <a:pt x="33231" y="34870"/>
                    <a:pt x="32981" y="34906"/>
                  </a:cubicBezTo>
                  <a:cubicBezTo>
                    <a:pt x="32945" y="34906"/>
                    <a:pt x="32910" y="34918"/>
                    <a:pt x="32874" y="34930"/>
                  </a:cubicBezTo>
                  <a:cubicBezTo>
                    <a:pt x="32874" y="34966"/>
                    <a:pt x="32886" y="35001"/>
                    <a:pt x="32886" y="35037"/>
                  </a:cubicBezTo>
                  <a:cubicBezTo>
                    <a:pt x="32969" y="35430"/>
                    <a:pt x="32969" y="35430"/>
                    <a:pt x="32588" y="35501"/>
                  </a:cubicBezTo>
                  <a:lnTo>
                    <a:pt x="32576" y="35501"/>
                  </a:lnTo>
                  <a:cubicBezTo>
                    <a:pt x="32517" y="35466"/>
                    <a:pt x="32433" y="35442"/>
                    <a:pt x="32433" y="35406"/>
                  </a:cubicBezTo>
                  <a:cubicBezTo>
                    <a:pt x="32422" y="35347"/>
                    <a:pt x="32469" y="35251"/>
                    <a:pt x="32517" y="35227"/>
                  </a:cubicBezTo>
                  <a:cubicBezTo>
                    <a:pt x="32672" y="35156"/>
                    <a:pt x="32695" y="35120"/>
                    <a:pt x="32576" y="34989"/>
                  </a:cubicBezTo>
                  <a:cubicBezTo>
                    <a:pt x="32529" y="34989"/>
                    <a:pt x="32476" y="34995"/>
                    <a:pt x="32442" y="34995"/>
                  </a:cubicBezTo>
                  <a:cubicBezTo>
                    <a:pt x="32426" y="34995"/>
                    <a:pt x="32414" y="34993"/>
                    <a:pt x="32410" y="34989"/>
                  </a:cubicBezTo>
                  <a:cubicBezTo>
                    <a:pt x="32386" y="34894"/>
                    <a:pt x="32374" y="34799"/>
                    <a:pt x="32374" y="34704"/>
                  </a:cubicBezTo>
                  <a:cubicBezTo>
                    <a:pt x="32374" y="34680"/>
                    <a:pt x="32445" y="34644"/>
                    <a:pt x="32493" y="34632"/>
                  </a:cubicBezTo>
                  <a:cubicBezTo>
                    <a:pt x="32600" y="34585"/>
                    <a:pt x="32719" y="34549"/>
                    <a:pt x="32862" y="34501"/>
                  </a:cubicBezTo>
                  <a:cubicBezTo>
                    <a:pt x="32803" y="34454"/>
                    <a:pt x="32767" y="34430"/>
                    <a:pt x="32695" y="34370"/>
                  </a:cubicBezTo>
                  <a:cubicBezTo>
                    <a:pt x="32838" y="34346"/>
                    <a:pt x="32957" y="34323"/>
                    <a:pt x="33076" y="34311"/>
                  </a:cubicBezTo>
                  <a:cubicBezTo>
                    <a:pt x="33303" y="34275"/>
                    <a:pt x="33350" y="34227"/>
                    <a:pt x="33374" y="34001"/>
                  </a:cubicBezTo>
                  <a:cubicBezTo>
                    <a:pt x="33383" y="33877"/>
                    <a:pt x="33405" y="33832"/>
                    <a:pt x="33485" y="33832"/>
                  </a:cubicBezTo>
                  <a:cubicBezTo>
                    <a:pt x="33512" y="33832"/>
                    <a:pt x="33546" y="33837"/>
                    <a:pt x="33588" y="33846"/>
                  </a:cubicBezTo>
                  <a:cubicBezTo>
                    <a:pt x="33609" y="33850"/>
                    <a:pt x="33631" y="33851"/>
                    <a:pt x="33654" y="33851"/>
                  </a:cubicBezTo>
                  <a:cubicBezTo>
                    <a:pt x="33708" y="33851"/>
                    <a:pt x="33764" y="33843"/>
                    <a:pt x="33815" y="33834"/>
                  </a:cubicBezTo>
                  <a:cubicBezTo>
                    <a:pt x="33850" y="33831"/>
                    <a:pt x="33884" y="33826"/>
                    <a:pt x="33915" y="33826"/>
                  </a:cubicBezTo>
                  <a:cubicBezTo>
                    <a:pt x="33988" y="33826"/>
                    <a:pt x="34041" y="33852"/>
                    <a:pt x="34041" y="33977"/>
                  </a:cubicBezTo>
                  <a:cubicBezTo>
                    <a:pt x="34053" y="34049"/>
                    <a:pt x="34112" y="34108"/>
                    <a:pt x="34136" y="34180"/>
                  </a:cubicBezTo>
                  <a:lnTo>
                    <a:pt x="34196" y="34180"/>
                  </a:lnTo>
                  <a:cubicBezTo>
                    <a:pt x="34208" y="34120"/>
                    <a:pt x="34243" y="34073"/>
                    <a:pt x="34255" y="34013"/>
                  </a:cubicBezTo>
                  <a:cubicBezTo>
                    <a:pt x="34267" y="33787"/>
                    <a:pt x="34267" y="33787"/>
                    <a:pt x="34493" y="33763"/>
                  </a:cubicBezTo>
                  <a:cubicBezTo>
                    <a:pt x="34541" y="33763"/>
                    <a:pt x="34577" y="33751"/>
                    <a:pt x="34624" y="33751"/>
                  </a:cubicBezTo>
                  <a:cubicBezTo>
                    <a:pt x="34624" y="33715"/>
                    <a:pt x="34636" y="33680"/>
                    <a:pt x="34636" y="33644"/>
                  </a:cubicBezTo>
                  <a:cubicBezTo>
                    <a:pt x="34612" y="33501"/>
                    <a:pt x="34684" y="33465"/>
                    <a:pt x="34815" y="33465"/>
                  </a:cubicBezTo>
                  <a:cubicBezTo>
                    <a:pt x="34850" y="33468"/>
                    <a:pt x="34886" y="33470"/>
                    <a:pt x="34922" y="33470"/>
                  </a:cubicBezTo>
                  <a:cubicBezTo>
                    <a:pt x="35028" y="33470"/>
                    <a:pt x="35133" y="33456"/>
                    <a:pt x="35231" y="33430"/>
                  </a:cubicBezTo>
                  <a:cubicBezTo>
                    <a:pt x="35315" y="33406"/>
                    <a:pt x="35410" y="33334"/>
                    <a:pt x="35434" y="33263"/>
                  </a:cubicBezTo>
                  <a:cubicBezTo>
                    <a:pt x="35470" y="33156"/>
                    <a:pt x="35458" y="33025"/>
                    <a:pt x="35446" y="32918"/>
                  </a:cubicBezTo>
                  <a:cubicBezTo>
                    <a:pt x="35422" y="32763"/>
                    <a:pt x="35493" y="32703"/>
                    <a:pt x="35624" y="32691"/>
                  </a:cubicBezTo>
                  <a:cubicBezTo>
                    <a:pt x="35755" y="32680"/>
                    <a:pt x="35851" y="32632"/>
                    <a:pt x="35874" y="32489"/>
                  </a:cubicBezTo>
                  <a:cubicBezTo>
                    <a:pt x="35886" y="32453"/>
                    <a:pt x="35934" y="32418"/>
                    <a:pt x="35982" y="32406"/>
                  </a:cubicBezTo>
                  <a:cubicBezTo>
                    <a:pt x="36068" y="32396"/>
                    <a:pt x="36155" y="32379"/>
                    <a:pt x="36242" y="32379"/>
                  </a:cubicBezTo>
                  <a:cubicBezTo>
                    <a:pt x="36262" y="32379"/>
                    <a:pt x="36283" y="32380"/>
                    <a:pt x="36303" y="32382"/>
                  </a:cubicBezTo>
                  <a:cubicBezTo>
                    <a:pt x="36422" y="32382"/>
                    <a:pt x="36505" y="32358"/>
                    <a:pt x="36589" y="32275"/>
                  </a:cubicBezTo>
                  <a:cubicBezTo>
                    <a:pt x="36619" y="32233"/>
                    <a:pt x="36654" y="32209"/>
                    <a:pt x="36690" y="32209"/>
                  </a:cubicBezTo>
                  <a:cubicBezTo>
                    <a:pt x="36726" y="32209"/>
                    <a:pt x="36761" y="32233"/>
                    <a:pt x="36791" y="32287"/>
                  </a:cubicBezTo>
                  <a:cubicBezTo>
                    <a:pt x="36803" y="32310"/>
                    <a:pt x="36839" y="32322"/>
                    <a:pt x="36851" y="32346"/>
                  </a:cubicBezTo>
                  <a:cubicBezTo>
                    <a:pt x="36922" y="32287"/>
                    <a:pt x="36994" y="32251"/>
                    <a:pt x="37053" y="32203"/>
                  </a:cubicBezTo>
                  <a:cubicBezTo>
                    <a:pt x="37125" y="32144"/>
                    <a:pt x="37113" y="32096"/>
                    <a:pt x="37029" y="32060"/>
                  </a:cubicBezTo>
                  <a:cubicBezTo>
                    <a:pt x="36970" y="32037"/>
                    <a:pt x="36910" y="32013"/>
                    <a:pt x="36851" y="32001"/>
                  </a:cubicBezTo>
                  <a:lnTo>
                    <a:pt x="36839" y="31941"/>
                  </a:lnTo>
                  <a:cubicBezTo>
                    <a:pt x="36982" y="31846"/>
                    <a:pt x="37136" y="31751"/>
                    <a:pt x="37291" y="31644"/>
                  </a:cubicBezTo>
                  <a:cubicBezTo>
                    <a:pt x="37339" y="31608"/>
                    <a:pt x="37375" y="31560"/>
                    <a:pt x="37410" y="31513"/>
                  </a:cubicBezTo>
                  <a:cubicBezTo>
                    <a:pt x="37363" y="31501"/>
                    <a:pt x="37327" y="31477"/>
                    <a:pt x="37279" y="31441"/>
                  </a:cubicBezTo>
                  <a:cubicBezTo>
                    <a:pt x="37244" y="31406"/>
                    <a:pt x="37196" y="31370"/>
                    <a:pt x="37160" y="31334"/>
                  </a:cubicBezTo>
                  <a:cubicBezTo>
                    <a:pt x="37136" y="31298"/>
                    <a:pt x="37125" y="31251"/>
                    <a:pt x="37113" y="31215"/>
                  </a:cubicBezTo>
                  <a:cubicBezTo>
                    <a:pt x="37089" y="31215"/>
                    <a:pt x="37065" y="31227"/>
                    <a:pt x="37041" y="31227"/>
                  </a:cubicBezTo>
                  <a:cubicBezTo>
                    <a:pt x="37029" y="31310"/>
                    <a:pt x="37029" y="31406"/>
                    <a:pt x="37017" y="31489"/>
                  </a:cubicBezTo>
                  <a:cubicBezTo>
                    <a:pt x="37005" y="31560"/>
                    <a:pt x="36994" y="31667"/>
                    <a:pt x="36958" y="31679"/>
                  </a:cubicBezTo>
                  <a:cubicBezTo>
                    <a:pt x="36839" y="31727"/>
                    <a:pt x="36696" y="31739"/>
                    <a:pt x="36565" y="31763"/>
                  </a:cubicBezTo>
                  <a:cubicBezTo>
                    <a:pt x="36555" y="31764"/>
                    <a:pt x="36546" y="31765"/>
                    <a:pt x="36538" y="31765"/>
                  </a:cubicBezTo>
                  <a:cubicBezTo>
                    <a:pt x="36461" y="31765"/>
                    <a:pt x="36422" y="31717"/>
                    <a:pt x="36422" y="31632"/>
                  </a:cubicBezTo>
                  <a:cubicBezTo>
                    <a:pt x="36422" y="31501"/>
                    <a:pt x="36398" y="31370"/>
                    <a:pt x="36398" y="31239"/>
                  </a:cubicBezTo>
                  <a:cubicBezTo>
                    <a:pt x="36398" y="31084"/>
                    <a:pt x="36351" y="30917"/>
                    <a:pt x="36553" y="30834"/>
                  </a:cubicBezTo>
                  <a:cubicBezTo>
                    <a:pt x="36577" y="30822"/>
                    <a:pt x="36589" y="30727"/>
                    <a:pt x="36577" y="30679"/>
                  </a:cubicBezTo>
                  <a:cubicBezTo>
                    <a:pt x="36565" y="30644"/>
                    <a:pt x="36505" y="30632"/>
                    <a:pt x="36458" y="30620"/>
                  </a:cubicBezTo>
                  <a:cubicBezTo>
                    <a:pt x="36398" y="30596"/>
                    <a:pt x="36303" y="30644"/>
                    <a:pt x="36279" y="30524"/>
                  </a:cubicBezTo>
                  <a:cubicBezTo>
                    <a:pt x="36237" y="30323"/>
                    <a:pt x="36119" y="30235"/>
                    <a:pt x="35925" y="30235"/>
                  </a:cubicBezTo>
                  <a:cubicBezTo>
                    <a:pt x="35901" y="30235"/>
                    <a:pt x="35877" y="30236"/>
                    <a:pt x="35851" y="30239"/>
                  </a:cubicBezTo>
                  <a:cubicBezTo>
                    <a:pt x="35842" y="30240"/>
                    <a:pt x="35834" y="30241"/>
                    <a:pt x="35826" y="30241"/>
                  </a:cubicBezTo>
                  <a:cubicBezTo>
                    <a:pt x="35775" y="30241"/>
                    <a:pt x="35725" y="30212"/>
                    <a:pt x="35684" y="30191"/>
                  </a:cubicBezTo>
                  <a:cubicBezTo>
                    <a:pt x="35720" y="30143"/>
                    <a:pt x="35755" y="30084"/>
                    <a:pt x="35815" y="30060"/>
                  </a:cubicBezTo>
                  <a:cubicBezTo>
                    <a:pt x="35898" y="30013"/>
                    <a:pt x="35922" y="29965"/>
                    <a:pt x="35851" y="29893"/>
                  </a:cubicBezTo>
                  <a:cubicBezTo>
                    <a:pt x="35815" y="29870"/>
                    <a:pt x="35767" y="29810"/>
                    <a:pt x="35779" y="29786"/>
                  </a:cubicBezTo>
                  <a:cubicBezTo>
                    <a:pt x="35827" y="29655"/>
                    <a:pt x="35732" y="29620"/>
                    <a:pt x="35660" y="29560"/>
                  </a:cubicBezTo>
                  <a:cubicBezTo>
                    <a:pt x="35398" y="29405"/>
                    <a:pt x="35208" y="29167"/>
                    <a:pt x="35029" y="28929"/>
                  </a:cubicBezTo>
                  <a:cubicBezTo>
                    <a:pt x="34946" y="28810"/>
                    <a:pt x="34827" y="28727"/>
                    <a:pt x="34731" y="28631"/>
                  </a:cubicBezTo>
                  <a:cubicBezTo>
                    <a:pt x="34648" y="28560"/>
                    <a:pt x="34553" y="28477"/>
                    <a:pt x="34469" y="28405"/>
                  </a:cubicBezTo>
                  <a:cubicBezTo>
                    <a:pt x="34446" y="28369"/>
                    <a:pt x="34434" y="28322"/>
                    <a:pt x="34398" y="28286"/>
                  </a:cubicBezTo>
                  <a:cubicBezTo>
                    <a:pt x="34053" y="27977"/>
                    <a:pt x="33815" y="27548"/>
                    <a:pt x="33386" y="27310"/>
                  </a:cubicBezTo>
                  <a:cubicBezTo>
                    <a:pt x="33315" y="27274"/>
                    <a:pt x="33255" y="27191"/>
                    <a:pt x="33243" y="27107"/>
                  </a:cubicBezTo>
                  <a:cubicBezTo>
                    <a:pt x="33219" y="26917"/>
                    <a:pt x="33088" y="26810"/>
                    <a:pt x="32969" y="26691"/>
                  </a:cubicBezTo>
                  <a:cubicBezTo>
                    <a:pt x="32862" y="26595"/>
                    <a:pt x="32767" y="26488"/>
                    <a:pt x="32672" y="26381"/>
                  </a:cubicBezTo>
                  <a:cubicBezTo>
                    <a:pt x="32612" y="26334"/>
                    <a:pt x="32576" y="26250"/>
                    <a:pt x="32517" y="26214"/>
                  </a:cubicBezTo>
                  <a:cubicBezTo>
                    <a:pt x="32386" y="26155"/>
                    <a:pt x="32279" y="26095"/>
                    <a:pt x="32314" y="25929"/>
                  </a:cubicBezTo>
                  <a:cubicBezTo>
                    <a:pt x="32326" y="25905"/>
                    <a:pt x="32291" y="25881"/>
                    <a:pt x="32279" y="25857"/>
                  </a:cubicBezTo>
                  <a:cubicBezTo>
                    <a:pt x="32088" y="25679"/>
                    <a:pt x="31910" y="25488"/>
                    <a:pt x="31719" y="25310"/>
                  </a:cubicBezTo>
                  <a:cubicBezTo>
                    <a:pt x="31695" y="25286"/>
                    <a:pt x="31683" y="25262"/>
                    <a:pt x="31660" y="25238"/>
                  </a:cubicBezTo>
                  <a:cubicBezTo>
                    <a:pt x="31481" y="25024"/>
                    <a:pt x="31302" y="24810"/>
                    <a:pt x="31124" y="24607"/>
                  </a:cubicBezTo>
                  <a:cubicBezTo>
                    <a:pt x="30957" y="24429"/>
                    <a:pt x="30779" y="24262"/>
                    <a:pt x="30624" y="24083"/>
                  </a:cubicBezTo>
                  <a:cubicBezTo>
                    <a:pt x="30338" y="23750"/>
                    <a:pt x="30064" y="23393"/>
                    <a:pt x="29778" y="23059"/>
                  </a:cubicBezTo>
                  <a:cubicBezTo>
                    <a:pt x="29445" y="22678"/>
                    <a:pt x="29088" y="22321"/>
                    <a:pt x="28754" y="21940"/>
                  </a:cubicBezTo>
                  <a:cubicBezTo>
                    <a:pt x="28564" y="21738"/>
                    <a:pt x="28385" y="21535"/>
                    <a:pt x="28207" y="21321"/>
                  </a:cubicBezTo>
                  <a:cubicBezTo>
                    <a:pt x="27957" y="21023"/>
                    <a:pt x="27576" y="20845"/>
                    <a:pt x="27385" y="20464"/>
                  </a:cubicBezTo>
                  <a:cubicBezTo>
                    <a:pt x="27302" y="20297"/>
                    <a:pt x="27123" y="20190"/>
                    <a:pt x="26980" y="20059"/>
                  </a:cubicBezTo>
                  <a:cubicBezTo>
                    <a:pt x="26921" y="20011"/>
                    <a:pt x="26838" y="19987"/>
                    <a:pt x="26790" y="19928"/>
                  </a:cubicBezTo>
                  <a:cubicBezTo>
                    <a:pt x="26623" y="19726"/>
                    <a:pt x="26480" y="19523"/>
                    <a:pt x="26326" y="19321"/>
                  </a:cubicBezTo>
                  <a:cubicBezTo>
                    <a:pt x="26290" y="19261"/>
                    <a:pt x="26254" y="19190"/>
                    <a:pt x="26207" y="19142"/>
                  </a:cubicBezTo>
                  <a:cubicBezTo>
                    <a:pt x="25695" y="18594"/>
                    <a:pt x="25183" y="18035"/>
                    <a:pt x="24659" y="17487"/>
                  </a:cubicBezTo>
                  <a:cubicBezTo>
                    <a:pt x="24159" y="16951"/>
                    <a:pt x="23670" y="16416"/>
                    <a:pt x="23170" y="15880"/>
                  </a:cubicBezTo>
                  <a:cubicBezTo>
                    <a:pt x="22861" y="15558"/>
                    <a:pt x="22539" y="15249"/>
                    <a:pt x="22230" y="14915"/>
                  </a:cubicBezTo>
                  <a:cubicBezTo>
                    <a:pt x="21873" y="14534"/>
                    <a:pt x="21527" y="14153"/>
                    <a:pt x="21158" y="13772"/>
                  </a:cubicBezTo>
                  <a:cubicBezTo>
                    <a:pt x="20730" y="13320"/>
                    <a:pt x="20289" y="12879"/>
                    <a:pt x="19872" y="12439"/>
                  </a:cubicBezTo>
                  <a:cubicBezTo>
                    <a:pt x="19491" y="12046"/>
                    <a:pt x="19134" y="11629"/>
                    <a:pt x="18765" y="11236"/>
                  </a:cubicBezTo>
                  <a:cubicBezTo>
                    <a:pt x="18301" y="10736"/>
                    <a:pt x="17825" y="10248"/>
                    <a:pt x="17360" y="9748"/>
                  </a:cubicBezTo>
                  <a:cubicBezTo>
                    <a:pt x="16943" y="9296"/>
                    <a:pt x="16515" y="8855"/>
                    <a:pt x="16110" y="8391"/>
                  </a:cubicBezTo>
                  <a:cubicBezTo>
                    <a:pt x="15848" y="8081"/>
                    <a:pt x="15479" y="7915"/>
                    <a:pt x="15277" y="7545"/>
                  </a:cubicBezTo>
                  <a:cubicBezTo>
                    <a:pt x="15110" y="7224"/>
                    <a:pt x="14800" y="6986"/>
                    <a:pt x="14538" y="6712"/>
                  </a:cubicBezTo>
                  <a:cubicBezTo>
                    <a:pt x="14134" y="6283"/>
                    <a:pt x="13729" y="5867"/>
                    <a:pt x="13324" y="5450"/>
                  </a:cubicBezTo>
                  <a:cubicBezTo>
                    <a:pt x="13276" y="5390"/>
                    <a:pt x="13217" y="5343"/>
                    <a:pt x="13157" y="5319"/>
                  </a:cubicBezTo>
                  <a:cubicBezTo>
                    <a:pt x="12979" y="5259"/>
                    <a:pt x="12872" y="5129"/>
                    <a:pt x="12788" y="4974"/>
                  </a:cubicBezTo>
                  <a:cubicBezTo>
                    <a:pt x="12705" y="4831"/>
                    <a:pt x="12610" y="4700"/>
                    <a:pt x="12502" y="4581"/>
                  </a:cubicBezTo>
                  <a:cubicBezTo>
                    <a:pt x="12312" y="4367"/>
                    <a:pt x="12086" y="4164"/>
                    <a:pt x="11883" y="3950"/>
                  </a:cubicBezTo>
                  <a:cubicBezTo>
                    <a:pt x="11657" y="3712"/>
                    <a:pt x="11431" y="3474"/>
                    <a:pt x="11205" y="3235"/>
                  </a:cubicBezTo>
                  <a:cubicBezTo>
                    <a:pt x="11050" y="3057"/>
                    <a:pt x="10895" y="2890"/>
                    <a:pt x="10740" y="2712"/>
                  </a:cubicBezTo>
                  <a:cubicBezTo>
                    <a:pt x="10526" y="2473"/>
                    <a:pt x="10264" y="2283"/>
                    <a:pt x="10085" y="2009"/>
                  </a:cubicBezTo>
                  <a:cubicBezTo>
                    <a:pt x="9883" y="1700"/>
                    <a:pt x="9621" y="1426"/>
                    <a:pt x="9383" y="1152"/>
                  </a:cubicBezTo>
                  <a:cubicBezTo>
                    <a:pt x="9288" y="1033"/>
                    <a:pt x="9157" y="949"/>
                    <a:pt x="9062" y="842"/>
                  </a:cubicBezTo>
                  <a:cubicBezTo>
                    <a:pt x="9014" y="795"/>
                    <a:pt x="8954" y="735"/>
                    <a:pt x="8942" y="676"/>
                  </a:cubicBezTo>
                  <a:cubicBezTo>
                    <a:pt x="8919" y="606"/>
                    <a:pt x="8728" y="413"/>
                    <a:pt x="8651" y="413"/>
                  </a:cubicBezTo>
                  <a:cubicBezTo>
                    <a:pt x="8649" y="413"/>
                    <a:pt x="8647" y="413"/>
                    <a:pt x="8645" y="414"/>
                  </a:cubicBezTo>
                  <a:cubicBezTo>
                    <a:pt x="8621" y="426"/>
                    <a:pt x="8597" y="449"/>
                    <a:pt x="8585" y="473"/>
                  </a:cubicBezTo>
                  <a:cubicBezTo>
                    <a:pt x="8561" y="497"/>
                    <a:pt x="8550" y="533"/>
                    <a:pt x="8526" y="568"/>
                  </a:cubicBezTo>
                  <a:cubicBezTo>
                    <a:pt x="8442" y="521"/>
                    <a:pt x="8371" y="473"/>
                    <a:pt x="8478" y="390"/>
                  </a:cubicBezTo>
                  <a:cubicBezTo>
                    <a:pt x="8609" y="295"/>
                    <a:pt x="8621" y="223"/>
                    <a:pt x="8478" y="128"/>
                  </a:cubicBezTo>
                  <a:cubicBezTo>
                    <a:pt x="8369" y="45"/>
                    <a:pt x="8301" y="0"/>
                    <a:pt x="8248"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8" name="Google Shape;618;p42"/>
          <p:cNvSpPr/>
          <p:nvPr/>
        </p:nvSpPr>
        <p:spPr>
          <a:xfrm flipH="1" rot="10800000">
            <a:off x="0" y="5910911"/>
            <a:ext cx="9144000" cy="947100"/>
          </a:xfrm>
          <a:prstGeom prst="round2SameRect">
            <a:avLst>
              <a:gd fmla="val 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 title and description">
    <p:spTree>
      <p:nvGrpSpPr>
        <p:cNvPr id="108" name="Shape 108"/>
        <p:cNvGrpSpPr/>
        <p:nvPr/>
      </p:nvGrpSpPr>
      <p:grpSpPr>
        <a:xfrm>
          <a:off x="0" y="0"/>
          <a:ext cx="0" cy="0"/>
          <a:chOff x="0" y="0"/>
          <a:chExt cx="0" cy="0"/>
        </a:xfrm>
      </p:grpSpPr>
      <p:sp>
        <p:nvSpPr>
          <p:cNvPr id="109" name="Google Shape;109;p6"/>
          <p:cNvSpPr/>
          <p:nvPr/>
        </p:nvSpPr>
        <p:spPr>
          <a:xfrm>
            <a:off x="4572000" y="-100"/>
            <a:ext cx="4572000" cy="6858000"/>
          </a:xfrm>
          <a:prstGeom prst="rect">
            <a:avLst/>
          </a:prstGeom>
          <a:solidFill>
            <a:schemeClr val="dk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110" name="Google Shape;110;p6"/>
          <p:cNvCxnSpPr/>
          <p:nvPr/>
        </p:nvCxnSpPr>
        <p:spPr>
          <a:xfrm>
            <a:off x="5029675" y="5994004"/>
            <a:ext cx="540900" cy="0"/>
          </a:xfrm>
          <a:prstGeom prst="straightConnector1">
            <a:avLst/>
          </a:prstGeom>
          <a:noFill/>
          <a:ln cap="flat" cmpd="sng" w="38100">
            <a:solidFill>
              <a:schemeClr val="accent5"/>
            </a:solidFill>
            <a:prstDash val="solid"/>
            <a:round/>
            <a:headEnd len="sm" w="sm" type="none"/>
            <a:tailEnd len="sm" w="sm" type="none"/>
          </a:ln>
        </p:spPr>
      </p:cxnSp>
      <p:sp>
        <p:nvSpPr>
          <p:cNvPr id="111" name="Google Shape;111;p6"/>
          <p:cNvSpPr txBox="1"/>
          <p:nvPr>
            <p:ph type="title"/>
          </p:nvPr>
        </p:nvSpPr>
        <p:spPr>
          <a:xfrm>
            <a:off x="265500" y="1612100"/>
            <a:ext cx="4045200" cy="20084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800"/>
              <a:buNone/>
              <a:defRPr sz="3800"/>
            </a:lvl1pPr>
            <a:lvl2pPr lvl="1" algn="ctr">
              <a:lnSpc>
                <a:spcPct val="100000"/>
              </a:lnSpc>
              <a:spcBef>
                <a:spcPts val="0"/>
              </a:spcBef>
              <a:spcAft>
                <a:spcPts val="0"/>
              </a:spcAft>
              <a:buSzPts val="3800"/>
              <a:buNone/>
              <a:defRPr sz="3800"/>
            </a:lvl2pPr>
            <a:lvl3pPr lvl="2" algn="ctr">
              <a:lnSpc>
                <a:spcPct val="100000"/>
              </a:lnSpc>
              <a:spcBef>
                <a:spcPts val="0"/>
              </a:spcBef>
              <a:spcAft>
                <a:spcPts val="0"/>
              </a:spcAft>
              <a:buSzPts val="3800"/>
              <a:buNone/>
              <a:defRPr sz="3800"/>
            </a:lvl3pPr>
            <a:lvl4pPr lvl="3" algn="ctr">
              <a:lnSpc>
                <a:spcPct val="100000"/>
              </a:lnSpc>
              <a:spcBef>
                <a:spcPts val="0"/>
              </a:spcBef>
              <a:spcAft>
                <a:spcPts val="0"/>
              </a:spcAft>
              <a:buSzPts val="3800"/>
              <a:buNone/>
              <a:defRPr sz="3800"/>
            </a:lvl4pPr>
            <a:lvl5pPr lvl="4" algn="ctr">
              <a:lnSpc>
                <a:spcPct val="100000"/>
              </a:lnSpc>
              <a:spcBef>
                <a:spcPts val="0"/>
              </a:spcBef>
              <a:spcAft>
                <a:spcPts val="0"/>
              </a:spcAft>
              <a:buSzPts val="3800"/>
              <a:buNone/>
              <a:defRPr sz="3800"/>
            </a:lvl5pPr>
            <a:lvl6pPr lvl="5" algn="ctr">
              <a:lnSpc>
                <a:spcPct val="100000"/>
              </a:lnSpc>
              <a:spcBef>
                <a:spcPts val="0"/>
              </a:spcBef>
              <a:spcAft>
                <a:spcPts val="0"/>
              </a:spcAft>
              <a:buSzPts val="3800"/>
              <a:buNone/>
              <a:defRPr sz="3800"/>
            </a:lvl6pPr>
            <a:lvl7pPr lvl="6" algn="ctr">
              <a:lnSpc>
                <a:spcPct val="100000"/>
              </a:lnSpc>
              <a:spcBef>
                <a:spcPts val="0"/>
              </a:spcBef>
              <a:spcAft>
                <a:spcPts val="0"/>
              </a:spcAft>
              <a:buSzPts val="3800"/>
              <a:buNone/>
              <a:defRPr sz="3800"/>
            </a:lvl7pPr>
            <a:lvl8pPr lvl="7" algn="ctr">
              <a:lnSpc>
                <a:spcPct val="100000"/>
              </a:lnSpc>
              <a:spcBef>
                <a:spcPts val="0"/>
              </a:spcBef>
              <a:spcAft>
                <a:spcPts val="0"/>
              </a:spcAft>
              <a:buSzPts val="3800"/>
              <a:buNone/>
              <a:defRPr sz="3800"/>
            </a:lvl8pPr>
            <a:lvl9pPr lvl="8" algn="ctr">
              <a:lnSpc>
                <a:spcPct val="100000"/>
              </a:lnSpc>
              <a:spcBef>
                <a:spcPts val="0"/>
              </a:spcBef>
              <a:spcAft>
                <a:spcPts val="0"/>
              </a:spcAft>
              <a:buSzPts val="3800"/>
              <a:buNone/>
              <a:defRPr sz="3800"/>
            </a:lvl9pPr>
          </a:lstStyle>
          <a:p/>
        </p:txBody>
      </p:sp>
      <p:sp>
        <p:nvSpPr>
          <p:cNvPr id="112" name="Google Shape;112;p6"/>
          <p:cNvSpPr txBox="1"/>
          <p:nvPr>
            <p:ph idx="1" type="subTitle"/>
          </p:nvPr>
        </p:nvSpPr>
        <p:spPr>
          <a:xfrm>
            <a:off x="265500" y="3692001"/>
            <a:ext cx="4045200" cy="17940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Clr>
                <a:schemeClr val="accent5"/>
              </a:buClr>
              <a:buSzPts val="2100"/>
              <a:buNone/>
              <a:defRPr sz="2100">
                <a:solidFill>
                  <a:schemeClr val="accent5"/>
                </a:solidFill>
              </a:defRPr>
            </a:lvl1pPr>
            <a:lvl2pPr lvl="1" algn="ctr">
              <a:lnSpc>
                <a:spcPct val="100000"/>
              </a:lnSpc>
              <a:spcBef>
                <a:spcPts val="0"/>
              </a:spcBef>
              <a:spcAft>
                <a:spcPts val="0"/>
              </a:spcAft>
              <a:buClr>
                <a:schemeClr val="accent5"/>
              </a:buClr>
              <a:buSzPts val="2100"/>
              <a:buNone/>
              <a:defRPr sz="2100">
                <a:solidFill>
                  <a:schemeClr val="accent5"/>
                </a:solidFill>
              </a:defRPr>
            </a:lvl2pPr>
            <a:lvl3pPr lvl="2" algn="ctr">
              <a:lnSpc>
                <a:spcPct val="100000"/>
              </a:lnSpc>
              <a:spcBef>
                <a:spcPts val="0"/>
              </a:spcBef>
              <a:spcAft>
                <a:spcPts val="0"/>
              </a:spcAft>
              <a:buClr>
                <a:schemeClr val="accent5"/>
              </a:buClr>
              <a:buSzPts val="2100"/>
              <a:buNone/>
              <a:defRPr sz="2100">
                <a:solidFill>
                  <a:schemeClr val="accent5"/>
                </a:solidFill>
              </a:defRPr>
            </a:lvl3pPr>
            <a:lvl4pPr lvl="3" algn="ctr">
              <a:lnSpc>
                <a:spcPct val="100000"/>
              </a:lnSpc>
              <a:spcBef>
                <a:spcPts val="0"/>
              </a:spcBef>
              <a:spcAft>
                <a:spcPts val="0"/>
              </a:spcAft>
              <a:buClr>
                <a:schemeClr val="accent5"/>
              </a:buClr>
              <a:buSzPts val="2100"/>
              <a:buNone/>
              <a:defRPr sz="2100">
                <a:solidFill>
                  <a:schemeClr val="accent5"/>
                </a:solidFill>
              </a:defRPr>
            </a:lvl4pPr>
            <a:lvl5pPr lvl="4" algn="ctr">
              <a:lnSpc>
                <a:spcPct val="100000"/>
              </a:lnSpc>
              <a:spcBef>
                <a:spcPts val="0"/>
              </a:spcBef>
              <a:spcAft>
                <a:spcPts val="0"/>
              </a:spcAft>
              <a:buClr>
                <a:schemeClr val="accent5"/>
              </a:buClr>
              <a:buSzPts val="2100"/>
              <a:buNone/>
              <a:defRPr sz="2100">
                <a:solidFill>
                  <a:schemeClr val="accent5"/>
                </a:solidFill>
              </a:defRPr>
            </a:lvl5pPr>
            <a:lvl6pPr lvl="5" algn="ctr">
              <a:lnSpc>
                <a:spcPct val="100000"/>
              </a:lnSpc>
              <a:spcBef>
                <a:spcPts val="0"/>
              </a:spcBef>
              <a:spcAft>
                <a:spcPts val="0"/>
              </a:spcAft>
              <a:buClr>
                <a:schemeClr val="accent5"/>
              </a:buClr>
              <a:buSzPts val="2100"/>
              <a:buNone/>
              <a:defRPr sz="2100">
                <a:solidFill>
                  <a:schemeClr val="accent5"/>
                </a:solidFill>
              </a:defRPr>
            </a:lvl6pPr>
            <a:lvl7pPr lvl="6" algn="ctr">
              <a:lnSpc>
                <a:spcPct val="100000"/>
              </a:lnSpc>
              <a:spcBef>
                <a:spcPts val="0"/>
              </a:spcBef>
              <a:spcAft>
                <a:spcPts val="0"/>
              </a:spcAft>
              <a:buClr>
                <a:schemeClr val="accent5"/>
              </a:buClr>
              <a:buSzPts val="2100"/>
              <a:buNone/>
              <a:defRPr sz="2100">
                <a:solidFill>
                  <a:schemeClr val="accent5"/>
                </a:solidFill>
              </a:defRPr>
            </a:lvl7pPr>
            <a:lvl8pPr lvl="7" algn="ctr">
              <a:lnSpc>
                <a:spcPct val="100000"/>
              </a:lnSpc>
              <a:spcBef>
                <a:spcPts val="0"/>
              </a:spcBef>
              <a:spcAft>
                <a:spcPts val="0"/>
              </a:spcAft>
              <a:buClr>
                <a:schemeClr val="accent5"/>
              </a:buClr>
              <a:buSzPts val="2100"/>
              <a:buNone/>
              <a:defRPr sz="2100">
                <a:solidFill>
                  <a:schemeClr val="accent5"/>
                </a:solidFill>
              </a:defRPr>
            </a:lvl8pPr>
            <a:lvl9pPr lvl="8" algn="ctr">
              <a:lnSpc>
                <a:spcPct val="100000"/>
              </a:lnSpc>
              <a:spcBef>
                <a:spcPts val="0"/>
              </a:spcBef>
              <a:spcAft>
                <a:spcPts val="0"/>
              </a:spcAft>
              <a:buClr>
                <a:schemeClr val="accent5"/>
              </a:buClr>
              <a:buSzPts val="2100"/>
              <a:buNone/>
              <a:defRPr sz="2100">
                <a:solidFill>
                  <a:schemeClr val="accent5"/>
                </a:solidFill>
              </a:defRPr>
            </a:lvl9pPr>
          </a:lstStyle>
          <a:p/>
        </p:txBody>
      </p:sp>
      <p:sp>
        <p:nvSpPr>
          <p:cNvPr id="113" name="Google Shape;113;p6"/>
          <p:cNvSpPr txBox="1"/>
          <p:nvPr>
            <p:ph idx="2" type="body"/>
          </p:nvPr>
        </p:nvSpPr>
        <p:spPr>
          <a:xfrm>
            <a:off x="4939500" y="965600"/>
            <a:ext cx="3837000" cy="4926800"/>
          </a:xfrm>
          <a:prstGeom prst="rect">
            <a:avLst/>
          </a:prstGeom>
          <a:noFill/>
          <a:ln>
            <a:noFill/>
          </a:ln>
        </p:spPr>
        <p:txBody>
          <a:bodyPr anchorCtr="0" anchor="ctr"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14" name="Google Shape;114;p6"/>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TITLE_AND_TWO_COLUMNS_1">
    <p:spTree>
      <p:nvGrpSpPr>
        <p:cNvPr id="619" name="Shape 619"/>
        <p:cNvGrpSpPr/>
        <p:nvPr/>
      </p:nvGrpSpPr>
      <p:grpSpPr>
        <a:xfrm>
          <a:off x="0" y="0"/>
          <a:ext cx="0" cy="0"/>
          <a:chOff x="0" y="0"/>
          <a:chExt cx="0" cy="0"/>
        </a:xfrm>
      </p:grpSpPr>
      <p:sp>
        <p:nvSpPr>
          <p:cNvPr id="620" name="Google Shape;620;p43"/>
          <p:cNvSpPr/>
          <p:nvPr/>
        </p:nvSpPr>
        <p:spPr>
          <a:xfrm>
            <a:off x="0" y="5910900"/>
            <a:ext cx="9144000" cy="947100"/>
          </a:xfrm>
          <a:prstGeom prst="round2SameRect">
            <a:avLst>
              <a:gd fmla="val 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21" name="Google Shape;621;p43"/>
          <p:cNvGrpSpPr/>
          <p:nvPr/>
        </p:nvGrpSpPr>
        <p:grpSpPr>
          <a:xfrm>
            <a:off x="-1004957" y="1073237"/>
            <a:ext cx="11348266" cy="3527569"/>
            <a:chOff x="-1004957" y="804948"/>
            <a:chExt cx="11348266" cy="2645743"/>
          </a:xfrm>
        </p:grpSpPr>
        <p:grpSp>
          <p:nvGrpSpPr>
            <p:cNvPr id="622" name="Google Shape;622;p43"/>
            <p:cNvGrpSpPr/>
            <p:nvPr/>
          </p:nvGrpSpPr>
          <p:grpSpPr>
            <a:xfrm rot="-2700000">
              <a:off x="-878901" y="1375245"/>
              <a:ext cx="2125385" cy="1236905"/>
              <a:chOff x="667025" y="1177750"/>
              <a:chExt cx="1169825" cy="680800"/>
            </a:xfrm>
          </p:grpSpPr>
          <p:sp>
            <p:nvSpPr>
              <p:cNvPr id="623" name="Google Shape;623;p43"/>
              <p:cNvSpPr/>
              <p:nvPr/>
            </p:nvSpPr>
            <p:spPr>
              <a:xfrm>
                <a:off x="674175" y="1177750"/>
                <a:ext cx="1162675" cy="680800"/>
              </a:xfrm>
              <a:custGeom>
                <a:rect b="b" l="l" r="r" t="t"/>
                <a:pathLst>
                  <a:path extrusionOk="0" h="27232" w="46507">
                    <a:moveTo>
                      <a:pt x="43792" y="2640"/>
                    </a:moveTo>
                    <a:lnTo>
                      <a:pt x="43804" y="2795"/>
                    </a:lnTo>
                    <a:cubicBezTo>
                      <a:pt x="43673" y="2795"/>
                      <a:pt x="43554" y="2807"/>
                      <a:pt x="43423" y="2807"/>
                    </a:cubicBezTo>
                    <a:cubicBezTo>
                      <a:pt x="43423" y="2807"/>
                      <a:pt x="43411" y="2723"/>
                      <a:pt x="43411" y="2688"/>
                    </a:cubicBezTo>
                    <a:cubicBezTo>
                      <a:pt x="43542" y="2676"/>
                      <a:pt x="43661" y="2652"/>
                      <a:pt x="43792" y="2640"/>
                    </a:cubicBezTo>
                    <a:close/>
                    <a:moveTo>
                      <a:pt x="45530" y="7783"/>
                    </a:moveTo>
                    <a:cubicBezTo>
                      <a:pt x="45554" y="7807"/>
                      <a:pt x="45590" y="7819"/>
                      <a:pt x="45614" y="7843"/>
                    </a:cubicBezTo>
                    <a:cubicBezTo>
                      <a:pt x="45614" y="8081"/>
                      <a:pt x="45435" y="8188"/>
                      <a:pt x="45268" y="8295"/>
                    </a:cubicBezTo>
                    <a:cubicBezTo>
                      <a:pt x="45244" y="8272"/>
                      <a:pt x="45221" y="8260"/>
                      <a:pt x="45197" y="8236"/>
                    </a:cubicBezTo>
                    <a:lnTo>
                      <a:pt x="45530" y="7783"/>
                    </a:lnTo>
                    <a:close/>
                    <a:moveTo>
                      <a:pt x="35767" y="19654"/>
                    </a:moveTo>
                    <a:cubicBezTo>
                      <a:pt x="35791" y="19666"/>
                      <a:pt x="35815" y="19678"/>
                      <a:pt x="35838" y="19690"/>
                    </a:cubicBezTo>
                    <a:cubicBezTo>
                      <a:pt x="35731" y="19821"/>
                      <a:pt x="35624" y="19952"/>
                      <a:pt x="35446" y="20154"/>
                    </a:cubicBezTo>
                    <a:cubicBezTo>
                      <a:pt x="35373" y="19999"/>
                      <a:pt x="35310" y="19880"/>
                      <a:pt x="35248" y="19758"/>
                    </a:cubicBezTo>
                    <a:lnTo>
                      <a:pt x="35248" y="19758"/>
                    </a:lnTo>
                    <a:cubicBezTo>
                      <a:pt x="35421" y="19723"/>
                      <a:pt x="35594" y="19692"/>
                      <a:pt x="35767" y="19654"/>
                    </a:cubicBezTo>
                    <a:close/>
                    <a:moveTo>
                      <a:pt x="23028" y="25081"/>
                    </a:moveTo>
                    <a:cubicBezTo>
                      <a:pt x="23114" y="25081"/>
                      <a:pt x="23200" y="25141"/>
                      <a:pt x="23277" y="25155"/>
                    </a:cubicBezTo>
                    <a:cubicBezTo>
                      <a:pt x="23337" y="25166"/>
                      <a:pt x="23373" y="25262"/>
                      <a:pt x="23408" y="25309"/>
                    </a:cubicBezTo>
                    <a:cubicBezTo>
                      <a:pt x="23396" y="25333"/>
                      <a:pt x="23373" y="25345"/>
                      <a:pt x="23361" y="25369"/>
                    </a:cubicBezTo>
                    <a:cubicBezTo>
                      <a:pt x="23206" y="25309"/>
                      <a:pt x="23039" y="25262"/>
                      <a:pt x="22849" y="25202"/>
                    </a:cubicBezTo>
                    <a:cubicBezTo>
                      <a:pt x="22907" y="25110"/>
                      <a:pt x="22968" y="25081"/>
                      <a:pt x="23028" y="25081"/>
                    </a:cubicBezTo>
                    <a:close/>
                    <a:moveTo>
                      <a:pt x="34041" y="0"/>
                    </a:moveTo>
                    <a:cubicBezTo>
                      <a:pt x="33860" y="0"/>
                      <a:pt x="33678" y="15"/>
                      <a:pt x="33493" y="44"/>
                    </a:cubicBezTo>
                    <a:cubicBezTo>
                      <a:pt x="32243" y="259"/>
                      <a:pt x="31255" y="925"/>
                      <a:pt x="30481" y="1914"/>
                    </a:cubicBezTo>
                    <a:cubicBezTo>
                      <a:pt x="30147" y="2342"/>
                      <a:pt x="29850" y="2795"/>
                      <a:pt x="29528" y="3235"/>
                    </a:cubicBezTo>
                    <a:cubicBezTo>
                      <a:pt x="29469" y="3319"/>
                      <a:pt x="29385" y="3390"/>
                      <a:pt x="29302" y="3497"/>
                    </a:cubicBezTo>
                    <a:cubicBezTo>
                      <a:pt x="29088" y="2437"/>
                      <a:pt x="28540" y="1687"/>
                      <a:pt x="27659" y="1152"/>
                    </a:cubicBezTo>
                    <a:cubicBezTo>
                      <a:pt x="27176" y="861"/>
                      <a:pt x="26669" y="742"/>
                      <a:pt x="26156" y="742"/>
                    </a:cubicBezTo>
                    <a:cubicBezTo>
                      <a:pt x="25872" y="742"/>
                      <a:pt x="25586" y="778"/>
                      <a:pt x="25301" y="842"/>
                    </a:cubicBezTo>
                    <a:cubicBezTo>
                      <a:pt x="24647" y="985"/>
                      <a:pt x="23956" y="1128"/>
                      <a:pt x="23385" y="1545"/>
                    </a:cubicBezTo>
                    <a:cubicBezTo>
                      <a:pt x="23254" y="1628"/>
                      <a:pt x="23099" y="1687"/>
                      <a:pt x="22968" y="1783"/>
                    </a:cubicBezTo>
                    <a:cubicBezTo>
                      <a:pt x="22646" y="2033"/>
                      <a:pt x="22301" y="2247"/>
                      <a:pt x="22027" y="2545"/>
                    </a:cubicBezTo>
                    <a:cubicBezTo>
                      <a:pt x="21801" y="2783"/>
                      <a:pt x="21670" y="3104"/>
                      <a:pt x="21491" y="3390"/>
                    </a:cubicBezTo>
                    <a:cubicBezTo>
                      <a:pt x="21349" y="3604"/>
                      <a:pt x="21206" y="3819"/>
                      <a:pt x="21075" y="4033"/>
                    </a:cubicBezTo>
                    <a:cubicBezTo>
                      <a:pt x="21039" y="4092"/>
                      <a:pt x="21051" y="4176"/>
                      <a:pt x="21039" y="4235"/>
                    </a:cubicBezTo>
                    <a:cubicBezTo>
                      <a:pt x="21027" y="4295"/>
                      <a:pt x="21027" y="4366"/>
                      <a:pt x="21003" y="4426"/>
                    </a:cubicBezTo>
                    <a:cubicBezTo>
                      <a:pt x="20884" y="4688"/>
                      <a:pt x="20753" y="4950"/>
                      <a:pt x="20646" y="5224"/>
                    </a:cubicBezTo>
                    <a:cubicBezTo>
                      <a:pt x="20384" y="5890"/>
                      <a:pt x="20134" y="6557"/>
                      <a:pt x="19872" y="7224"/>
                    </a:cubicBezTo>
                    <a:cubicBezTo>
                      <a:pt x="19848" y="7283"/>
                      <a:pt x="19789" y="7331"/>
                      <a:pt x="19753" y="7390"/>
                    </a:cubicBezTo>
                    <a:cubicBezTo>
                      <a:pt x="19229" y="6343"/>
                      <a:pt x="18360" y="5807"/>
                      <a:pt x="17253" y="5724"/>
                    </a:cubicBezTo>
                    <a:cubicBezTo>
                      <a:pt x="17154" y="5716"/>
                      <a:pt x="17056" y="5713"/>
                      <a:pt x="16958" y="5713"/>
                    </a:cubicBezTo>
                    <a:cubicBezTo>
                      <a:pt x="16092" y="5713"/>
                      <a:pt x="15275" y="5995"/>
                      <a:pt x="14526" y="6498"/>
                    </a:cubicBezTo>
                    <a:cubicBezTo>
                      <a:pt x="14050" y="6819"/>
                      <a:pt x="13550" y="7129"/>
                      <a:pt x="13121" y="7545"/>
                    </a:cubicBezTo>
                    <a:cubicBezTo>
                      <a:pt x="12967" y="7712"/>
                      <a:pt x="12752" y="7831"/>
                      <a:pt x="12609" y="8010"/>
                    </a:cubicBezTo>
                    <a:cubicBezTo>
                      <a:pt x="12276" y="8426"/>
                      <a:pt x="11943" y="8867"/>
                      <a:pt x="11621" y="9295"/>
                    </a:cubicBezTo>
                    <a:cubicBezTo>
                      <a:pt x="11264" y="9784"/>
                      <a:pt x="10919" y="10272"/>
                      <a:pt x="10573" y="10772"/>
                    </a:cubicBezTo>
                    <a:cubicBezTo>
                      <a:pt x="10264" y="11212"/>
                      <a:pt x="9990" y="11689"/>
                      <a:pt x="9669" y="12117"/>
                    </a:cubicBezTo>
                    <a:cubicBezTo>
                      <a:pt x="9371" y="12522"/>
                      <a:pt x="9038" y="12903"/>
                      <a:pt x="8692" y="13284"/>
                    </a:cubicBezTo>
                    <a:cubicBezTo>
                      <a:pt x="8061" y="13987"/>
                      <a:pt x="7418" y="14677"/>
                      <a:pt x="6787" y="15368"/>
                    </a:cubicBezTo>
                    <a:cubicBezTo>
                      <a:pt x="5966" y="16284"/>
                      <a:pt x="5085" y="17106"/>
                      <a:pt x="4120" y="17868"/>
                    </a:cubicBezTo>
                    <a:cubicBezTo>
                      <a:pt x="3858" y="18070"/>
                      <a:pt x="3596" y="18273"/>
                      <a:pt x="3334" y="18475"/>
                    </a:cubicBezTo>
                    <a:cubicBezTo>
                      <a:pt x="3227" y="18570"/>
                      <a:pt x="3144" y="18678"/>
                      <a:pt x="3037" y="18761"/>
                    </a:cubicBezTo>
                    <a:cubicBezTo>
                      <a:pt x="2287" y="19344"/>
                      <a:pt x="1525" y="19904"/>
                      <a:pt x="786" y="20487"/>
                    </a:cubicBezTo>
                    <a:cubicBezTo>
                      <a:pt x="191" y="20964"/>
                      <a:pt x="1" y="21666"/>
                      <a:pt x="251" y="22357"/>
                    </a:cubicBezTo>
                    <a:cubicBezTo>
                      <a:pt x="394" y="22738"/>
                      <a:pt x="584" y="23107"/>
                      <a:pt x="751" y="23476"/>
                    </a:cubicBezTo>
                    <a:cubicBezTo>
                      <a:pt x="2037" y="23035"/>
                      <a:pt x="3334" y="22607"/>
                      <a:pt x="4620" y="22142"/>
                    </a:cubicBezTo>
                    <a:cubicBezTo>
                      <a:pt x="5704" y="21761"/>
                      <a:pt x="6752" y="21309"/>
                      <a:pt x="7859" y="20987"/>
                    </a:cubicBezTo>
                    <a:cubicBezTo>
                      <a:pt x="8204" y="20892"/>
                      <a:pt x="8514" y="20773"/>
                      <a:pt x="8835" y="20630"/>
                    </a:cubicBezTo>
                    <a:cubicBezTo>
                      <a:pt x="9680" y="20285"/>
                      <a:pt x="10562" y="20047"/>
                      <a:pt x="11419" y="19737"/>
                    </a:cubicBezTo>
                    <a:cubicBezTo>
                      <a:pt x="11895" y="19571"/>
                      <a:pt x="12347" y="19368"/>
                      <a:pt x="12824" y="19190"/>
                    </a:cubicBezTo>
                    <a:cubicBezTo>
                      <a:pt x="13669" y="18880"/>
                      <a:pt x="14514" y="18606"/>
                      <a:pt x="15360" y="18285"/>
                    </a:cubicBezTo>
                    <a:cubicBezTo>
                      <a:pt x="15884" y="18082"/>
                      <a:pt x="16396" y="17832"/>
                      <a:pt x="16919" y="17618"/>
                    </a:cubicBezTo>
                    <a:cubicBezTo>
                      <a:pt x="17979" y="17189"/>
                      <a:pt x="19039" y="16785"/>
                      <a:pt x="20098" y="16356"/>
                    </a:cubicBezTo>
                    <a:cubicBezTo>
                      <a:pt x="21587" y="15737"/>
                      <a:pt x="23075" y="15130"/>
                      <a:pt x="24551" y="14475"/>
                    </a:cubicBezTo>
                    <a:cubicBezTo>
                      <a:pt x="26206" y="13737"/>
                      <a:pt x="27861" y="12975"/>
                      <a:pt x="29492" y="12189"/>
                    </a:cubicBezTo>
                    <a:cubicBezTo>
                      <a:pt x="30778" y="11570"/>
                      <a:pt x="32028" y="10903"/>
                      <a:pt x="33302" y="10260"/>
                    </a:cubicBezTo>
                    <a:cubicBezTo>
                      <a:pt x="33660" y="10069"/>
                      <a:pt x="34005" y="9796"/>
                      <a:pt x="34386" y="9748"/>
                    </a:cubicBezTo>
                    <a:cubicBezTo>
                      <a:pt x="34886" y="9676"/>
                      <a:pt x="35136" y="9295"/>
                      <a:pt x="35517" y="9105"/>
                    </a:cubicBezTo>
                    <a:cubicBezTo>
                      <a:pt x="35910" y="8903"/>
                      <a:pt x="36315" y="8712"/>
                      <a:pt x="36708" y="8522"/>
                    </a:cubicBezTo>
                    <a:cubicBezTo>
                      <a:pt x="36958" y="8403"/>
                      <a:pt x="37208" y="8283"/>
                      <a:pt x="37458" y="8176"/>
                    </a:cubicBezTo>
                    <a:cubicBezTo>
                      <a:pt x="37517" y="8152"/>
                      <a:pt x="37577" y="8152"/>
                      <a:pt x="37672" y="8141"/>
                    </a:cubicBezTo>
                    <a:cubicBezTo>
                      <a:pt x="37684" y="8248"/>
                      <a:pt x="37696" y="8331"/>
                      <a:pt x="37696" y="8450"/>
                    </a:cubicBezTo>
                    <a:cubicBezTo>
                      <a:pt x="37505" y="8462"/>
                      <a:pt x="37339" y="8462"/>
                      <a:pt x="37136" y="8474"/>
                    </a:cubicBezTo>
                    <a:cubicBezTo>
                      <a:pt x="37209" y="8681"/>
                      <a:pt x="37344" y="8843"/>
                      <a:pt x="37495" y="8843"/>
                    </a:cubicBezTo>
                    <a:cubicBezTo>
                      <a:pt x="37518" y="8843"/>
                      <a:pt x="37541" y="8839"/>
                      <a:pt x="37565" y="8831"/>
                    </a:cubicBezTo>
                    <a:cubicBezTo>
                      <a:pt x="37732" y="8784"/>
                      <a:pt x="37898" y="8581"/>
                      <a:pt x="37994" y="8414"/>
                    </a:cubicBezTo>
                    <a:cubicBezTo>
                      <a:pt x="38124" y="8164"/>
                      <a:pt x="38196" y="7879"/>
                      <a:pt x="38291" y="7617"/>
                    </a:cubicBezTo>
                    <a:cubicBezTo>
                      <a:pt x="38303" y="7593"/>
                      <a:pt x="38351" y="7593"/>
                      <a:pt x="38422" y="7569"/>
                    </a:cubicBezTo>
                    <a:lnTo>
                      <a:pt x="38422" y="7569"/>
                    </a:lnTo>
                    <a:cubicBezTo>
                      <a:pt x="38398" y="7831"/>
                      <a:pt x="38279" y="8105"/>
                      <a:pt x="38672" y="8176"/>
                    </a:cubicBezTo>
                    <a:cubicBezTo>
                      <a:pt x="38625" y="8295"/>
                      <a:pt x="38577" y="8391"/>
                      <a:pt x="38529" y="8486"/>
                    </a:cubicBezTo>
                    <a:cubicBezTo>
                      <a:pt x="38569" y="8495"/>
                      <a:pt x="38609" y="8499"/>
                      <a:pt x="38648" y="8499"/>
                    </a:cubicBezTo>
                    <a:cubicBezTo>
                      <a:pt x="38873" y="8499"/>
                      <a:pt x="39090" y="8360"/>
                      <a:pt x="39160" y="8117"/>
                    </a:cubicBezTo>
                    <a:cubicBezTo>
                      <a:pt x="39244" y="7843"/>
                      <a:pt x="39398" y="7545"/>
                      <a:pt x="39160" y="7260"/>
                    </a:cubicBezTo>
                    <a:cubicBezTo>
                      <a:pt x="39137" y="7236"/>
                      <a:pt x="39184" y="7152"/>
                      <a:pt x="39184" y="7093"/>
                    </a:cubicBezTo>
                    <a:cubicBezTo>
                      <a:pt x="39232" y="7117"/>
                      <a:pt x="39303" y="7117"/>
                      <a:pt x="39327" y="7152"/>
                    </a:cubicBezTo>
                    <a:cubicBezTo>
                      <a:pt x="39494" y="7450"/>
                      <a:pt x="39648" y="7748"/>
                      <a:pt x="39815" y="8045"/>
                    </a:cubicBezTo>
                    <a:cubicBezTo>
                      <a:pt x="39922" y="8236"/>
                      <a:pt x="39851" y="8343"/>
                      <a:pt x="39696" y="8438"/>
                    </a:cubicBezTo>
                    <a:cubicBezTo>
                      <a:pt x="39446" y="8581"/>
                      <a:pt x="39208" y="8712"/>
                      <a:pt x="38958" y="8855"/>
                    </a:cubicBezTo>
                    <a:cubicBezTo>
                      <a:pt x="38363" y="9212"/>
                      <a:pt x="37767" y="9569"/>
                      <a:pt x="37160" y="9915"/>
                    </a:cubicBezTo>
                    <a:cubicBezTo>
                      <a:pt x="36458" y="10319"/>
                      <a:pt x="35755" y="10712"/>
                      <a:pt x="35041" y="11105"/>
                    </a:cubicBezTo>
                    <a:cubicBezTo>
                      <a:pt x="34267" y="11534"/>
                      <a:pt x="33469" y="11927"/>
                      <a:pt x="32695" y="12355"/>
                    </a:cubicBezTo>
                    <a:cubicBezTo>
                      <a:pt x="31886" y="12808"/>
                      <a:pt x="31028" y="13189"/>
                      <a:pt x="30183" y="13582"/>
                    </a:cubicBezTo>
                    <a:cubicBezTo>
                      <a:pt x="29397" y="13951"/>
                      <a:pt x="28576" y="14260"/>
                      <a:pt x="27826" y="14701"/>
                    </a:cubicBezTo>
                    <a:cubicBezTo>
                      <a:pt x="27254" y="15034"/>
                      <a:pt x="26635" y="15237"/>
                      <a:pt x="26052" y="15511"/>
                    </a:cubicBezTo>
                    <a:cubicBezTo>
                      <a:pt x="25123" y="15963"/>
                      <a:pt x="24158" y="16320"/>
                      <a:pt x="23218" y="16737"/>
                    </a:cubicBezTo>
                    <a:cubicBezTo>
                      <a:pt x="22611" y="16999"/>
                      <a:pt x="22027" y="17296"/>
                      <a:pt x="21432" y="17570"/>
                    </a:cubicBezTo>
                    <a:cubicBezTo>
                      <a:pt x="21051" y="17749"/>
                      <a:pt x="20682" y="17951"/>
                      <a:pt x="20289" y="18082"/>
                    </a:cubicBezTo>
                    <a:cubicBezTo>
                      <a:pt x="18860" y="18570"/>
                      <a:pt x="17467" y="19154"/>
                      <a:pt x="16062" y="19678"/>
                    </a:cubicBezTo>
                    <a:cubicBezTo>
                      <a:pt x="14931" y="20106"/>
                      <a:pt x="13776" y="20487"/>
                      <a:pt x="12645" y="20892"/>
                    </a:cubicBezTo>
                    <a:cubicBezTo>
                      <a:pt x="12419" y="20975"/>
                      <a:pt x="12205" y="21071"/>
                      <a:pt x="11990" y="21154"/>
                    </a:cubicBezTo>
                    <a:cubicBezTo>
                      <a:pt x="11895" y="21191"/>
                      <a:pt x="11800" y="21221"/>
                      <a:pt x="11710" y="21221"/>
                    </a:cubicBezTo>
                    <a:cubicBezTo>
                      <a:pt x="11597" y="21221"/>
                      <a:pt x="11493" y="21174"/>
                      <a:pt x="11407" y="21035"/>
                    </a:cubicBezTo>
                    <a:cubicBezTo>
                      <a:pt x="11395" y="21011"/>
                      <a:pt x="11347" y="21011"/>
                      <a:pt x="11312" y="20999"/>
                    </a:cubicBezTo>
                    <a:cubicBezTo>
                      <a:pt x="11288" y="21023"/>
                      <a:pt x="11264" y="21035"/>
                      <a:pt x="11264" y="21047"/>
                    </a:cubicBezTo>
                    <a:cubicBezTo>
                      <a:pt x="11395" y="21440"/>
                      <a:pt x="11109" y="21499"/>
                      <a:pt x="10847" y="21595"/>
                    </a:cubicBezTo>
                    <a:cubicBezTo>
                      <a:pt x="9978" y="21904"/>
                      <a:pt x="9121" y="22226"/>
                      <a:pt x="8264" y="22535"/>
                    </a:cubicBezTo>
                    <a:cubicBezTo>
                      <a:pt x="8212" y="22556"/>
                      <a:pt x="8156" y="22561"/>
                      <a:pt x="8098" y="22561"/>
                    </a:cubicBezTo>
                    <a:cubicBezTo>
                      <a:pt x="8044" y="22561"/>
                      <a:pt x="7989" y="22556"/>
                      <a:pt x="7934" y="22556"/>
                    </a:cubicBezTo>
                    <a:cubicBezTo>
                      <a:pt x="7913" y="22556"/>
                      <a:pt x="7892" y="22557"/>
                      <a:pt x="7871" y="22559"/>
                    </a:cubicBezTo>
                    <a:cubicBezTo>
                      <a:pt x="7847" y="22559"/>
                      <a:pt x="7820" y="22558"/>
                      <a:pt x="7794" y="22558"/>
                    </a:cubicBezTo>
                    <a:cubicBezTo>
                      <a:pt x="7742" y="22558"/>
                      <a:pt x="7692" y="22563"/>
                      <a:pt x="7668" y="22595"/>
                    </a:cubicBezTo>
                    <a:cubicBezTo>
                      <a:pt x="7371" y="22940"/>
                      <a:pt x="6930" y="22952"/>
                      <a:pt x="6537" y="23095"/>
                    </a:cubicBezTo>
                    <a:cubicBezTo>
                      <a:pt x="5906" y="23321"/>
                      <a:pt x="5275" y="23559"/>
                      <a:pt x="4644" y="23785"/>
                    </a:cubicBezTo>
                    <a:cubicBezTo>
                      <a:pt x="4073" y="23988"/>
                      <a:pt x="3489" y="24166"/>
                      <a:pt x="2918" y="24369"/>
                    </a:cubicBezTo>
                    <a:cubicBezTo>
                      <a:pt x="2430" y="24535"/>
                      <a:pt x="1941" y="24714"/>
                      <a:pt x="1453" y="24893"/>
                    </a:cubicBezTo>
                    <a:cubicBezTo>
                      <a:pt x="1525" y="25095"/>
                      <a:pt x="1560" y="25345"/>
                      <a:pt x="1691" y="25500"/>
                    </a:cubicBezTo>
                    <a:cubicBezTo>
                      <a:pt x="2025" y="25893"/>
                      <a:pt x="2382" y="26274"/>
                      <a:pt x="2787" y="26583"/>
                    </a:cubicBezTo>
                    <a:cubicBezTo>
                      <a:pt x="2966" y="26713"/>
                      <a:pt x="3246" y="26809"/>
                      <a:pt x="3485" y="26809"/>
                    </a:cubicBezTo>
                    <a:cubicBezTo>
                      <a:pt x="3532" y="26809"/>
                      <a:pt x="3577" y="26805"/>
                      <a:pt x="3620" y="26798"/>
                    </a:cubicBezTo>
                    <a:cubicBezTo>
                      <a:pt x="4525" y="26631"/>
                      <a:pt x="5406" y="26357"/>
                      <a:pt x="6299" y="26190"/>
                    </a:cubicBezTo>
                    <a:cubicBezTo>
                      <a:pt x="7049" y="26048"/>
                      <a:pt x="7823" y="25964"/>
                      <a:pt x="8585" y="25881"/>
                    </a:cubicBezTo>
                    <a:cubicBezTo>
                      <a:pt x="9073" y="25821"/>
                      <a:pt x="9573" y="25928"/>
                      <a:pt x="10026" y="25678"/>
                    </a:cubicBezTo>
                    <a:cubicBezTo>
                      <a:pt x="10030" y="25676"/>
                      <a:pt x="10036" y="25675"/>
                      <a:pt x="10043" y="25675"/>
                    </a:cubicBezTo>
                    <a:cubicBezTo>
                      <a:pt x="10071" y="25675"/>
                      <a:pt x="10116" y="25693"/>
                      <a:pt x="10145" y="25702"/>
                    </a:cubicBezTo>
                    <a:cubicBezTo>
                      <a:pt x="10368" y="25734"/>
                      <a:pt x="10600" y="25813"/>
                      <a:pt x="10825" y="25813"/>
                    </a:cubicBezTo>
                    <a:cubicBezTo>
                      <a:pt x="10852" y="25813"/>
                      <a:pt x="10880" y="25812"/>
                      <a:pt x="10907" y="25809"/>
                    </a:cubicBezTo>
                    <a:cubicBezTo>
                      <a:pt x="11224" y="25778"/>
                      <a:pt x="11540" y="25763"/>
                      <a:pt x="11856" y="25763"/>
                    </a:cubicBezTo>
                    <a:cubicBezTo>
                      <a:pt x="12486" y="25763"/>
                      <a:pt x="13113" y="25821"/>
                      <a:pt x="13740" y="25917"/>
                    </a:cubicBezTo>
                    <a:cubicBezTo>
                      <a:pt x="14026" y="25952"/>
                      <a:pt x="14312" y="25964"/>
                      <a:pt x="14550" y="25988"/>
                    </a:cubicBezTo>
                    <a:cubicBezTo>
                      <a:pt x="14598" y="25750"/>
                      <a:pt x="14633" y="25595"/>
                      <a:pt x="14669" y="25440"/>
                    </a:cubicBezTo>
                    <a:lnTo>
                      <a:pt x="14776" y="25440"/>
                    </a:lnTo>
                    <a:cubicBezTo>
                      <a:pt x="14800" y="25512"/>
                      <a:pt x="14824" y="25583"/>
                      <a:pt x="14860" y="25655"/>
                    </a:cubicBezTo>
                    <a:cubicBezTo>
                      <a:pt x="14931" y="25798"/>
                      <a:pt x="14979" y="26000"/>
                      <a:pt x="15098" y="26071"/>
                    </a:cubicBezTo>
                    <a:cubicBezTo>
                      <a:pt x="15248" y="26157"/>
                      <a:pt x="15446" y="26204"/>
                      <a:pt x="15622" y="26204"/>
                    </a:cubicBezTo>
                    <a:cubicBezTo>
                      <a:pt x="15642" y="26204"/>
                      <a:pt x="15662" y="26204"/>
                      <a:pt x="15681" y="26202"/>
                    </a:cubicBezTo>
                    <a:cubicBezTo>
                      <a:pt x="15795" y="26192"/>
                      <a:pt x="15908" y="26187"/>
                      <a:pt x="16020" y="26187"/>
                    </a:cubicBezTo>
                    <a:cubicBezTo>
                      <a:pt x="16823" y="26187"/>
                      <a:pt x="17586" y="26427"/>
                      <a:pt x="18348" y="26583"/>
                    </a:cubicBezTo>
                    <a:cubicBezTo>
                      <a:pt x="19134" y="26750"/>
                      <a:pt x="19967" y="26714"/>
                      <a:pt x="20729" y="27048"/>
                    </a:cubicBezTo>
                    <a:cubicBezTo>
                      <a:pt x="20733" y="27052"/>
                      <a:pt x="20739" y="27053"/>
                      <a:pt x="20745" y="27053"/>
                    </a:cubicBezTo>
                    <a:cubicBezTo>
                      <a:pt x="20757" y="27053"/>
                      <a:pt x="20773" y="27048"/>
                      <a:pt x="20789" y="27048"/>
                    </a:cubicBezTo>
                    <a:cubicBezTo>
                      <a:pt x="21539" y="27095"/>
                      <a:pt x="22289" y="27131"/>
                      <a:pt x="23039" y="27167"/>
                    </a:cubicBezTo>
                    <a:cubicBezTo>
                      <a:pt x="23131" y="27177"/>
                      <a:pt x="23223" y="27231"/>
                      <a:pt x="23300" y="27231"/>
                    </a:cubicBezTo>
                    <a:cubicBezTo>
                      <a:pt x="23313" y="27231"/>
                      <a:pt x="23325" y="27230"/>
                      <a:pt x="23337" y="27226"/>
                    </a:cubicBezTo>
                    <a:cubicBezTo>
                      <a:pt x="23635" y="27167"/>
                      <a:pt x="23920" y="27083"/>
                      <a:pt x="24206" y="26988"/>
                    </a:cubicBezTo>
                    <a:cubicBezTo>
                      <a:pt x="24563" y="26869"/>
                      <a:pt x="24909" y="26679"/>
                      <a:pt x="25266" y="26583"/>
                    </a:cubicBezTo>
                    <a:cubicBezTo>
                      <a:pt x="25671" y="26488"/>
                      <a:pt x="25730" y="25952"/>
                      <a:pt x="26171" y="25917"/>
                    </a:cubicBezTo>
                    <a:cubicBezTo>
                      <a:pt x="26171" y="25917"/>
                      <a:pt x="26183" y="25905"/>
                      <a:pt x="26183" y="25893"/>
                    </a:cubicBezTo>
                    <a:cubicBezTo>
                      <a:pt x="26313" y="25667"/>
                      <a:pt x="26468" y="25452"/>
                      <a:pt x="26575" y="25214"/>
                    </a:cubicBezTo>
                    <a:cubicBezTo>
                      <a:pt x="26885" y="24547"/>
                      <a:pt x="26968" y="23869"/>
                      <a:pt x="26659" y="23178"/>
                    </a:cubicBezTo>
                    <a:cubicBezTo>
                      <a:pt x="26575" y="23000"/>
                      <a:pt x="26504" y="22833"/>
                      <a:pt x="26421" y="22630"/>
                    </a:cubicBezTo>
                    <a:cubicBezTo>
                      <a:pt x="26508" y="22630"/>
                      <a:pt x="26569" y="22625"/>
                      <a:pt x="26621" y="22625"/>
                    </a:cubicBezTo>
                    <a:cubicBezTo>
                      <a:pt x="26647" y="22625"/>
                      <a:pt x="26671" y="22626"/>
                      <a:pt x="26694" y="22630"/>
                    </a:cubicBezTo>
                    <a:cubicBezTo>
                      <a:pt x="28099" y="23035"/>
                      <a:pt x="29552" y="23142"/>
                      <a:pt x="30981" y="23345"/>
                    </a:cubicBezTo>
                    <a:cubicBezTo>
                      <a:pt x="31044" y="23355"/>
                      <a:pt x="31117" y="23394"/>
                      <a:pt x="31175" y="23394"/>
                    </a:cubicBezTo>
                    <a:cubicBezTo>
                      <a:pt x="31182" y="23394"/>
                      <a:pt x="31189" y="23394"/>
                      <a:pt x="31195" y="23392"/>
                    </a:cubicBezTo>
                    <a:cubicBezTo>
                      <a:pt x="31898" y="23261"/>
                      <a:pt x="32624" y="23321"/>
                      <a:pt x="33291" y="23011"/>
                    </a:cubicBezTo>
                    <a:cubicBezTo>
                      <a:pt x="33624" y="22857"/>
                      <a:pt x="33981" y="22761"/>
                      <a:pt x="34314" y="22607"/>
                    </a:cubicBezTo>
                    <a:cubicBezTo>
                      <a:pt x="34386" y="22583"/>
                      <a:pt x="34410" y="22452"/>
                      <a:pt x="34434" y="22357"/>
                    </a:cubicBezTo>
                    <a:cubicBezTo>
                      <a:pt x="34457" y="22273"/>
                      <a:pt x="34469" y="22166"/>
                      <a:pt x="34505" y="22011"/>
                    </a:cubicBezTo>
                    <a:cubicBezTo>
                      <a:pt x="34636" y="22154"/>
                      <a:pt x="34695" y="22214"/>
                      <a:pt x="34779" y="22309"/>
                    </a:cubicBezTo>
                    <a:cubicBezTo>
                      <a:pt x="35196" y="21940"/>
                      <a:pt x="35577" y="21559"/>
                      <a:pt x="35803" y="21059"/>
                    </a:cubicBezTo>
                    <a:cubicBezTo>
                      <a:pt x="36017" y="20618"/>
                      <a:pt x="36065" y="20154"/>
                      <a:pt x="35969" y="19654"/>
                    </a:cubicBezTo>
                    <a:cubicBezTo>
                      <a:pt x="35898" y="19273"/>
                      <a:pt x="35922" y="18880"/>
                      <a:pt x="35731" y="18523"/>
                    </a:cubicBezTo>
                    <a:cubicBezTo>
                      <a:pt x="35684" y="18416"/>
                      <a:pt x="35684" y="18273"/>
                      <a:pt x="35862" y="18249"/>
                    </a:cubicBezTo>
                    <a:cubicBezTo>
                      <a:pt x="36112" y="18201"/>
                      <a:pt x="36350" y="18142"/>
                      <a:pt x="36600" y="18082"/>
                    </a:cubicBezTo>
                    <a:cubicBezTo>
                      <a:pt x="36756" y="18041"/>
                      <a:pt x="36929" y="17919"/>
                      <a:pt x="37058" y="17919"/>
                    </a:cubicBezTo>
                    <a:cubicBezTo>
                      <a:pt x="37077" y="17919"/>
                      <a:pt x="37095" y="17921"/>
                      <a:pt x="37112" y="17927"/>
                    </a:cubicBezTo>
                    <a:cubicBezTo>
                      <a:pt x="37237" y="17976"/>
                      <a:pt x="37356" y="17990"/>
                      <a:pt x="37475" y="17990"/>
                    </a:cubicBezTo>
                    <a:cubicBezTo>
                      <a:pt x="37618" y="17990"/>
                      <a:pt x="37761" y="17970"/>
                      <a:pt x="37910" y="17963"/>
                    </a:cubicBezTo>
                    <a:cubicBezTo>
                      <a:pt x="38982" y="17951"/>
                      <a:pt x="40029" y="17785"/>
                      <a:pt x="41018" y="17368"/>
                    </a:cubicBezTo>
                    <a:cubicBezTo>
                      <a:pt x="41244" y="17273"/>
                      <a:pt x="41423" y="17189"/>
                      <a:pt x="41375" y="16939"/>
                    </a:cubicBezTo>
                    <a:cubicBezTo>
                      <a:pt x="41518" y="16892"/>
                      <a:pt x="41661" y="16868"/>
                      <a:pt x="41768" y="16796"/>
                    </a:cubicBezTo>
                    <a:cubicBezTo>
                      <a:pt x="41923" y="16689"/>
                      <a:pt x="42065" y="16570"/>
                      <a:pt x="42196" y="16427"/>
                    </a:cubicBezTo>
                    <a:cubicBezTo>
                      <a:pt x="42327" y="16284"/>
                      <a:pt x="42435" y="16130"/>
                      <a:pt x="42530" y="15951"/>
                    </a:cubicBezTo>
                    <a:cubicBezTo>
                      <a:pt x="42804" y="15487"/>
                      <a:pt x="42744" y="14975"/>
                      <a:pt x="42649" y="14487"/>
                    </a:cubicBezTo>
                    <a:cubicBezTo>
                      <a:pt x="42506" y="13737"/>
                      <a:pt x="42304" y="13022"/>
                      <a:pt x="41780" y="12439"/>
                    </a:cubicBezTo>
                    <a:cubicBezTo>
                      <a:pt x="41530" y="12141"/>
                      <a:pt x="41327" y="11808"/>
                      <a:pt x="41113" y="11486"/>
                    </a:cubicBezTo>
                    <a:cubicBezTo>
                      <a:pt x="41161" y="11439"/>
                      <a:pt x="41184" y="11403"/>
                      <a:pt x="41208" y="11403"/>
                    </a:cubicBezTo>
                    <a:cubicBezTo>
                      <a:pt x="41875" y="11331"/>
                      <a:pt x="42375" y="10927"/>
                      <a:pt x="42923" y="10605"/>
                    </a:cubicBezTo>
                    <a:cubicBezTo>
                      <a:pt x="43197" y="10438"/>
                      <a:pt x="43494" y="10284"/>
                      <a:pt x="43756" y="10093"/>
                    </a:cubicBezTo>
                    <a:cubicBezTo>
                      <a:pt x="43923" y="9962"/>
                      <a:pt x="44018" y="9724"/>
                      <a:pt x="44280" y="9688"/>
                    </a:cubicBezTo>
                    <a:cubicBezTo>
                      <a:pt x="44328" y="9676"/>
                      <a:pt x="44387" y="9557"/>
                      <a:pt x="44387" y="9486"/>
                    </a:cubicBezTo>
                    <a:cubicBezTo>
                      <a:pt x="44399" y="9319"/>
                      <a:pt x="44459" y="9260"/>
                      <a:pt x="44625" y="9236"/>
                    </a:cubicBezTo>
                    <a:cubicBezTo>
                      <a:pt x="44744" y="9224"/>
                      <a:pt x="44923" y="9141"/>
                      <a:pt x="44959" y="9045"/>
                    </a:cubicBezTo>
                    <a:cubicBezTo>
                      <a:pt x="45054" y="8760"/>
                      <a:pt x="45268" y="8593"/>
                      <a:pt x="45459" y="8379"/>
                    </a:cubicBezTo>
                    <a:cubicBezTo>
                      <a:pt x="45959" y="7855"/>
                      <a:pt x="46161" y="7176"/>
                      <a:pt x="46304" y="6438"/>
                    </a:cubicBezTo>
                    <a:lnTo>
                      <a:pt x="46304" y="6438"/>
                    </a:lnTo>
                    <a:cubicBezTo>
                      <a:pt x="46267" y="6441"/>
                      <a:pt x="46231" y="6443"/>
                      <a:pt x="46196" y="6443"/>
                    </a:cubicBezTo>
                    <a:cubicBezTo>
                      <a:pt x="45950" y="6443"/>
                      <a:pt x="45759" y="6359"/>
                      <a:pt x="45697" y="6057"/>
                    </a:cubicBezTo>
                    <a:cubicBezTo>
                      <a:pt x="45780" y="6057"/>
                      <a:pt x="45852" y="6045"/>
                      <a:pt x="45923" y="6045"/>
                    </a:cubicBezTo>
                    <a:cubicBezTo>
                      <a:pt x="46423" y="6045"/>
                      <a:pt x="46506" y="5997"/>
                      <a:pt x="46471" y="5497"/>
                    </a:cubicBezTo>
                    <a:cubicBezTo>
                      <a:pt x="46423" y="4890"/>
                      <a:pt x="46352" y="4283"/>
                      <a:pt x="45971" y="3771"/>
                    </a:cubicBezTo>
                    <a:cubicBezTo>
                      <a:pt x="45828" y="3569"/>
                      <a:pt x="45637" y="3390"/>
                      <a:pt x="45471" y="3199"/>
                    </a:cubicBezTo>
                    <a:cubicBezTo>
                      <a:pt x="44982" y="2640"/>
                      <a:pt x="44363" y="2283"/>
                      <a:pt x="43625" y="2116"/>
                    </a:cubicBezTo>
                    <a:cubicBezTo>
                      <a:pt x="43077" y="1997"/>
                      <a:pt x="42506" y="1949"/>
                      <a:pt x="41934" y="1926"/>
                    </a:cubicBezTo>
                    <a:cubicBezTo>
                      <a:pt x="41891" y="1924"/>
                      <a:pt x="41848" y="1923"/>
                      <a:pt x="41806" y="1923"/>
                    </a:cubicBezTo>
                    <a:cubicBezTo>
                      <a:pt x="41236" y="1923"/>
                      <a:pt x="40703" y="2064"/>
                      <a:pt x="40160" y="2164"/>
                    </a:cubicBezTo>
                    <a:cubicBezTo>
                      <a:pt x="40048" y="2186"/>
                      <a:pt x="39925" y="2368"/>
                      <a:pt x="39841" y="2368"/>
                    </a:cubicBezTo>
                    <a:cubicBezTo>
                      <a:pt x="39836" y="2368"/>
                      <a:pt x="39832" y="2367"/>
                      <a:pt x="39827" y="2366"/>
                    </a:cubicBezTo>
                    <a:cubicBezTo>
                      <a:pt x="39774" y="2352"/>
                      <a:pt x="39723" y="2345"/>
                      <a:pt x="39675" y="2345"/>
                    </a:cubicBezTo>
                    <a:cubicBezTo>
                      <a:pt x="39443" y="2345"/>
                      <a:pt x="39262" y="2490"/>
                      <a:pt x="39065" y="2568"/>
                    </a:cubicBezTo>
                    <a:cubicBezTo>
                      <a:pt x="38589" y="2759"/>
                      <a:pt x="38113" y="2973"/>
                      <a:pt x="37648" y="3199"/>
                    </a:cubicBezTo>
                    <a:cubicBezTo>
                      <a:pt x="37583" y="3232"/>
                      <a:pt x="37540" y="3250"/>
                      <a:pt x="37509" y="3250"/>
                    </a:cubicBezTo>
                    <a:cubicBezTo>
                      <a:pt x="37461" y="3250"/>
                      <a:pt x="37444" y="3206"/>
                      <a:pt x="37422" y="3104"/>
                    </a:cubicBezTo>
                    <a:cubicBezTo>
                      <a:pt x="37351" y="2795"/>
                      <a:pt x="37303" y="2473"/>
                      <a:pt x="37184" y="2176"/>
                    </a:cubicBezTo>
                    <a:cubicBezTo>
                      <a:pt x="36934" y="1545"/>
                      <a:pt x="36577" y="973"/>
                      <a:pt x="36005" y="580"/>
                    </a:cubicBezTo>
                    <a:cubicBezTo>
                      <a:pt x="35838" y="461"/>
                      <a:pt x="35636" y="425"/>
                      <a:pt x="35457" y="342"/>
                    </a:cubicBezTo>
                    <a:cubicBezTo>
                      <a:pt x="34998" y="108"/>
                      <a:pt x="34526" y="0"/>
                      <a:pt x="340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4" name="Google Shape;624;p43"/>
              <p:cNvSpPr/>
              <p:nvPr/>
            </p:nvSpPr>
            <p:spPr>
              <a:xfrm>
                <a:off x="667025" y="1355050"/>
                <a:ext cx="1005225" cy="451875"/>
              </a:xfrm>
              <a:custGeom>
                <a:rect b="b" l="l" r="r" t="t"/>
                <a:pathLst>
                  <a:path extrusionOk="0" h="18075" w="40209">
                    <a:moveTo>
                      <a:pt x="37244" y="1942"/>
                    </a:moveTo>
                    <a:cubicBezTo>
                      <a:pt x="37422" y="1953"/>
                      <a:pt x="37589" y="1977"/>
                      <a:pt x="37756" y="2001"/>
                    </a:cubicBezTo>
                    <a:cubicBezTo>
                      <a:pt x="37756" y="2037"/>
                      <a:pt x="37744" y="2073"/>
                      <a:pt x="37744" y="2108"/>
                    </a:cubicBezTo>
                    <a:cubicBezTo>
                      <a:pt x="37589" y="2120"/>
                      <a:pt x="37422" y="2144"/>
                      <a:pt x="37267" y="2144"/>
                    </a:cubicBezTo>
                    <a:cubicBezTo>
                      <a:pt x="37264" y="2145"/>
                      <a:pt x="37261" y="2146"/>
                      <a:pt x="37258" y="2146"/>
                    </a:cubicBezTo>
                    <a:cubicBezTo>
                      <a:pt x="37223" y="2146"/>
                      <a:pt x="37181" y="2094"/>
                      <a:pt x="37148" y="2073"/>
                    </a:cubicBezTo>
                    <a:cubicBezTo>
                      <a:pt x="37184" y="2025"/>
                      <a:pt x="37220" y="1942"/>
                      <a:pt x="37244" y="1942"/>
                    </a:cubicBezTo>
                    <a:close/>
                    <a:moveTo>
                      <a:pt x="11979" y="13276"/>
                    </a:moveTo>
                    <a:cubicBezTo>
                      <a:pt x="12098" y="13300"/>
                      <a:pt x="12205" y="13336"/>
                      <a:pt x="12324" y="13372"/>
                    </a:cubicBezTo>
                    <a:cubicBezTo>
                      <a:pt x="12288" y="13419"/>
                      <a:pt x="12252" y="13502"/>
                      <a:pt x="12229" y="13502"/>
                    </a:cubicBezTo>
                    <a:cubicBezTo>
                      <a:pt x="12121" y="13479"/>
                      <a:pt x="12038" y="13431"/>
                      <a:pt x="11931" y="13395"/>
                    </a:cubicBezTo>
                    <a:cubicBezTo>
                      <a:pt x="11955" y="13360"/>
                      <a:pt x="11967" y="13312"/>
                      <a:pt x="11979" y="13276"/>
                    </a:cubicBezTo>
                    <a:close/>
                    <a:moveTo>
                      <a:pt x="8340" y="14083"/>
                    </a:moveTo>
                    <a:cubicBezTo>
                      <a:pt x="8428" y="14083"/>
                      <a:pt x="8514" y="14086"/>
                      <a:pt x="8597" y="14098"/>
                    </a:cubicBezTo>
                    <a:cubicBezTo>
                      <a:pt x="8633" y="14098"/>
                      <a:pt x="8692" y="14181"/>
                      <a:pt x="8692" y="14241"/>
                    </a:cubicBezTo>
                    <a:cubicBezTo>
                      <a:pt x="8704" y="14264"/>
                      <a:pt x="8621" y="14336"/>
                      <a:pt x="8597" y="14336"/>
                    </a:cubicBezTo>
                    <a:cubicBezTo>
                      <a:pt x="8407" y="14288"/>
                      <a:pt x="8228" y="14229"/>
                      <a:pt x="8050" y="14181"/>
                    </a:cubicBezTo>
                    <a:cubicBezTo>
                      <a:pt x="8061" y="14145"/>
                      <a:pt x="8061" y="14122"/>
                      <a:pt x="8073" y="14086"/>
                    </a:cubicBezTo>
                    <a:cubicBezTo>
                      <a:pt x="8163" y="14086"/>
                      <a:pt x="8252" y="14083"/>
                      <a:pt x="8340" y="14083"/>
                    </a:cubicBezTo>
                    <a:close/>
                    <a:moveTo>
                      <a:pt x="8204" y="14562"/>
                    </a:moveTo>
                    <a:cubicBezTo>
                      <a:pt x="8228" y="14586"/>
                      <a:pt x="8252" y="14610"/>
                      <a:pt x="8276" y="14634"/>
                    </a:cubicBezTo>
                    <a:cubicBezTo>
                      <a:pt x="8133" y="14765"/>
                      <a:pt x="7990" y="14896"/>
                      <a:pt x="7835" y="15015"/>
                    </a:cubicBezTo>
                    <a:cubicBezTo>
                      <a:pt x="7907" y="14800"/>
                      <a:pt x="7966" y="14586"/>
                      <a:pt x="8204" y="14562"/>
                    </a:cubicBezTo>
                    <a:close/>
                    <a:moveTo>
                      <a:pt x="39470" y="1"/>
                    </a:moveTo>
                    <a:cubicBezTo>
                      <a:pt x="39458" y="60"/>
                      <a:pt x="39423" y="144"/>
                      <a:pt x="39446" y="168"/>
                    </a:cubicBezTo>
                    <a:cubicBezTo>
                      <a:pt x="39673" y="453"/>
                      <a:pt x="39518" y="739"/>
                      <a:pt x="39434" y="1025"/>
                    </a:cubicBezTo>
                    <a:cubicBezTo>
                      <a:pt x="39364" y="1268"/>
                      <a:pt x="39155" y="1407"/>
                      <a:pt x="38934" y="1407"/>
                    </a:cubicBezTo>
                    <a:cubicBezTo>
                      <a:pt x="38894" y="1407"/>
                      <a:pt x="38855" y="1403"/>
                      <a:pt x="38815" y="1394"/>
                    </a:cubicBezTo>
                    <a:cubicBezTo>
                      <a:pt x="38851" y="1287"/>
                      <a:pt x="38899" y="1191"/>
                      <a:pt x="38958" y="1084"/>
                    </a:cubicBezTo>
                    <a:cubicBezTo>
                      <a:pt x="38565" y="1013"/>
                      <a:pt x="38672" y="739"/>
                      <a:pt x="38696" y="477"/>
                    </a:cubicBezTo>
                    <a:lnTo>
                      <a:pt x="38696" y="477"/>
                    </a:lnTo>
                    <a:cubicBezTo>
                      <a:pt x="38637" y="501"/>
                      <a:pt x="38589" y="501"/>
                      <a:pt x="38577" y="525"/>
                    </a:cubicBezTo>
                    <a:cubicBezTo>
                      <a:pt x="38470" y="787"/>
                      <a:pt x="38410" y="1072"/>
                      <a:pt x="38268" y="1322"/>
                    </a:cubicBezTo>
                    <a:cubicBezTo>
                      <a:pt x="38172" y="1489"/>
                      <a:pt x="38018" y="1692"/>
                      <a:pt x="37851" y="1739"/>
                    </a:cubicBezTo>
                    <a:cubicBezTo>
                      <a:pt x="37827" y="1747"/>
                      <a:pt x="37804" y="1751"/>
                      <a:pt x="37781" y="1751"/>
                    </a:cubicBezTo>
                    <a:cubicBezTo>
                      <a:pt x="37630" y="1751"/>
                      <a:pt x="37495" y="1589"/>
                      <a:pt x="37422" y="1382"/>
                    </a:cubicBezTo>
                    <a:cubicBezTo>
                      <a:pt x="37625" y="1370"/>
                      <a:pt x="37791" y="1358"/>
                      <a:pt x="37982" y="1346"/>
                    </a:cubicBezTo>
                    <a:cubicBezTo>
                      <a:pt x="37970" y="1239"/>
                      <a:pt x="37970" y="1144"/>
                      <a:pt x="37958" y="1049"/>
                    </a:cubicBezTo>
                    <a:cubicBezTo>
                      <a:pt x="37863" y="1060"/>
                      <a:pt x="37791" y="1060"/>
                      <a:pt x="37732" y="1084"/>
                    </a:cubicBezTo>
                    <a:cubicBezTo>
                      <a:pt x="37482" y="1191"/>
                      <a:pt x="37232" y="1311"/>
                      <a:pt x="36994" y="1430"/>
                    </a:cubicBezTo>
                    <a:cubicBezTo>
                      <a:pt x="36589" y="1620"/>
                      <a:pt x="36196" y="1811"/>
                      <a:pt x="35803" y="2013"/>
                    </a:cubicBezTo>
                    <a:cubicBezTo>
                      <a:pt x="35422" y="2203"/>
                      <a:pt x="35172" y="2584"/>
                      <a:pt x="34672" y="2656"/>
                    </a:cubicBezTo>
                    <a:cubicBezTo>
                      <a:pt x="34291" y="2704"/>
                      <a:pt x="33946" y="2977"/>
                      <a:pt x="33577" y="3168"/>
                    </a:cubicBezTo>
                    <a:cubicBezTo>
                      <a:pt x="32314" y="3811"/>
                      <a:pt x="31064" y="4478"/>
                      <a:pt x="29778" y="5097"/>
                    </a:cubicBezTo>
                    <a:cubicBezTo>
                      <a:pt x="28135" y="5883"/>
                      <a:pt x="26492" y="6645"/>
                      <a:pt x="24825" y="7383"/>
                    </a:cubicBezTo>
                    <a:cubicBezTo>
                      <a:pt x="23361" y="8038"/>
                      <a:pt x="21873" y="8645"/>
                      <a:pt x="20384" y="9252"/>
                    </a:cubicBezTo>
                    <a:cubicBezTo>
                      <a:pt x="19325" y="9693"/>
                      <a:pt x="18253" y="10097"/>
                      <a:pt x="17194" y="10526"/>
                    </a:cubicBezTo>
                    <a:cubicBezTo>
                      <a:pt x="16670" y="10728"/>
                      <a:pt x="16170" y="10990"/>
                      <a:pt x="15646" y="11193"/>
                    </a:cubicBezTo>
                    <a:cubicBezTo>
                      <a:pt x="14800" y="11514"/>
                      <a:pt x="13943" y="11788"/>
                      <a:pt x="13098" y="12098"/>
                    </a:cubicBezTo>
                    <a:cubicBezTo>
                      <a:pt x="12633" y="12276"/>
                      <a:pt x="12181" y="12479"/>
                      <a:pt x="11705" y="12645"/>
                    </a:cubicBezTo>
                    <a:cubicBezTo>
                      <a:pt x="10848" y="12943"/>
                      <a:pt x="9966" y="13193"/>
                      <a:pt x="9121" y="13538"/>
                    </a:cubicBezTo>
                    <a:cubicBezTo>
                      <a:pt x="8788" y="13669"/>
                      <a:pt x="8478" y="13800"/>
                      <a:pt x="8133" y="13895"/>
                    </a:cubicBezTo>
                    <a:cubicBezTo>
                      <a:pt x="7038" y="14217"/>
                      <a:pt x="5978" y="14669"/>
                      <a:pt x="4894" y="15050"/>
                    </a:cubicBezTo>
                    <a:cubicBezTo>
                      <a:pt x="3620" y="15515"/>
                      <a:pt x="2323" y="15943"/>
                      <a:pt x="1037" y="16384"/>
                    </a:cubicBezTo>
                    <a:cubicBezTo>
                      <a:pt x="787" y="16467"/>
                      <a:pt x="537" y="16527"/>
                      <a:pt x="287" y="16622"/>
                    </a:cubicBezTo>
                    <a:cubicBezTo>
                      <a:pt x="49" y="16705"/>
                      <a:pt x="1" y="16872"/>
                      <a:pt x="108" y="17098"/>
                    </a:cubicBezTo>
                    <a:cubicBezTo>
                      <a:pt x="251" y="17408"/>
                      <a:pt x="358" y="17717"/>
                      <a:pt x="501" y="18074"/>
                    </a:cubicBezTo>
                    <a:cubicBezTo>
                      <a:pt x="906" y="17991"/>
                      <a:pt x="1311" y="17896"/>
                      <a:pt x="1727" y="17801"/>
                    </a:cubicBezTo>
                    <a:cubicBezTo>
                      <a:pt x="2215" y="17622"/>
                      <a:pt x="2704" y="17443"/>
                      <a:pt x="3204" y="17277"/>
                    </a:cubicBezTo>
                    <a:cubicBezTo>
                      <a:pt x="3775" y="17074"/>
                      <a:pt x="4347" y="16896"/>
                      <a:pt x="4918" y="16693"/>
                    </a:cubicBezTo>
                    <a:cubicBezTo>
                      <a:pt x="5561" y="16467"/>
                      <a:pt x="6180" y="16229"/>
                      <a:pt x="6823" y="16003"/>
                    </a:cubicBezTo>
                    <a:cubicBezTo>
                      <a:pt x="7204" y="15860"/>
                      <a:pt x="7657" y="15848"/>
                      <a:pt x="7954" y="15491"/>
                    </a:cubicBezTo>
                    <a:cubicBezTo>
                      <a:pt x="7990" y="15455"/>
                      <a:pt x="8085" y="15467"/>
                      <a:pt x="8145" y="15455"/>
                    </a:cubicBezTo>
                    <a:cubicBezTo>
                      <a:pt x="8220" y="15455"/>
                      <a:pt x="8298" y="15463"/>
                      <a:pt x="8374" y="15463"/>
                    </a:cubicBezTo>
                    <a:cubicBezTo>
                      <a:pt x="8431" y="15463"/>
                      <a:pt x="8487" y="15459"/>
                      <a:pt x="8538" y="15443"/>
                    </a:cubicBezTo>
                    <a:cubicBezTo>
                      <a:pt x="9407" y="15134"/>
                      <a:pt x="10264" y="14812"/>
                      <a:pt x="11121" y="14491"/>
                    </a:cubicBezTo>
                    <a:cubicBezTo>
                      <a:pt x="11383" y="14395"/>
                      <a:pt x="11681" y="14348"/>
                      <a:pt x="11550" y="13955"/>
                    </a:cubicBezTo>
                    <a:cubicBezTo>
                      <a:pt x="11550" y="13943"/>
                      <a:pt x="11574" y="13931"/>
                      <a:pt x="11598" y="13907"/>
                    </a:cubicBezTo>
                    <a:cubicBezTo>
                      <a:pt x="11621" y="13907"/>
                      <a:pt x="11681" y="13919"/>
                      <a:pt x="11693" y="13943"/>
                    </a:cubicBezTo>
                    <a:cubicBezTo>
                      <a:pt x="11772" y="14082"/>
                      <a:pt x="11874" y="14129"/>
                      <a:pt x="11987" y="14129"/>
                    </a:cubicBezTo>
                    <a:cubicBezTo>
                      <a:pt x="12078" y="14129"/>
                      <a:pt x="12176" y="14099"/>
                      <a:pt x="12276" y="14062"/>
                    </a:cubicBezTo>
                    <a:cubicBezTo>
                      <a:pt x="12491" y="13967"/>
                      <a:pt x="12705" y="13872"/>
                      <a:pt x="12919" y="13800"/>
                    </a:cubicBezTo>
                    <a:cubicBezTo>
                      <a:pt x="14062" y="13395"/>
                      <a:pt x="15217" y="13014"/>
                      <a:pt x="16348" y="12586"/>
                    </a:cubicBezTo>
                    <a:cubicBezTo>
                      <a:pt x="17753" y="12062"/>
                      <a:pt x="19146" y="11478"/>
                      <a:pt x="20575" y="10990"/>
                    </a:cubicBezTo>
                    <a:cubicBezTo>
                      <a:pt x="20968" y="10859"/>
                      <a:pt x="21325" y="10645"/>
                      <a:pt x="21706" y="10478"/>
                    </a:cubicBezTo>
                    <a:cubicBezTo>
                      <a:pt x="22301" y="10193"/>
                      <a:pt x="22897" y="9907"/>
                      <a:pt x="23504" y="9645"/>
                    </a:cubicBezTo>
                    <a:cubicBezTo>
                      <a:pt x="24444" y="9228"/>
                      <a:pt x="25409" y="8871"/>
                      <a:pt x="26338" y="8419"/>
                    </a:cubicBezTo>
                    <a:cubicBezTo>
                      <a:pt x="26921" y="8133"/>
                      <a:pt x="27540" y="7942"/>
                      <a:pt x="28112" y="7609"/>
                    </a:cubicBezTo>
                    <a:cubicBezTo>
                      <a:pt x="28862" y="7168"/>
                      <a:pt x="29683" y="6859"/>
                      <a:pt x="30469" y="6490"/>
                    </a:cubicBezTo>
                    <a:cubicBezTo>
                      <a:pt x="31314" y="6097"/>
                      <a:pt x="32160" y="5716"/>
                      <a:pt x="32981" y="5263"/>
                    </a:cubicBezTo>
                    <a:cubicBezTo>
                      <a:pt x="33755" y="4835"/>
                      <a:pt x="34541" y="4442"/>
                      <a:pt x="35315" y="4013"/>
                    </a:cubicBezTo>
                    <a:cubicBezTo>
                      <a:pt x="36029" y="3620"/>
                      <a:pt x="36744" y="3227"/>
                      <a:pt x="37446" y="2823"/>
                    </a:cubicBezTo>
                    <a:cubicBezTo>
                      <a:pt x="38053" y="2477"/>
                      <a:pt x="38649" y="2120"/>
                      <a:pt x="39244" y="1763"/>
                    </a:cubicBezTo>
                    <a:cubicBezTo>
                      <a:pt x="39482" y="1620"/>
                      <a:pt x="39732" y="1489"/>
                      <a:pt x="39970" y="1346"/>
                    </a:cubicBezTo>
                    <a:cubicBezTo>
                      <a:pt x="40125" y="1251"/>
                      <a:pt x="40208" y="1144"/>
                      <a:pt x="40101" y="953"/>
                    </a:cubicBezTo>
                    <a:cubicBezTo>
                      <a:pt x="39934" y="656"/>
                      <a:pt x="39768" y="346"/>
                      <a:pt x="39601" y="60"/>
                    </a:cubicBezTo>
                    <a:cubicBezTo>
                      <a:pt x="39589" y="25"/>
                      <a:pt x="39518" y="25"/>
                      <a:pt x="39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25" name="Google Shape;625;p43"/>
            <p:cNvGrpSpPr/>
            <p:nvPr/>
          </p:nvGrpSpPr>
          <p:grpSpPr>
            <a:xfrm flipH="1" rot="1060417">
              <a:off x="7995760" y="1293938"/>
              <a:ext cx="2111927" cy="1880549"/>
              <a:chOff x="5256000" y="3243125"/>
              <a:chExt cx="1598925" cy="1423750"/>
            </a:xfrm>
          </p:grpSpPr>
          <p:sp>
            <p:nvSpPr>
              <p:cNvPr id="626" name="Google Shape;626;p43"/>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7" name="Google Shape;627;p43"/>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8" name="Google Shape;628;p43"/>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29" name="Google Shape;629;p43"/>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30" name="Google Shape;630;p43"/>
          <p:cNvSpPr txBox="1"/>
          <p:nvPr>
            <p:ph idx="1" type="subTitle"/>
          </p:nvPr>
        </p:nvSpPr>
        <p:spPr>
          <a:xfrm>
            <a:off x="4923056" y="3606133"/>
            <a:ext cx="3019200" cy="1465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31" name="Google Shape;631;p43"/>
          <p:cNvSpPr txBox="1"/>
          <p:nvPr>
            <p:ph idx="2" type="subTitle"/>
          </p:nvPr>
        </p:nvSpPr>
        <p:spPr>
          <a:xfrm>
            <a:off x="1201731" y="3606134"/>
            <a:ext cx="3019200" cy="1465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32" name="Google Shape;632;p43"/>
          <p:cNvSpPr txBox="1"/>
          <p:nvPr>
            <p:ph idx="3" type="subTitle"/>
          </p:nvPr>
        </p:nvSpPr>
        <p:spPr>
          <a:xfrm>
            <a:off x="1201731" y="3128433"/>
            <a:ext cx="3019200" cy="680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633" name="Google Shape;633;p43"/>
          <p:cNvSpPr txBox="1"/>
          <p:nvPr>
            <p:ph idx="4" type="subTitle"/>
          </p:nvPr>
        </p:nvSpPr>
        <p:spPr>
          <a:xfrm>
            <a:off x="4923056" y="3128433"/>
            <a:ext cx="3019200" cy="680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TITLE_AND_TWO_COLUMNS_1_1">
    <p:spTree>
      <p:nvGrpSpPr>
        <p:cNvPr id="634" name="Shape 634"/>
        <p:cNvGrpSpPr/>
        <p:nvPr/>
      </p:nvGrpSpPr>
      <p:grpSpPr>
        <a:xfrm>
          <a:off x="0" y="0"/>
          <a:ext cx="0" cy="0"/>
          <a:chOff x="0" y="0"/>
          <a:chExt cx="0" cy="0"/>
        </a:xfrm>
      </p:grpSpPr>
      <p:sp>
        <p:nvSpPr>
          <p:cNvPr id="635" name="Google Shape;635;p44"/>
          <p:cNvSpPr/>
          <p:nvPr/>
        </p:nvSpPr>
        <p:spPr>
          <a:xfrm rot="-5400000">
            <a:off x="-2361900" y="2361833"/>
            <a:ext cx="6887700" cy="2163900"/>
          </a:xfrm>
          <a:prstGeom prst="round2SameRect">
            <a:avLst>
              <a:gd fmla="val 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636" name="Google Shape;636;p44"/>
          <p:cNvGrpSpPr/>
          <p:nvPr/>
        </p:nvGrpSpPr>
        <p:grpSpPr>
          <a:xfrm>
            <a:off x="-1412219" y="-55359"/>
            <a:ext cx="3935184" cy="7352049"/>
            <a:chOff x="-1412219" y="-41520"/>
            <a:chExt cx="3935184" cy="5514175"/>
          </a:xfrm>
        </p:grpSpPr>
        <p:grpSp>
          <p:nvGrpSpPr>
            <p:cNvPr id="637" name="Google Shape;637;p44"/>
            <p:cNvGrpSpPr/>
            <p:nvPr/>
          </p:nvGrpSpPr>
          <p:grpSpPr>
            <a:xfrm rot="5400000">
              <a:off x="-816301" y="182731"/>
              <a:ext cx="3204451" cy="2755949"/>
              <a:chOff x="3230450" y="1038350"/>
              <a:chExt cx="1799950" cy="1548025"/>
            </a:xfrm>
          </p:grpSpPr>
          <p:sp>
            <p:nvSpPr>
              <p:cNvPr id="638" name="Google Shape;638;p44"/>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44"/>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44"/>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41" name="Google Shape;641;p44"/>
            <p:cNvGrpSpPr/>
            <p:nvPr/>
          </p:nvGrpSpPr>
          <p:grpSpPr>
            <a:xfrm>
              <a:off x="713218" y="3475002"/>
              <a:ext cx="1809748" cy="1997652"/>
              <a:chOff x="767650" y="2246550"/>
              <a:chExt cx="665275" cy="734350"/>
            </a:xfrm>
          </p:grpSpPr>
          <p:sp>
            <p:nvSpPr>
              <p:cNvPr id="642" name="Google Shape;642;p44"/>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44"/>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44"/>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44"/>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44"/>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44"/>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44"/>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44"/>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50" name="Google Shape;650;p44"/>
            <p:cNvGrpSpPr/>
            <p:nvPr/>
          </p:nvGrpSpPr>
          <p:grpSpPr>
            <a:xfrm>
              <a:off x="-1412219" y="3042110"/>
              <a:ext cx="2125455" cy="1236946"/>
              <a:chOff x="667025" y="1177750"/>
              <a:chExt cx="1169825" cy="680800"/>
            </a:xfrm>
          </p:grpSpPr>
          <p:sp>
            <p:nvSpPr>
              <p:cNvPr id="651" name="Google Shape;651;p44"/>
              <p:cNvSpPr/>
              <p:nvPr/>
            </p:nvSpPr>
            <p:spPr>
              <a:xfrm>
                <a:off x="674175" y="1177750"/>
                <a:ext cx="1162675" cy="680800"/>
              </a:xfrm>
              <a:custGeom>
                <a:rect b="b" l="l" r="r" t="t"/>
                <a:pathLst>
                  <a:path extrusionOk="0" h="27232" w="46507">
                    <a:moveTo>
                      <a:pt x="43792" y="2640"/>
                    </a:moveTo>
                    <a:lnTo>
                      <a:pt x="43804" y="2795"/>
                    </a:lnTo>
                    <a:cubicBezTo>
                      <a:pt x="43673" y="2795"/>
                      <a:pt x="43554" y="2807"/>
                      <a:pt x="43423" y="2807"/>
                    </a:cubicBezTo>
                    <a:cubicBezTo>
                      <a:pt x="43423" y="2807"/>
                      <a:pt x="43411" y="2723"/>
                      <a:pt x="43411" y="2688"/>
                    </a:cubicBezTo>
                    <a:cubicBezTo>
                      <a:pt x="43542" y="2676"/>
                      <a:pt x="43661" y="2652"/>
                      <a:pt x="43792" y="2640"/>
                    </a:cubicBezTo>
                    <a:close/>
                    <a:moveTo>
                      <a:pt x="45530" y="7783"/>
                    </a:moveTo>
                    <a:cubicBezTo>
                      <a:pt x="45554" y="7807"/>
                      <a:pt x="45590" y="7819"/>
                      <a:pt x="45614" y="7843"/>
                    </a:cubicBezTo>
                    <a:cubicBezTo>
                      <a:pt x="45614" y="8081"/>
                      <a:pt x="45435" y="8188"/>
                      <a:pt x="45268" y="8295"/>
                    </a:cubicBezTo>
                    <a:cubicBezTo>
                      <a:pt x="45244" y="8272"/>
                      <a:pt x="45221" y="8260"/>
                      <a:pt x="45197" y="8236"/>
                    </a:cubicBezTo>
                    <a:lnTo>
                      <a:pt x="45530" y="7783"/>
                    </a:lnTo>
                    <a:close/>
                    <a:moveTo>
                      <a:pt x="35767" y="19654"/>
                    </a:moveTo>
                    <a:cubicBezTo>
                      <a:pt x="35791" y="19666"/>
                      <a:pt x="35815" y="19678"/>
                      <a:pt x="35838" y="19690"/>
                    </a:cubicBezTo>
                    <a:cubicBezTo>
                      <a:pt x="35731" y="19821"/>
                      <a:pt x="35624" y="19952"/>
                      <a:pt x="35446" y="20154"/>
                    </a:cubicBezTo>
                    <a:cubicBezTo>
                      <a:pt x="35373" y="19999"/>
                      <a:pt x="35310" y="19880"/>
                      <a:pt x="35248" y="19758"/>
                    </a:cubicBezTo>
                    <a:lnTo>
                      <a:pt x="35248" y="19758"/>
                    </a:lnTo>
                    <a:cubicBezTo>
                      <a:pt x="35421" y="19723"/>
                      <a:pt x="35594" y="19692"/>
                      <a:pt x="35767" y="19654"/>
                    </a:cubicBezTo>
                    <a:close/>
                    <a:moveTo>
                      <a:pt x="23028" y="25081"/>
                    </a:moveTo>
                    <a:cubicBezTo>
                      <a:pt x="23114" y="25081"/>
                      <a:pt x="23200" y="25141"/>
                      <a:pt x="23277" y="25155"/>
                    </a:cubicBezTo>
                    <a:cubicBezTo>
                      <a:pt x="23337" y="25166"/>
                      <a:pt x="23373" y="25262"/>
                      <a:pt x="23408" y="25309"/>
                    </a:cubicBezTo>
                    <a:cubicBezTo>
                      <a:pt x="23396" y="25333"/>
                      <a:pt x="23373" y="25345"/>
                      <a:pt x="23361" y="25369"/>
                    </a:cubicBezTo>
                    <a:cubicBezTo>
                      <a:pt x="23206" y="25309"/>
                      <a:pt x="23039" y="25262"/>
                      <a:pt x="22849" y="25202"/>
                    </a:cubicBezTo>
                    <a:cubicBezTo>
                      <a:pt x="22907" y="25110"/>
                      <a:pt x="22968" y="25081"/>
                      <a:pt x="23028" y="25081"/>
                    </a:cubicBezTo>
                    <a:close/>
                    <a:moveTo>
                      <a:pt x="34041" y="0"/>
                    </a:moveTo>
                    <a:cubicBezTo>
                      <a:pt x="33860" y="0"/>
                      <a:pt x="33678" y="15"/>
                      <a:pt x="33493" y="44"/>
                    </a:cubicBezTo>
                    <a:cubicBezTo>
                      <a:pt x="32243" y="259"/>
                      <a:pt x="31255" y="925"/>
                      <a:pt x="30481" y="1914"/>
                    </a:cubicBezTo>
                    <a:cubicBezTo>
                      <a:pt x="30147" y="2342"/>
                      <a:pt x="29850" y="2795"/>
                      <a:pt x="29528" y="3235"/>
                    </a:cubicBezTo>
                    <a:cubicBezTo>
                      <a:pt x="29469" y="3319"/>
                      <a:pt x="29385" y="3390"/>
                      <a:pt x="29302" y="3497"/>
                    </a:cubicBezTo>
                    <a:cubicBezTo>
                      <a:pt x="29088" y="2437"/>
                      <a:pt x="28540" y="1687"/>
                      <a:pt x="27659" y="1152"/>
                    </a:cubicBezTo>
                    <a:cubicBezTo>
                      <a:pt x="27176" y="861"/>
                      <a:pt x="26669" y="742"/>
                      <a:pt x="26156" y="742"/>
                    </a:cubicBezTo>
                    <a:cubicBezTo>
                      <a:pt x="25872" y="742"/>
                      <a:pt x="25586" y="778"/>
                      <a:pt x="25301" y="842"/>
                    </a:cubicBezTo>
                    <a:cubicBezTo>
                      <a:pt x="24647" y="985"/>
                      <a:pt x="23956" y="1128"/>
                      <a:pt x="23385" y="1545"/>
                    </a:cubicBezTo>
                    <a:cubicBezTo>
                      <a:pt x="23254" y="1628"/>
                      <a:pt x="23099" y="1687"/>
                      <a:pt x="22968" y="1783"/>
                    </a:cubicBezTo>
                    <a:cubicBezTo>
                      <a:pt x="22646" y="2033"/>
                      <a:pt x="22301" y="2247"/>
                      <a:pt x="22027" y="2545"/>
                    </a:cubicBezTo>
                    <a:cubicBezTo>
                      <a:pt x="21801" y="2783"/>
                      <a:pt x="21670" y="3104"/>
                      <a:pt x="21491" y="3390"/>
                    </a:cubicBezTo>
                    <a:cubicBezTo>
                      <a:pt x="21349" y="3604"/>
                      <a:pt x="21206" y="3819"/>
                      <a:pt x="21075" y="4033"/>
                    </a:cubicBezTo>
                    <a:cubicBezTo>
                      <a:pt x="21039" y="4092"/>
                      <a:pt x="21051" y="4176"/>
                      <a:pt x="21039" y="4235"/>
                    </a:cubicBezTo>
                    <a:cubicBezTo>
                      <a:pt x="21027" y="4295"/>
                      <a:pt x="21027" y="4366"/>
                      <a:pt x="21003" y="4426"/>
                    </a:cubicBezTo>
                    <a:cubicBezTo>
                      <a:pt x="20884" y="4688"/>
                      <a:pt x="20753" y="4950"/>
                      <a:pt x="20646" y="5224"/>
                    </a:cubicBezTo>
                    <a:cubicBezTo>
                      <a:pt x="20384" y="5890"/>
                      <a:pt x="20134" y="6557"/>
                      <a:pt x="19872" y="7224"/>
                    </a:cubicBezTo>
                    <a:cubicBezTo>
                      <a:pt x="19848" y="7283"/>
                      <a:pt x="19789" y="7331"/>
                      <a:pt x="19753" y="7390"/>
                    </a:cubicBezTo>
                    <a:cubicBezTo>
                      <a:pt x="19229" y="6343"/>
                      <a:pt x="18360" y="5807"/>
                      <a:pt x="17253" y="5724"/>
                    </a:cubicBezTo>
                    <a:cubicBezTo>
                      <a:pt x="17154" y="5716"/>
                      <a:pt x="17056" y="5713"/>
                      <a:pt x="16958" y="5713"/>
                    </a:cubicBezTo>
                    <a:cubicBezTo>
                      <a:pt x="16092" y="5713"/>
                      <a:pt x="15275" y="5995"/>
                      <a:pt x="14526" y="6498"/>
                    </a:cubicBezTo>
                    <a:cubicBezTo>
                      <a:pt x="14050" y="6819"/>
                      <a:pt x="13550" y="7129"/>
                      <a:pt x="13121" y="7545"/>
                    </a:cubicBezTo>
                    <a:cubicBezTo>
                      <a:pt x="12967" y="7712"/>
                      <a:pt x="12752" y="7831"/>
                      <a:pt x="12609" y="8010"/>
                    </a:cubicBezTo>
                    <a:cubicBezTo>
                      <a:pt x="12276" y="8426"/>
                      <a:pt x="11943" y="8867"/>
                      <a:pt x="11621" y="9295"/>
                    </a:cubicBezTo>
                    <a:cubicBezTo>
                      <a:pt x="11264" y="9784"/>
                      <a:pt x="10919" y="10272"/>
                      <a:pt x="10573" y="10772"/>
                    </a:cubicBezTo>
                    <a:cubicBezTo>
                      <a:pt x="10264" y="11212"/>
                      <a:pt x="9990" y="11689"/>
                      <a:pt x="9669" y="12117"/>
                    </a:cubicBezTo>
                    <a:cubicBezTo>
                      <a:pt x="9371" y="12522"/>
                      <a:pt x="9038" y="12903"/>
                      <a:pt x="8692" y="13284"/>
                    </a:cubicBezTo>
                    <a:cubicBezTo>
                      <a:pt x="8061" y="13987"/>
                      <a:pt x="7418" y="14677"/>
                      <a:pt x="6787" y="15368"/>
                    </a:cubicBezTo>
                    <a:cubicBezTo>
                      <a:pt x="5966" y="16284"/>
                      <a:pt x="5085" y="17106"/>
                      <a:pt x="4120" y="17868"/>
                    </a:cubicBezTo>
                    <a:cubicBezTo>
                      <a:pt x="3858" y="18070"/>
                      <a:pt x="3596" y="18273"/>
                      <a:pt x="3334" y="18475"/>
                    </a:cubicBezTo>
                    <a:cubicBezTo>
                      <a:pt x="3227" y="18570"/>
                      <a:pt x="3144" y="18678"/>
                      <a:pt x="3037" y="18761"/>
                    </a:cubicBezTo>
                    <a:cubicBezTo>
                      <a:pt x="2287" y="19344"/>
                      <a:pt x="1525" y="19904"/>
                      <a:pt x="786" y="20487"/>
                    </a:cubicBezTo>
                    <a:cubicBezTo>
                      <a:pt x="191" y="20964"/>
                      <a:pt x="1" y="21666"/>
                      <a:pt x="251" y="22357"/>
                    </a:cubicBezTo>
                    <a:cubicBezTo>
                      <a:pt x="394" y="22738"/>
                      <a:pt x="584" y="23107"/>
                      <a:pt x="751" y="23476"/>
                    </a:cubicBezTo>
                    <a:cubicBezTo>
                      <a:pt x="2037" y="23035"/>
                      <a:pt x="3334" y="22607"/>
                      <a:pt x="4620" y="22142"/>
                    </a:cubicBezTo>
                    <a:cubicBezTo>
                      <a:pt x="5704" y="21761"/>
                      <a:pt x="6752" y="21309"/>
                      <a:pt x="7859" y="20987"/>
                    </a:cubicBezTo>
                    <a:cubicBezTo>
                      <a:pt x="8204" y="20892"/>
                      <a:pt x="8514" y="20773"/>
                      <a:pt x="8835" y="20630"/>
                    </a:cubicBezTo>
                    <a:cubicBezTo>
                      <a:pt x="9680" y="20285"/>
                      <a:pt x="10562" y="20047"/>
                      <a:pt x="11419" y="19737"/>
                    </a:cubicBezTo>
                    <a:cubicBezTo>
                      <a:pt x="11895" y="19571"/>
                      <a:pt x="12347" y="19368"/>
                      <a:pt x="12824" y="19190"/>
                    </a:cubicBezTo>
                    <a:cubicBezTo>
                      <a:pt x="13669" y="18880"/>
                      <a:pt x="14514" y="18606"/>
                      <a:pt x="15360" y="18285"/>
                    </a:cubicBezTo>
                    <a:cubicBezTo>
                      <a:pt x="15884" y="18082"/>
                      <a:pt x="16396" y="17832"/>
                      <a:pt x="16919" y="17618"/>
                    </a:cubicBezTo>
                    <a:cubicBezTo>
                      <a:pt x="17979" y="17189"/>
                      <a:pt x="19039" y="16785"/>
                      <a:pt x="20098" y="16356"/>
                    </a:cubicBezTo>
                    <a:cubicBezTo>
                      <a:pt x="21587" y="15737"/>
                      <a:pt x="23075" y="15130"/>
                      <a:pt x="24551" y="14475"/>
                    </a:cubicBezTo>
                    <a:cubicBezTo>
                      <a:pt x="26206" y="13737"/>
                      <a:pt x="27861" y="12975"/>
                      <a:pt x="29492" y="12189"/>
                    </a:cubicBezTo>
                    <a:cubicBezTo>
                      <a:pt x="30778" y="11570"/>
                      <a:pt x="32028" y="10903"/>
                      <a:pt x="33302" y="10260"/>
                    </a:cubicBezTo>
                    <a:cubicBezTo>
                      <a:pt x="33660" y="10069"/>
                      <a:pt x="34005" y="9796"/>
                      <a:pt x="34386" y="9748"/>
                    </a:cubicBezTo>
                    <a:cubicBezTo>
                      <a:pt x="34886" y="9676"/>
                      <a:pt x="35136" y="9295"/>
                      <a:pt x="35517" y="9105"/>
                    </a:cubicBezTo>
                    <a:cubicBezTo>
                      <a:pt x="35910" y="8903"/>
                      <a:pt x="36315" y="8712"/>
                      <a:pt x="36708" y="8522"/>
                    </a:cubicBezTo>
                    <a:cubicBezTo>
                      <a:pt x="36958" y="8403"/>
                      <a:pt x="37208" y="8283"/>
                      <a:pt x="37458" y="8176"/>
                    </a:cubicBezTo>
                    <a:cubicBezTo>
                      <a:pt x="37517" y="8152"/>
                      <a:pt x="37577" y="8152"/>
                      <a:pt x="37672" y="8141"/>
                    </a:cubicBezTo>
                    <a:cubicBezTo>
                      <a:pt x="37684" y="8248"/>
                      <a:pt x="37696" y="8331"/>
                      <a:pt x="37696" y="8450"/>
                    </a:cubicBezTo>
                    <a:cubicBezTo>
                      <a:pt x="37505" y="8462"/>
                      <a:pt x="37339" y="8462"/>
                      <a:pt x="37136" y="8474"/>
                    </a:cubicBezTo>
                    <a:cubicBezTo>
                      <a:pt x="37209" y="8681"/>
                      <a:pt x="37344" y="8843"/>
                      <a:pt x="37495" y="8843"/>
                    </a:cubicBezTo>
                    <a:cubicBezTo>
                      <a:pt x="37518" y="8843"/>
                      <a:pt x="37541" y="8839"/>
                      <a:pt x="37565" y="8831"/>
                    </a:cubicBezTo>
                    <a:cubicBezTo>
                      <a:pt x="37732" y="8784"/>
                      <a:pt x="37898" y="8581"/>
                      <a:pt x="37994" y="8414"/>
                    </a:cubicBezTo>
                    <a:cubicBezTo>
                      <a:pt x="38124" y="8164"/>
                      <a:pt x="38196" y="7879"/>
                      <a:pt x="38291" y="7617"/>
                    </a:cubicBezTo>
                    <a:cubicBezTo>
                      <a:pt x="38303" y="7593"/>
                      <a:pt x="38351" y="7593"/>
                      <a:pt x="38422" y="7569"/>
                    </a:cubicBezTo>
                    <a:lnTo>
                      <a:pt x="38422" y="7569"/>
                    </a:lnTo>
                    <a:cubicBezTo>
                      <a:pt x="38398" y="7831"/>
                      <a:pt x="38279" y="8105"/>
                      <a:pt x="38672" y="8176"/>
                    </a:cubicBezTo>
                    <a:cubicBezTo>
                      <a:pt x="38625" y="8295"/>
                      <a:pt x="38577" y="8391"/>
                      <a:pt x="38529" y="8486"/>
                    </a:cubicBezTo>
                    <a:cubicBezTo>
                      <a:pt x="38569" y="8495"/>
                      <a:pt x="38609" y="8499"/>
                      <a:pt x="38648" y="8499"/>
                    </a:cubicBezTo>
                    <a:cubicBezTo>
                      <a:pt x="38873" y="8499"/>
                      <a:pt x="39090" y="8360"/>
                      <a:pt x="39160" y="8117"/>
                    </a:cubicBezTo>
                    <a:cubicBezTo>
                      <a:pt x="39244" y="7843"/>
                      <a:pt x="39398" y="7545"/>
                      <a:pt x="39160" y="7260"/>
                    </a:cubicBezTo>
                    <a:cubicBezTo>
                      <a:pt x="39137" y="7236"/>
                      <a:pt x="39184" y="7152"/>
                      <a:pt x="39184" y="7093"/>
                    </a:cubicBezTo>
                    <a:cubicBezTo>
                      <a:pt x="39232" y="7117"/>
                      <a:pt x="39303" y="7117"/>
                      <a:pt x="39327" y="7152"/>
                    </a:cubicBezTo>
                    <a:cubicBezTo>
                      <a:pt x="39494" y="7450"/>
                      <a:pt x="39648" y="7748"/>
                      <a:pt x="39815" y="8045"/>
                    </a:cubicBezTo>
                    <a:cubicBezTo>
                      <a:pt x="39922" y="8236"/>
                      <a:pt x="39851" y="8343"/>
                      <a:pt x="39696" y="8438"/>
                    </a:cubicBezTo>
                    <a:cubicBezTo>
                      <a:pt x="39446" y="8581"/>
                      <a:pt x="39208" y="8712"/>
                      <a:pt x="38958" y="8855"/>
                    </a:cubicBezTo>
                    <a:cubicBezTo>
                      <a:pt x="38363" y="9212"/>
                      <a:pt x="37767" y="9569"/>
                      <a:pt x="37160" y="9915"/>
                    </a:cubicBezTo>
                    <a:cubicBezTo>
                      <a:pt x="36458" y="10319"/>
                      <a:pt x="35755" y="10712"/>
                      <a:pt x="35041" y="11105"/>
                    </a:cubicBezTo>
                    <a:cubicBezTo>
                      <a:pt x="34267" y="11534"/>
                      <a:pt x="33469" y="11927"/>
                      <a:pt x="32695" y="12355"/>
                    </a:cubicBezTo>
                    <a:cubicBezTo>
                      <a:pt x="31886" y="12808"/>
                      <a:pt x="31028" y="13189"/>
                      <a:pt x="30183" y="13582"/>
                    </a:cubicBezTo>
                    <a:cubicBezTo>
                      <a:pt x="29397" y="13951"/>
                      <a:pt x="28576" y="14260"/>
                      <a:pt x="27826" y="14701"/>
                    </a:cubicBezTo>
                    <a:cubicBezTo>
                      <a:pt x="27254" y="15034"/>
                      <a:pt x="26635" y="15237"/>
                      <a:pt x="26052" y="15511"/>
                    </a:cubicBezTo>
                    <a:cubicBezTo>
                      <a:pt x="25123" y="15963"/>
                      <a:pt x="24158" y="16320"/>
                      <a:pt x="23218" y="16737"/>
                    </a:cubicBezTo>
                    <a:cubicBezTo>
                      <a:pt x="22611" y="16999"/>
                      <a:pt x="22027" y="17296"/>
                      <a:pt x="21432" y="17570"/>
                    </a:cubicBezTo>
                    <a:cubicBezTo>
                      <a:pt x="21051" y="17749"/>
                      <a:pt x="20682" y="17951"/>
                      <a:pt x="20289" y="18082"/>
                    </a:cubicBezTo>
                    <a:cubicBezTo>
                      <a:pt x="18860" y="18570"/>
                      <a:pt x="17467" y="19154"/>
                      <a:pt x="16062" y="19678"/>
                    </a:cubicBezTo>
                    <a:cubicBezTo>
                      <a:pt x="14931" y="20106"/>
                      <a:pt x="13776" y="20487"/>
                      <a:pt x="12645" y="20892"/>
                    </a:cubicBezTo>
                    <a:cubicBezTo>
                      <a:pt x="12419" y="20975"/>
                      <a:pt x="12205" y="21071"/>
                      <a:pt x="11990" y="21154"/>
                    </a:cubicBezTo>
                    <a:cubicBezTo>
                      <a:pt x="11895" y="21191"/>
                      <a:pt x="11800" y="21221"/>
                      <a:pt x="11710" y="21221"/>
                    </a:cubicBezTo>
                    <a:cubicBezTo>
                      <a:pt x="11597" y="21221"/>
                      <a:pt x="11493" y="21174"/>
                      <a:pt x="11407" y="21035"/>
                    </a:cubicBezTo>
                    <a:cubicBezTo>
                      <a:pt x="11395" y="21011"/>
                      <a:pt x="11347" y="21011"/>
                      <a:pt x="11312" y="20999"/>
                    </a:cubicBezTo>
                    <a:cubicBezTo>
                      <a:pt x="11288" y="21023"/>
                      <a:pt x="11264" y="21035"/>
                      <a:pt x="11264" y="21047"/>
                    </a:cubicBezTo>
                    <a:cubicBezTo>
                      <a:pt x="11395" y="21440"/>
                      <a:pt x="11109" y="21499"/>
                      <a:pt x="10847" y="21595"/>
                    </a:cubicBezTo>
                    <a:cubicBezTo>
                      <a:pt x="9978" y="21904"/>
                      <a:pt x="9121" y="22226"/>
                      <a:pt x="8264" y="22535"/>
                    </a:cubicBezTo>
                    <a:cubicBezTo>
                      <a:pt x="8212" y="22556"/>
                      <a:pt x="8156" y="22561"/>
                      <a:pt x="8098" y="22561"/>
                    </a:cubicBezTo>
                    <a:cubicBezTo>
                      <a:pt x="8044" y="22561"/>
                      <a:pt x="7989" y="22556"/>
                      <a:pt x="7934" y="22556"/>
                    </a:cubicBezTo>
                    <a:cubicBezTo>
                      <a:pt x="7913" y="22556"/>
                      <a:pt x="7892" y="22557"/>
                      <a:pt x="7871" y="22559"/>
                    </a:cubicBezTo>
                    <a:cubicBezTo>
                      <a:pt x="7847" y="22559"/>
                      <a:pt x="7820" y="22558"/>
                      <a:pt x="7794" y="22558"/>
                    </a:cubicBezTo>
                    <a:cubicBezTo>
                      <a:pt x="7742" y="22558"/>
                      <a:pt x="7692" y="22563"/>
                      <a:pt x="7668" y="22595"/>
                    </a:cubicBezTo>
                    <a:cubicBezTo>
                      <a:pt x="7371" y="22940"/>
                      <a:pt x="6930" y="22952"/>
                      <a:pt x="6537" y="23095"/>
                    </a:cubicBezTo>
                    <a:cubicBezTo>
                      <a:pt x="5906" y="23321"/>
                      <a:pt x="5275" y="23559"/>
                      <a:pt x="4644" y="23785"/>
                    </a:cubicBezTo>
                    <a:cubicBezTo>
                      <a:pt x="4073" y="23988"/>
                      <a:pt x="3489" y="24166"/>
                      <a:pt x="2918" y="24369"/>
                    </a:cubicBezTo>
                    <a:cubicBezTo>
                      <a:pt x="2430" y="24535"/>
                      <a:pt x="1941" y="24714"/>
                      <a:pt x="1453" y="24893"/>
                    </a:cubicBezTo>
                    <a:cubicBezTo>
                      <a:pt x="1525" y="25095"/>
                      <a:pt x="1560" y="25345"/>
                      <a:pt x="1691" y="25500"/>
                    </a:cubicBezTo>
                    <a:cubicBezTo>
                      <a:pt x="2025" y="25893"/>
                      <a:pt x="2382" y="26274"/>
                      <a:pt x="2787" y="26583"/>
                    </a:cubicBezTo>
                    <a:cubicBezTo>
                      <a:pt x="2966" y="26713"/>
                      <a:pt x="3246" y="26809"/>
                      <a:pt x="3485" y="26809"/>
                    </a:cubicBezTo>
                    <a:cubicBezTo>
                      <a:pt x="3532" y="26809"/>
                      <a:pt x="3577" y="26805"/>
                      <a:pt x="3620" y="26798"/>
                    </a:cubicBezTo>
                    <a:cubicBezTo>
                      <a:pt x="4525" y="26631"/>
                      <a:pt x="5406" y="26357"/>
                      <a:pt x="6299" y="26190"/>
                    </a:cubicBezTo>
                    <a:cubicBezTo>
                      <a:pt x="7049" y="26048"/>
                      <a:pt x="7823" y="25964"/>
                      <a:pt x="8585" y="25881"/>
                    </a:cubicBezTo>
                    <a:cubicBezTo>
                      <a:pt x="9073" y="25821"/>
                      <a:pt x="9573" y="25928"/>
                      <a:pt x="10026" y="25678"/>
                    </a:cubicBezTo>
                    <a:cubicBezTo>
                      <a:pt x="10030" y="25676"/>
                      <a:pt x="10036" y="25675"/>
                      <a:pt x="10043" y="25675"/>
                    </a:cubicBezTo>
                    <a:cubicBezTo>
                      <a:pt x="10071" y="25675"/>
                      <a:pt x="10116" y="25693"/>
                      <a:pt x="10145" y="25702"/>
                    </a:cubicBezTo>
                    <a:cubicBezTo>
                      <a:pt x="10368" y="25734"/>
                      <a:pt x="10600" y="25813"/>
                      <a:pt x="10825" y="25813"/>
                    </a:cubicBezTo>
                    <a:cubicBezTo>
                      <a:pt x="10852" y="25813"/>
                      <a:pt x="10880" y="25812"/>
                      <a:pt x="10907" y="25809"/>
                    </a:cubicBezTo>
                    <a:cubicBezTo>
                      <a:pt x="11224" y="25778"/>
                      <a:pt x="11540" y="25763"/>
                      <a:pt x="11856" y="25763"/>
                    </a:cubicBezTo>
                    <a:cubicBezTo>
                      <a:pt x="12486" y="25763"/>
                      <a:pt x="13113" y="25821"/>
                      <a:pt x="13740" y="25917"/>
                    </a:cubicBezTo>
                    <a:cubicBezTo>
                      <a:pt x="14026" y="25952"/>
                      <a:pt x="14312" y="25964"/>
                      <a:pt x="14550" y="25988"/>
                    </a:cubicBezTo>
                    <a:cubicBezTo>
                      <a:pt x="14598" y="25750"/>
                      <a:pt x="14633" y="25595"/>
                      <a:pt x="14669" y="25440"/>
                    </a:cubicBezTo>
                    <a:lnTo>
                      <a:pt x="14776" y="25440"/>
                    </a:lnTo>
                    <a:cubicBezTo>
                      <a:pt x="14800" y="25512"/>
                      <a:pt x="14824" y="25583"/>
                      <a:pt x="14860" y="25655"/>
                    </a:cubicBezTo>
                    <a:cubicBezTo>
                      <a:pt x="14931" y="25798"/>
                      <a:pt x="14979" y="26000"/>
                      <a:pt x="15098" y="26071"/>
                    </a:cubicBezTo>
                    <a:cubicBezTo>
                      <a:pt x="15248" y="26157"/>
                      <a:pt x="15446" y="26204"/>
                      <a:pt x="15622" y="26204"/>
                    </a:cubicBezTo>
                    <a:cubicBezTo>
                      <a:pt x="15642" y="26204"/>
                      <a:pt x="15662" y="26204"/>
                      <a:pt x="15681" y="26202"/>
                    </a:cubicBezTo>
                    <a:cubicBezTo>
                      <a:pt x="15795" y="26192"/>
                      <a:pt x="15908" y="26187"/>
                      <a:pt x="16020" y="26187"/>
                    </a:cubicBezTo>
                    <a:cubicBezTo>
                      <a:pt x="16823" y="26187"/>
                      <a:pt x="17586" y="26427"/>
                      <a:pt x="18348" y="26583"/>
                    </a:cubicBezTo>
                    <a:cubicBezTo>
                      <a:pt x="19134" y="26750"/>
                      <a:pt x="19967" y="26714"/>
                      <a:pt x="20729" y="27048"/>
                    </a:cubicBezTo>
                    <a:cubicBezTo>
                      <a:pt x="20733" y="27052"/>
                      <a:pt x="20739" y="27053"/>
                      <a:pt x="20745" y="27053"/>
                    </a:cubicBezTo>
                    <a:cubicBezTo>
                      <a:pt x="20757" y="27053"/>
                      <a:pt x="20773" y="27048"/>
                      <a:pt x="20789" y="27048"/>
                    </a:cubicBezTo>
                    <a:cubicBezTo>
                      <a:pt x="21539" y="27095"/>
                      <a:pt x="22289" y="27131"/>
                      <a:pt x="23039" y="27167"/>
                    </a:cubicBezTo>
                    <a:cubicBezTo>
                      <a:pt x="23131" y="27177"/>
                      <a:pt x="23223" y="27231"/>
                      <a:pt x="23300" y="27231"/>
                    </a:cubicBezTo>
                    <a:cubicBezTo>
                      <a:pt x="23313" y="27231"/>
                      <a:pt x="23325" y="27230"/>
                      <a:pt x="23337" y="27226"/>
                    </a:cubicBezTo>
                    <a:cubicBezTo>
                      <a:pt x="23635" y="27167"/>
                      <a:pt x="23920" y="27083"/>
                      <a:pt x="24206" y="26988"/>
                    </a:cubicBezTo>
                    <a:cubicBezTo>
                      <a:pt x="24563" y="26869"/>
                      <a:pt x="24909" y="26679"/>
                      <a:pt x="25266" y="26583"/>
                    </a:cubicBezTo>
                    <a:cubicBezTo>
                      <a:pt x="25671" y="26488"/>
                      <a:pt x="25730" y="25952"/>
                      <a:pt x="26171" y="25917"/>
                    </a:cubicBezTo>
                    <a:cubicBezTo>
                      <a:pt x="26171" y="25917"/>
                      <a:pt x="26183" y="25905"/>
                      <a:pt x="26183" y="25893"/>
                    </a:cubicBezTo>
                    <a:cubicBezTo>
                      <a:pt x="26313" y="25667"/>
                      <a:pt x="26468" y="25452"/>
                      <a:pt x="26575" y="25214"/>
                    </a:cubicBezTo>
                    <a:cubicBezTo>
                      <a:pt x="26885" y="24547"/>
                      <a:pt x="26968" y="23869"/>
                      <a:pt x="26659" y="23178"/>
                    </a:cubicBezTo>
                    <a:cubicBezTo>
                      <a:pt x="26575" y="23000"/>
                      <a:pt x="26504" y="22833"/>
                      <a:pt x="26421" y="22630"/>
                    </a:cubicBezTo>
                    <a:cubicBezTo>
                      <a:pt x="26508" y="22630"/>
                      <a:pt x="26569" y="22625"/>
                      <a:pt x="26621" y="22625"/>
                    </a:cubicBezTo>
                    <a:cubicBezTo>
                      <a:pt x="26647" y="22625"/>
                      <a:pt x="26671" y="22626"/>
                      <a:pt x="26694" y="22630"/>
                    </a:cubicBezTo>
                    <a:cubicBezTo>
                      <a:pt x="28099" y="23035"/>
                      <a:pt x="29552" y="23142"/>
                      <a:pt x="30981" y="23345"/>
                    </a:cubicBezTo>
                    <a:cubicBezTo>
                      <a:pt x="31044" y="23355"/>
                      <a:pt x="31117" y="23394"/>
                      <a:pt x="31175" y="23394"/>
                    </a:cubicBezTo>
                    <a:cubicBezTo>
                      <a:pt x="31182" y="23394"/>
                      <a:pt x="31189" y="23394"/>
                      <a:pt x="31195" y="23392"/>
                    </a:cubicBezTo>
                    <a:cubicBezTo>
                      <a:pt x="31898" y="23261"/>
                      <a:pt x="32624" y="23321"/>
                      <a:pt x="33291" y="23011"/>
                    </a:cubicBezTo>
                    <a:cubicBezTo>
                      <a:pt x="33624" y="22857"/>
                      <a:pt x="33981" y="22761"/>
                      <a:pt x="34314" y="22607"/>
                    </a:cubicBezTo>
                    <a:cubicBezTo>
                      <a:pt x="34386" y="22583"/>
                      <a:pt x="34410" y="22452"/>
                      <a:pt x="34434" y="22357"/>
                    </a:cubicBezTo>
                    <a:cubicBezTo>
                      <a:pt x="34457" y="22273"/>
                      <a:pt x="34469" y="22166"/>
                      <a:pt x="34505" y="22011"/>
                    </a:cubicBezTo>
                    <a:cubicBezTo>
                      <a:pt x="34636" y="22154"/>
                      <a:pt x="34695" y="22214"/>
                      <a:pt x="34779" y="22309"/>
                    </a:cubicBezTo>
                    <a:cubicBezTo>
                      <a:pt x="35196" y="21940"/>
                      <a:pt x="35577" y="21559"/>
                      <a:pt x="35803" y="21059"/>
                    </a:cubicBezTo>
                    <a:cubicBezTo>
                      <a:pt x="36017" y="20618"/>
                      <a:pt x="36065" y="20154"/>
                      <a:pt x="35969" y="19654"/>
                    </a:cubicBezTo>
                    <a:cubicBezTo>
                      <a:pt x="35898" y="19273"/>
                      <a:pt x="35922" y="18880"/>
                      <a:pt x="35731" y="18523"/>
                    </a:cubicBezTo>
                    <a:cubicBezTo>
                      <a:pt x="35684" y="18416"/>
                      <a:pt x="35684" y="18273"/>
                      <a:pt x="35862" y="18249"/>
                    </a:cubicBezTo>
                    <a:cubicBezTo>
                      <a:pt x="36112" y="18201"/>
                      <a:pt x="36350" y="18142"/>
                      <a:pt x="36600" y="18082"/>
                    </a:cubicBezTo>
                    <a:cubicBezTo>
                      <a:pt x="36756" y="18041"/>
                      <a:pt x="36929" y="17919"/>
                      <a:pt x="37058" y="17919"/>
                    </a:cubicBezTo>
                    <a:cubicBezTo>
                      <a:pt x="37077" y="17919"/>
                      <a:pt x="37095" y="17921"/>
                      <a:pt x="37112" y="17927"/>
                    </a:cubicBezTo>
                    <a:cubicBezTo>
                      <a:pt x="37237" y="17976"/>
                      <a:pt x="37356" y="17990"/>
                      <a:pt x="37475" y="17990"/>
                    </a:cubicBezTo>
                    <a:cubicBezTo>
                      <a:pt x="37618" y="17990"/>
                      <a:pt x="37761" y="17970"/>
                      <a:pt x="37910" y="17963"/>
                    </a:cubicBezTo>
                    <a:cubicBezTo>
                      <a:pt x="38982" y="17951"/>
                      <a:pt x="40029" y="17785"/>
                      <a:pt x="41018" y="17368"/>
                    </a:cubicBezTo>
                    <a:cubicBezTo>
                      <a:pt x="41244" y="17273"/>
                      <a:pt x="41423" y="17189"/>
                      <a:pt x="41375" y="16939"/>
                    </a:cubicBezTo>
                    <a:cubicBezTo>
                      <a:pt x="41518" y="16892"/>
                      <a:pt x="41661" y="16868"/>
                      <a:pt x="41768" y="16796"/>
                    </a:cubicBezTo>
                    <a:cubicBezTo>
                      <a:pt x="41923" y="16689"/>
                      <a:pt x="42065" y="16570"/>
                      <a:pt x="42196" y="16427"/>
                    </a:cubicBezTo>
                    <a:cubicBezTo>
                      <a:pt x="42327" y="16284"/>
                      <a:pt x="42435" y="16130"/>
                      <a:pt x="42530" y="15951"/>
                    </a:cubicBezTo>
                    <a:cubicBezTo>
                      <a:pt x="42804" y="15487"/>
                      <a:pt x="42744" y="14975"/>
                      <a:pt x="42649" y="14487"/>
                    </a:cubicBezTo>
                    <a:cubicBezTo>
                      <a:pt x="42506" y="13737"/>
                      <a:pt x="42304" y="13022"/>
                      <a:pt x="41780" y="12439"/>
                    </a:cubicBezTo>
                    <a:cubicBezTo>
                      <a:pt x="41530" y="12141"/>
                      <a:pt x="41327" y="11808"/>
                      <a:pt x="41113" y="11486"/>
                    </a:cubicBezTo>
                    <a:cubicBezTo>
                      <a:pt x="41161" y="11439"/>
                      <a:pt x="41184" y="11403"/>
                      <a:pt x="41208" y="11403"/>
                    </a:cubicBezTo>
                    <a:cubicBezTo>
                      <a:pt x="41875" y="11331"/>
                      <a:pt x="42375" y="10927"/>
                      <a:pt x="42923" y="10605"/>
                    </a:cubicBezTo>
                    <a:cubicBezTo>
                      <a:pt x="43197" y="10438"/>
                      <a:pt x="43494" y="10284"/>
                      <a:pt x="43756" y="10093"/>
                    </a:cubicBezTo>
                    <a:cubicBezTo>
                      <a:pt x="43923" y="9962"/>
                      <a:pt x="44018" y="9724"/>
                      <a:pt x="44280" y="9688"/>
                    </a:cubicBezTo>
                    <a:cubicBezTo>
                      <a:pt x="44328" y="9676"/>
                      <a:pt x="44387" y="9557"/>
                      <a:pt x="44387" y="9486"/>
                    </a:cubicBezTo>
                    <a:cubicBezTo>
                      <a:pt x="44399" y="9319"/>
                      <a:pt x="44459" y="9260"/>
                      <a:pt x="44625" y="9236"/>
                    </a:cubicBezTo>
                    <a:cubicBezTo>
                      <a:pt x="44744" y="9224"/>
                      <a:pt x="44923" y="9141"/>
                      <a:pt x="44959" y="9045"/>
                    </a:cubicBezTo>
                    <a:cubicBezTo>
                      <a:pt x="45054" y="8760"/>
                      <a:pt x="45268" y="8593"/>
                      <a:pt x="45459" y="8379"/>
                    </a:cubicBezTo>
                    <a:cubicBezTo>
                      <a:pt x="45959" y="7855"/>
                      <a:pt x="46161" y="7176"/>
                      <a:pt x="46304" y="6438"/>
                    </a:cubicBezTo>
                    <a:lnTo>
                      <a:pt x="46304" y="6438"/>
                    </a:lnTo>
                    <a:cubicBezTo>
                      <a:pt x="46267" y="6441"/>
                      <a:pt x="46231" y="6443"/>
                      <a:pt x="46196" y="6443"/>
                    </a:cubicBezTo>
                    <a:cubicBezTo>
                      <a:pt x="45950" y="6443"/>
                      <a:pt x="45759" y="6359"/>
                      <a:pt x="45697" y="6057"/>
                    </a:cubicBezTo>
                    <a:cubicBezTo>
                      <a:pt x="45780" y="6057"/>
                      <a:pt x="45852" y="6045"/>
                      <a:pt x="45923" y="6045"/>
                    </a:cubicBezTo>
                    <a:cubicBezTo>
                      <a:pt x="46423" y="6045"/>
                      <a:pt x="46506" y="5997"/>
                      <a:pt x="46471" y="5497"/>
                    </a:cubicBezTo>
                    <a:cubicBezTo>
                      <a:pt x="46423" y="4890"/>
                      <a:pt x="46352" y="4283"/>
                      <a:pt x="45971" y="3771"/>
                    </a:cubicBezTo>
                    <a:cubicBezTo>
                      <a:pt x="45828" y="3569"/>
                      <a:pt x="45637" y="3390"/>
                      <a:pt x="45471" y="3199"/>
                    </a:cubicBezTo>
                    <a:cubicBezTo>
                      <a:pt x="44982" y="2640"/>
                      <a:pt x="44363" y="2283"/>
                      <a:pt x="43625" y="2116"/>
                    </a:cubicBezTo>
                    <a:cubicBezTo>
                      <a:pt x="43077" y="1997"/>
                      <a:pt x="42506" y="1949"/>
                      <a:pt x="41934" y="1926"/>
                    </a:cubicBezTo>
                    <a:cubicBezTo>
                      <a:pt x="41891" y="1924"/>
                      <a:pt x="41848" y="1923"/>
                      <a:pt x="41806" y="1923"/>
                    </a:cubicBezTo>
                    <a:cubicBezTo>
                      <a:pt x="41236" y="1923"/>
                      <a:pt x="40703" y="2064"/>
                      <a:pt x="40160" y="2164"/>
                    </a:cubicBezTo>
                    <a:cubicBezTo>
                      <a:pt x="40048" y="2186"/>
                      <a:pt x="39925" y="2368"/>
                      <a:pt x="39841" y="2368"/>
                    </a:cubicBezTo>
                    <a:cubicBezTo>
                      <a:pt x="39836" y="2368"/>
                      <a:pt x="39832" y="2367"/>
                      <a:pt x="39827" y="2366"/>
                    </a:cubicBezTo>
                    <a:cubicBezTo>
                      <a:pt x="39774" y="2352"/>
                      <a:pt x="39723" y="2345"/>
                      <a:pt x="39675" y="2345"/>
                    </a:cubicBezTo>
                    <a:cubicBezTo>
                      <a:pt x="39443" y="2345"/>
                      <a:pt x="39262" y="2490"/>
                      <a:pt x="39065" y="2568"/>
                    </a:cubicBezTo>
                    <a:cubicBezTo>
                      <a:pt x="38589" y="2759"/>
                      <a:pt x="38113" y="2973"/>
                      <a:pt x="37648" y="3199"/>
                    </a:cubicBezTo>
                    <a:cubicBezTo>
                      <a:pt x="37583" y="3232"/>
                      <a:pt x="37540" y="3250"/>
                      <a:pt x="37509" y="3250"/>
                    </a:cubicBezTo>
                    <a:cubicBezTo>
                      <a:pt x="37461" y="3250"/>
                      <a:pt x="37444" y="3206"/>
                      <a:pt x="37422" y="3104"/>
                    </a:cubicBezTo>
                    <a:cubicBezTo>
                      <a:pt x="37351" y="2795"/>
                      <a:pt x="37303" y="2473"/>
                      <a:pt x="37184" y="2176"/>
                    </a:cubicBezTo>
                    <a:cubicBezTo>
                      <a:pt x="36934" y="1545"/>
                      <a:pt x="36577" y="973"/>
                      <a:pt x="36005" y="580"/>
                    </a:cubicBezTo>
                    <a:cubicBezTo>
                      <a:pt x="35838" y="461"/>
                      <a:pt x="35636" y="425"/>
                      <a:pt x="35457" y="342"/>
                    </a:cubicBezTo>
                    <a:cubicBezTo>
                      <a:pt x="34998" y="108"/>
                      <a:pt x="34526" y="0"/>
                      <a:pt x="3404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44"/>
              <p:cNvSpPr/>
              <p:nvPr/>
            </p:nvSpPr>
            <p:spPr>
              <a:xfrm>
                <a:off x="667025" y="1355050"/>
                <a:ext cx="1005225" cy="451875"/>
              </a:xfrm>
              <a:custGeom>
                <a:rect b="b" l="l" r="r" t="t"/>
                <a:pathLst>
                  <a:path extrusionOk="0" h="18075" w="40209">
                    <a:moveTo>
                      <a:pt x="37244" y="1942"/>
                    </a:moveTo>
                    <a:cubicBezTo>
                      <a:pt x="37422" y="1953"/>
                      <a:pt x="37589" y="1977"/>
                      <a:pt x="37756" y="2001"/>
                    </a:cubicBezTo>
                    <a:cubicBezTo>
                      <a:pt x="37756" y="2037"/>
                      <a:pt x="37744" y="2073"/>
                      <a:pt x="37744" y="2108"/>
                    </a:cubicBezTo>
                    <a:cubicBezTo>
                      <a:pt x="37589" y="2120"/>
                      <a:pt x="37422" y="2144"/>
                      <a:pt x="37267" y="2144"/>
                    </a:cubicBezTo>
                    <a:cubicBezTo>
                      <a:pt x="37264" y="2145"/>
                      <a:pt x="37261" y="2146"/>
                      <a:pt x="37258" y="2146"/>
                    </a:cubicBezTo>
                    <a:cubicBezTo>
                      <a:pt x="37223" y="2146"/>
                      <a:pt x="37181" y="2094"/>
                      <a:pt x="37148" y="2073"/>
                    </a:cubicBezTo>
                    <a:cubicBezTo>
                      <a:pt x="37184" y="2025"/>
                      <a:pt x="37220" y="1942"/>
                      <a:pt x="37244" y="1942"/>
                    </a:cubicBezTo>
                    <a:close/>
                    <a:moveTo>
                      <a:pt x="11979" y="13276"/>
                    </a:moveTo>
                    <a:cubicBezTo>
                      <a:pt x="12098" y="13300"/>
                      <a:pt x="12205" y="13336"/>
                      <a:pt x="12324" y="13372"/>
                    </a:cubicBezTo>
                    <a:cubicBezTo>
                      <a:pt x="12288" y="13419"/>
                      <a:pt x="12252" y="13502"/>
                      <a:pt x="12229" y="13502"/>
                    </a:cubicBezTo>
                    <a:cubicBezTo>
                      <a:pt x="12121" y="13479"/>
                      <a:pt x="12038" y="13431"/>
                      <a:pt x="11931" y="13395"/>
                    </a:cubicBezTo>
                    <a:cubicBezTo>
                      <a:pt x="11955" y="13360"/>
                      <a:pt x="11967" y="13312"/>
                      <a:pt x="11979" y="13276"/>
                    </a:cubicBezTo>
                    <a:close/>
                    <a:moveTo>
                      <a:pt x="8340" y="14083"/>
                    </a:moveTo>
                    <a:cubicBezTo>
                      <a:pt x="8428" y="14083"/>
                      <a:pt x="8514" y="14086"/>
                      <a:pt x="8597" y="14098"/>
                    </a:cubicBezTo>
                    <a:cubicBezTo>
                      <a:pt x="8633" y="14098"/>
                      <a:pt x="8692" y="14181"/>
                      <a:pt x="8692" y="14241"/>
                    </a:cubicBezTo>
                    <a:cubicBezTo>
                      <a:pt x="8704" y="14264"/>
                      <a:pt x="8621" y="14336"/>
                      <a:pt x="8597" y="14336"/>
                    </a:cubicBezTo>
                    <a:cubicBezTo>
                      <a:pt x="8407" y="14288"/>
                      <a:pt x="8228" y="14229"/>
                      <a:pt x="8050" y="14181"/>
                    </a:cubicBezTo>
                    <a:cubicBezTo>
                      <a:pt x="8061" y="14145"/>
                      <a:pt x="8061" y="14122"/>
                      <a:pt x="8073" y="14086"/>
                    </a:cubicBezTo>
                    <a:cubicBezTo>
                      <a:pt x="8163" y="14086"/>
                      <a:pt x="8252" y="14083"/>
                      <a:pt x="8340" y="14083"/>
                    </a:cubicBezTo>
                    <a:close/>
                    <a:moveTo>
                      <a:pt x="8204" y="14562"/>
                    </a:moveTo>
                    <a:cubicBezTo>
                      <a:pt x="8228" y="14586"/>
                      <a:pt x="8252" y="14610"/>
                      <a:pt x="8276" y="14634"/>
                    </a:cubicBezTo>
                    <a:cubicBezTo>
                      <a:pt x="8133" y="14765"/>
                      <a:pt x="7990" y="14896"/>
                      <a:pt x="7835" y="15015"/>
                    </a:cubicBezTo>
                    <a:cubicBezTo>
                      <a:pt x="7907" y="14800"/>
                      <a:pt x="7966" y="14586"/>
                      <a:pt x="8204" y="14562"/>
                    </a:cubicBezTo>
                    <a:close/>
                    <a:moveTo>
                      <a:pt x="39470" y="1"/>
                    </a:moveTo>
                    <a:cubicBezTo>
                      <a:pt x="39458" y="60"/>
                      <a:pt x="39423" y="144"/>
                      <a:pt x="39446" y="168"/>
                    </a:cubicBezTo>
                    <a:cubicBezTo>
                      <a:pt x="39673" y="453"/>
                      <a:pt x="39518" y="739"/>
                      <a:pt x="39434" y="1025"/>
                    </a:cubicBezTo>
                    <a:cubicBezTo>
                      <a:pt x="39364" y="1268"/>
                      <a:pt x="39155" y="1407"/>
                      <a:pt x="38934" y="1407"/>
                    </a:cubicBezTo>
                    <a:cubicBezTo>
                      <a:pt x="38894" y="1407"/>
                      <a:pt x="38855" y="1403"/>
                      <a:pt x="38815" y="1394"/>
                    </a:cubicBezTo>
                    <a:cubicBezTo>
                      <a:pt x="38851" y="1287"/>
                      <a:pt x="38899" y="1191"/>
                      <a:pt x="38958" y="1084"/>
                    </a:cubicBezTo>
                    <a:cubicBezTo>
                      <a:pt x="38565" y="1013"/>
                      <a:pt x="38672" y="739"/>
                      <a:pt x="38696" y="477"/>
                    </a:cubicBezTo>
                    <a:lnTo>
                      <a:pt x="38696" y="477"/>
                    </a:lnTo>
                    <a:cubicBezTo>
                      <a:pt x="38637" y="501"/>
                      <a:pt x="38589" y="501"/>
                      <a:pt x="38577" y="525"/>
                    </a:cubicBezTo>
                    <a:cubicBezTo>
                      <a:pt x="38470" y="787"/>
                      <a:pt x="38410" y="1072"/>
                      <a:pt x="38268" y="1322"/>
                    </a:cubicBezTo>
                    <a:cubicBezTo>
                      <a:pt x="38172" y="1489"/>
                      <a:pt x="38018" y="1692"/>
                      <a:pt x="37851" y="1739"/>
                    </a:cubicBezTo>
                    <a:cubicBezTo>
                      <a:pt x="37827" y="1747"/>
                      <a:pt x="37804" y="1751"/>
                      <a:pt x="37781" y="1751"/>
                    </a:cubicBezTo>
                    <a:cubicBezTo>
                      <a:pt x="37630" y="1751"/>
                      <a:pt x="37495" y="1589"/>
                      <a:pt x="37422" y="1382"/>
                    </a:cubicBezTo>
                    <a:cubicBezTo>
                      <a:pt x="37625" y="1370"/>
                      <a:pt x="37791" y="1358"/>
                      <a:pt x="37982" y="1346"/>
                    </a:cubicBezTo>
                    <a:cubicBezTo>
                      <a:pt x="37970" y="1239"/>
                      <a:pt x="37970" y="1144"/>
                      <a:pt x="37958" y="1049"/>
                    </a:cubicBezTo>
                    <a:cubicBezTo>
                      <a:pt x="37863" y="1060"/>
                      <a:pt x="37791" y="1060"/>
                      <a:pt x="37732" y="1084"/>
                    </a:cubicBezTo>
                    <a:cubicBezTo>
                      <a:pt x="37482" y="1191"/>
                      <a:pt x="37232" y="1311"/>
                      <a:pt x="36994" y="1430"/>
                    </a:cubicBezTo>
                    <a:cubicBezTo>
                      <a:pt x="36589" y="1620"/>
                      <a:pt x="36196" y="1811"/>
                      <a:pt x="35803" y="2013"/>
                    </a:cubicBezTo>
                    <a:cubicBezTo>
                      <a:pt x="35422" y="2203"/>
                      <a:pt x="35172" y="2584"/>
                      <a:pt x="34672" y="2656"/>
                    </a:cubicBezTo>
                    <a:cubicBezTo>
                      <a:pt x="34291" y="2704"/>
                      <a:pt x="33946" y="2977"/>
                      <a:pt x="33577" y="3168"/>
                    </a:cubicBezTo>
                    <a:cubicBezTo>
                      <a:pt x="32314" y="3811"/>
                      <a:pt x="31064" y="4478"/>
                      <a:pt x="29778" y="5097"/>
                    </a:cubicBezTo>
                    <a:cubicBezTo>
                      <a:pt x="28135" y="5883"/>
                      <a:pt x="26492" y="6645"/>
                      <a:pt x="24825" y="7383"/>
                    </a:cubicBezTo>
                    <a:cubicBezTo>
                      <a:pt x="23361" y="8038"/>
                      <a:pt x="21873" y="8645"/>
                      <a:pt x="20384" y="9252"/>
                    </a:cubicBezTo>
                    <a:cubicBezTo>
                      <a:pt x="19325" y="9693"/>
                      <a:pt x="18253" y="10097"/>
                      <a:pt x="17194" y="10526"/>
                    </a:cubicBezTo>
                    <a:cubicBezTo>
                      <a:pt x="16670" y="10728"/>
                      <a:pt x="16170" y="10990"/>
                      <a:pt x="15646" y="11193"/>
                    </a:cubicBezTo>
                    <a:cubicBezTo>
                      <a:pt x="14800" y="11514"/>
                      <a:pt x="13943" y="11788"/>
                      <a:pt x="13098" y="12098"/>
                    </a:cubicBezTo>
                    <a:cubicBezTo>
                      <a:pt x="12633" y="12276"/>
                      <a:pt x="12181" y="12479"/>
                      <a:pt x="11705" y="12645"/>
                    </a:cubicBezTo>
                    <a:cubicBezTo>
                      <a:pt x="10848" y="12943"/>
                      <a:pt x="9966" y="13193"/>
                      <a:pt x="9121" y="13538"/>
                    </a:cubicBezTo>
                    <a:cubicBezTo>
                      <a:pt x="8788" y="13669"/>
                      <a:pt x="8478" y="13800"/>
                      <a:pt x="8133" y="13895"/>
                    </a:cubicBezTo>
                    <a:cubicBezTo>
                      <a:pt x="7038" y="14217"/>
                      <a:pt x="5978" y="14669"/>
                      <a:pt x="4894" y="15050"/>
                    </a:cubicBezTo>
                    <a:cubicBezTo>
                      <a:pt x="3620" y="15515"/>
                      <a:pt x="2323" y="15943"/>
                      <a:pt x="1037" y="16384"/>
                    </a:cubicBezTo>
                    <a:cubicBezTo>
                      <a:pt x="787" y="16467"/>
                      <a:pt x="537" y="16527"/>
                      <a:pt x="287" y="16622"/>
                    </a:cubicBezTo>
                    <a:cubicBezTo>
                      <a:pt x="49" y="16705"/>
                      <a:pt x="1" y="16872"/>
                      <a:pt x="108" y="17098"/>
                    </a:cubicBezTo>
                    <a:cubicBezTo>
                      <a:pt x="251" y="17408"/>
                      <a:pt x="358" y="17717"/>
                      <a:pt x="501" y="18074"/>
                    </a:cubicBezTo>
                    <a:cubicBezTo>
                      <a:pt x="906" y="17991"/>
                      <a:pt x="1311" y="17896"/>
                      <a:pt x="1727" y="17801"/>
                    </a:cubicBezTo>
                    <a:cubicBezTo>
                      <a:pt x="2215" y="17622"/>
                      <a:pt x="2704" y="17443"/>
                      <a:pt x="3204" y="17277"/>
                    </a:cubicBezTo>
                    <a:cubicBezTo>
                      <a:pt x="3775" y="17074"/>
                      <a:pt x="4347" y="16896"/>
                      <a:pt x="4918" y="16693"/>
                    </a:cubicBezTo>
                    <a:cubicBezTo>
                      <a:pt x="5561" y="16467"/>
                      <a:pt x="6180" y="16229"/>
                      <a:pt x="6823" y="16003"/>
                    </a:cubicBezTo>
                    <a:cubicBezTo>
                      <a:pt x="7204" y="15860"/>
                      <a:pt x="7657" y="15848"/>
                      <a:pt x="7954" y="15491"/>
                    </a:cubicBezTo>
                    <a:cubicBezTo>
                      <a:pt x="7990" y="15455"/>
                      <a:pt x="8085" y="15467"/>
                      <a:pt x="8145" y="15455"/>
                    </a:cubicBezTo>
                    <a:cubicBezTo>
                      <a:pt x="8220" y="15455"/>
                      <a:pt x="8298" y="15463"/>
                      <a:pt x="8374" y="15463"/>
                    </a:cubicBezTo>
                    <a:cubicBezTo>
                      <a:pt x="8431" y="15463"/>
                      <a:pt x="8487" y="15459"/>
                      <a:pt x="8538" y="15443"/>
                    </a:cubicBezTo>
                    <a:cubicBezTo>
                      <a:pt x="9407" y="15134"/>
                      <a:pt x="10264" y="14812"/>
                      <a:pt x="11121" y="14491"/>
                    </a:cubicBezTo>
                    <a:cubicBezTo>
                      <a:pt x="11383" y="14395"/>
                      <a:pt x="11681" y="14348"/>
                      <a:pt x="11550" y="13955"/>
                    </a:cubicBezTo>
                    <a:cubicBezTo>
                      <a:pt x="11550" y="13943"/>
                      <a:pt x="11574" y="13931"/>
                      <a:pt x="11598" y="13907"/>
                    </a:cubicBezTo>
                    <a:cubicBezTo>
                      <a:pt x="11621" y="13907"/>
                      <a:pt x="11681" y="13919"/>
                      <a:pt x="11693" y="13943"/>
                    </a:cubicBezTo>
                    <a:cubicBezTo>
                      <a:pt x="11772" y="14082"/>
                      <a:pt x="11874" y="14129"/>
                      <a:pt x="11987" y="14129"/>
                    </a:cubicBezTo>
                    <a:cubicBezTo>
                      <a:pt x="12078" y="14129"/>
                      <a:pt x="12176" y="14099"/>
                      <a:pt x="12276" y="14062"/>
                    </a:cubicBezTo>
                    <a:cubicBezTo>
                      <a:pt x="12491" y="13967"/>
                      <a:pt x="12705" y="13872"/>
                      <a:pt x="12919" y="13800"/>
                    </a:cubicBezTo>
                    <a:cubicBezTo>
                      <a:pt x="14062" y="13395"/>
                      <a:pt x="15217" y="13014"/>
                      <a:pt x="16348" y="12586"/>
                    </a:cubicBezTo>
                    <a:cubicBezTo>
                      <a:pt x="17753" y="12062"/>
                      <a:pt x="19146" y="11478"/>
                      <a:pt x="20575" y="10990"/>
                    </a:cubicBezTo>
                    <a:cubicBezTo>
                      <a:pt x="20968" y="10859"/>
                      <a:pt x="21325" y="10645"/>
                      <a:pt x="21706" y="10478"/>
                    </a:cubicBezTo>
                    <a:cubicBezTo>
                      <a:pt x="22301" y="10193"/>
                      <a:pt x="22897" y="9907"/>
                      <a:pt x="23504" y="9645"/>
                    </a:cubicBezTo>
                    <a:cubicBezTo>
                      <a:pt x="24444" y="9228"/>
                      <a:pt x="25409" y="8871"/>
                      <a:pt x="26338" y="8419"/>
                    </a:cubicBezTo>
                    <a:cubicBezTo>
                      <a:pt x="26921" y="8133"/>
                      <a:pt x="27540" y="7942"/>
                      <a:pt x="28112" y="7609"/>
                    </a:cubicBezTo>
                    <a:cubicBezTo>
                      <a:pt x="28862" y="7168"/>
                      <a:pt x="29683" y="6859"/>
                      <a:pt x="30469" y="6490"/>
                    </a:cubicBezTo>
                    <a:cubicBezTo>
                      <a:pt x="31314" y="6097"/>
                      <a:pt x="32160" y="5716"/>
                      <a:pt x="32981" y="5263"/>
                    </a:cubicBezTo>
                    <a:cubicBezTo>
                      <a:pt x="33755" y="4835"/>
                      <a:pt x="34541" y="4442"/>
                      <a:pt x="35315" y="4013"/>
                    </a:cubicBezTo>
                    <a:cubicBezTo>
                      <a:pt x="36029" y="3620"/>
                      <a:pt x="36744" y="3227"/>
                      <a:pt x="37446" y="2823"/>
                    </a:cubicBezTo>
                    <a:cubicBezTo>
                      <a:pt x="38053" y="2477"/>
                      <a:pt x="38649" y="2120"/>
                      <a:pt x="39244" y="1763"/>
                    </a:cubicBezTo>
                    <a:cubicBezTo>
                      <a:pt x="39482" y="1620"/>
                      <a:pt x="39732" y="1489"/>
                      <a:pt x="39970" y="1346"/>
                    </a:cubicBezTo>
                    <a:cubicBezTo>
                      <a:pt x="40125" y="1251"/>
                      <a:pt x="40208" y="1144"/>
                      <a:pt x="40101" y="953"/>
                    </a:cubicBezTo>
                    <a:cubicBezTo>
                      <a:pt x="39934" y="656"/>
                      <a:pt x="39768" y="346"/>
                      <a:pt x="39601" y="60"/>
                    </a:cubicBezTo>
                    <a:cubicBezTo>
                      <a:pt x="39589" y="25"/>
                      <a:pt x="39518" y="25"/>
                      <a:pt x="39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653" name="Google Shape;653;p44"/>
          <p:cNvSpPr txBox="1"/>
          <p:nvPr>
            <p:ph type="title"/>
          </p:nvPr>
        </p:nvSpPr>
        <p:spPr>
          <a:xfrm>
            <a:off x="2404075" y="1048433"/>
            <a:ext cx="60267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54" name="Google Shape;654;p44"/>
          <p:cNvSpPr txBox="1"/>
          <p:nvPr>
            <p:ph idx="1" type="subTitle"/>
          </p:nvPr>
        </p:nvSpPr>
        <p:spPr>
          <a:xfrm>
            <a:off x="2923575" y="3951967"/>
            <a:ext cx="4987800" cy="1857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55" name="Google Shape;655;p44"/>
          <p:cNvSpPr txBox="1"/>
          <p:nvPr>
            <p:ph idx="2" type="subTitle"/>
          </p:nvPr>
        </p:nvSpPr>
        <p:spPr>
          <a:xfrm>
            <a:off x="2923575" y="1992767"/>
            <a:ext cx="4987800" cy="1857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b="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3">
  <p:cSld name="TITLE_AND_BODY_1_1">
    <p:spTree>
      <p:nvGrpSpPr>
        <p:cNvPr id="656" name="Shape 656"/>
        <p:cNvGrpSpPr/>
        <p:nvPr/>
      </p:nvGrpSpPr>
      <p:grpSpPr>
        <a:xfrm>
          <a:off x="0" y="0"/>
          <a:ext cx="0" cy="0"/>
          <a:chOff x="0" y="0"/>
          <a:chExt cx="0" cy="0"/>
        </a:xfrm>
      </p:grpSpPr>
      <p:sp>
        <p:nvSpPr>
          <p:cNvPr id="657" name="Google Shape;657;p45"/>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58" name="Google Shape;658;p45"/>
          <p:cNvSpPr txBox="1"/>
          <p:nvPr>
            <p:ph idx="1" type="body"/>
          </p:nvPr>
        </p:nvSpPr>
        <p:spPr>
          <a:xfrm>
            <a:off x="720000" y="1417800"/>
            <a:ext cx="3852000" cy="47208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Clr>
                <a:schemeClr val="dk2"/>
              </a:buClr>
              <a:buSzPts val="1200"/>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sp>
        <p:nvSpPr>
          <p:cNvPr id="659" name="Google Shape;659;p45"/>
          <p:cNvSpPr txBox="1"/>
          <p:nvPr>
            <p:ph idx="2" type="body"/>
          </p:nvPr>
        </p:nvSpPr>
        <p:spPr>
          <a:xfrm>
            <a:off x="4572000" y="1417800"/>
            <a:ext cx="3852000" cy="47208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Clr>
                <a:schemeClr val="dk2"/>
              </a:buClr>
              <a:buSzPts val="1400"/>
              <a:buChar char="●"/>
              <a:defRPr/>
            </a:lvl1pPr>
            <a:lvl2pPr indent="-317500" lvl="1" marL="914400" rtl="0">
              <a:lnSpc>
                <a:spcPct val="100000"/>
              </a:lnSpc>
              <a:spcBef>
                <a:spcPts val="0"/>
              </a:spcBef>
              <a:spcAft>
                <a:spcPts val="0"/>
              </a:spcAft>
              <a:buSzPts val="1400"/>
              <a:buFont typeface="Nunito Light"/>
              <a:buChar char="○"/>
              <a:defRPr/>
            </a:lvl2pPr>
            <a:lvl3pPr indent="-317500" lvl="2" marL="1371600" rtl="0">
              <a:lnSpc>
                <a:spcPct val="100000"/>
              </a:lnSpc>
              <a:spcBef>
                <a:spcPts val="0"/>
              </a:spcBef>
              <a:spcAft>
                <a:spcPts val="0"/>
              </a:spcAft>
              <a:buSzPts val="1400"/>
              <a:buFont typeface="Nunito Light"/>
              <a:buChar char="■"/>
              <a:defRPr/>
            </a:lvl3pPr>
            <a:lvl4pPr indent="-317500" lvl="3" marL="1828800" rtl="0">
              <a:lnSpc>
                <a:spcPct val="100000"/>
              </a:lnSpc>
              <a:spcBef>
                <a:spcPts val="0"/>
              </a:spcBef>
              <a:spcAft>
                <a:spcPts val="0"/>
              </a:spcAft>
              <a:buSzPts val="1400"/>
              <a:buFont typeface="Nunito Light"/>
              <a:buChar char="●"/>
              <a:defRPr/>
            </a:lvl4pPr>
            <a:lvl5pPr indent="-317500" lvl="4" marL="2286000" rtl="0">
              <a:lnSpc>
                <a:spcPct val="100000"/>
              </a:lnSpc>
              <a:spcBef>
                <a:spcPts val="0"/>
              </a:spcBef>
              <a:spcAft>
                <a:spcPts val="0"/>
              </a:spcAft>
              <a:buSzPts val="1400"/>
              <a:buFont typeface="Nunito Light"/>
              <a:buChar char="○"/>
              <a:defRPr/>
            </a:lvl5pPr>
            <a:lvl6pPr indent="-317500" lvl="5" marL="2743200" rtl="0">
              <a:lnSpc>
                <a:spcPct val="100000"/>
              </a:lnSpc>
              <a:spcBef>
                <a:spcPts val="0"/>
              </a:spcBef>
              <a:spcAft>
                <a:spcPts val="0"/>
              </a:spcAft>
              <a:buSzPts val="1400"/>
              <a:buFont typeface="Nunito Light"/>
              <a:buChar char="■"/>
              <a:defRPr/>
            </a:lvl6pPr>
            <a:lvl7pPr indent="-317500" lvl="6" marL="3200400" rtl="0">
              <a:lnSpc>
                <a:spcPct val="100000"/>
              </a:lnSpc>
              <a:spcBef>
                <a:spcPts val="0"/>
              </a:spcBef>
              <a:spcAft>
                <a:spcPts val="0"/>
              </a:spcAft>
              <a:buSzPts val="1400"/>
              <a:buFont typeface="Nunito Light"/>
              <a:buChar char="●"/>
              <a:defRPr/>
            </a:lvl7pPr>
            <a:lvl8pPr indent="-317500" lvl="7" marL="3657600" rtl="0">
              <a:lnSpc>
                <a:spcPct val="100000"/>
              </a:lnSpc>
              <a:spcBef>
                <a:spcPts val="0"/>
              </a:spcBef>
              <a:spcAft>
                <a:spcPts val="0"/>
              </a:spcAft>
              <a:buSzPts val="1400"/>
              <a:buFont typeface="Nunito Light"/>
              <a:buChar char="○"/>
              <a:defRPr/>
            </a:lvl8pPr>
            <a:lvl9pPr indent="-317500" lvl="8" marL="4114800" rtl="0">
              <a:lnSpc>
                <a:spcPct val="100000"/>
              </a:lnSpc>
              <a:spcBef>
                <a:spcPts val="0"/>
              </a:spcBef>
              <a:spcAft>
                <a:spcPts val="0"/>
              </a:spcAft>
              <a:buSzPts val="1400"/>
              <a:buFont typeface="Nunito Light"/>
              <a:buChar char="■"/>
              <a:defRPr/>
            </a:lvl9pPr>
          </a:lstStyle>
          <a:p/>
        </p:txBody>
      </p:sp>
      <p:grpSp>
        <p:nvGrpSpPr>
          <p:cNvPr id="660" name="Google Shape;660;p45"/>
          <p:cNvGrpSpPr/>
          <p:nvPr/>
        </p:nvGrpSpPr>
        <p:grpSpPr>
          <a:xfrm>
            <a:off x="-615269" y="-776391"/>
            <a:ext cx="10404109" cy="8418258"/>
            <a:chOff x="-615269" y="-582308"/>
            <a:chExt cx="10404109" cy="6313851"/>
          </a:xfrm>
        </p:grpSpPr>
        <p:grpSp>
          <p:nvGrpSpPr>
            <p:cNvPr id="661" name="Google Shape;661;p45"/>
            <p:cNvGrpSpPr/>
            <p:nvPr/>
          </p:nvGrpSpPr>
          <p:grpSpPr>
            <a:xfrm flipH="1">
              <a:off x="-615269" y="-582308"/>
              <a:ext cx="1521506" cy="1645657"/>
              <a:chOff x="1165900" y="3072400"/>
              <a:chExt cx="1066825" cy="1153875"/>
            </a:xfrm>
          </p:grpSpPr>
          <p:sp>
            <p:nvSpPr>
              <p:cNvPr id="662" name="Google Shape;662;p45"/>
              <p:cNvSpPr/>
              <p:nvPr/>
            </p:nvSpPr>
            <p:spPr>
              <a:xfrm>
                <a:off x="1165900" y="3072400"/>
                <a:ext cx="1066825" cy="1153875"/>
              </a:xfrm>
              <a:custGeom>
                <a:rect b="b" l="l" r="r" t="t"/>
                <a:pathLst>
                  <a:path extrusionOk="0" h="46155" w="42673">
                    <a:moveTo>
                      <a:pt x="15300" y="21842"/>
                    </a:moveTo>
                    <a:cubicBezTo>
                      <a:pt x="15288" y="21854"/>
                      <a:pt x="15277" y="21854"/>
                      <a:pt x="15277" y="21854"/>
                    </a:cubicBezTo>
                    <a:cubicBezTo>
                      <a:pt x="15265" y="21854"/>
                      <a:pt x="15265" y="21842"/>
                      <a:pt x="15253" y="21842"/>
                    </a:cubicBezTo>
                    <a:close/>
                    <a:moveTo>
                      <a:pt x="17014" y="0"/>
                    </a:moveTo>
                    <a:cubicBezTo>
                      <a:pt x="16940" y="0"/>
                      <a:pt x="16864" y="8"/>
                      <a:pt x="16801" y="18"/>
                    </a:cubicBezTo>
                    <a:cubicBezTo>
                      <a:pt x="16717" y="30"/>
                      <a:pt x="16586" y="184"/>
                      <a:pt x="16598" y="256"/>
                    </a:cubicBezTo>
                    <a:cubicBezTo>
                      <a:pt x="16670" y="684"/>
                      <a:pt x="16729" y="1089"/>
                      <a:pt x="16658" y="1518"/>
                    </a:cubicBezTo>
                    <a:cubicBezTo>
                      <a:pt x="16610" y="1839"/>
                      <a:pt x="16705" y="2185"/>
                      <a:pt x="16705" y="2518"/>
                    </a:cubicBezTo>
                    <a:cubicBezTo>
                      <a:pt x="16741" y="3554"/>
                      <a:pt x="16753" y="4590"/>
                      <a:pt x="16777" y="5614"/>
                    </a:cubicBezTo>
                    <a:cubicBezTo>
                      <a:pt x="16789" y="5840"/>
                      <a:pt x="16836" y="6066"/>
                      <a:pt x="16848" y="6292"/>
                    </a:cubicBezTo>
                    <a:cubicBezTo>
                      <a:pt x="16860" y="6864"/>
                      <a:pt x="16848" y="7447"/>
                      <a:pt x="16872" y="8019"/>
                    </a:cubicBezTo>
                    <a:cubicBezTo>
                      <a:pt x="16896" y="8531"/>
                      <a:pt x="16967" y="9043"/>
                      <a:pt x="16991" y="9555"/>
                    </a:cubicBezTo>
                    <a:cubicBezTo>
                      <a:pt x="17015" y="9959"/>
                      <a:pt x="16967" y="10376"/>
                      <a:pt x="16979" y="10781"/>
                    </a:cubicBezTo>
                    <a:cubicBezTo>
                      <a:pt x="17015" y="12102"/>
                      <a:pt x="17062" y="13424"/>
                      <a:pt x="17098" y="14746"/>
                    </a:cubicBezTo>
                    <a:cubicBezTo>
                      <a:pt x="17134" y="15722"/>
                      <a:pt x="17146" y="16698"/>
                      <a:pt x="17170" y="17675"/>
                    </a:cubicBezTo>
                    <a:cubicBezTo>
                      <a:pt x="17182" y="17853"/>
                      <a:pt x="17217" y="18044"/>
                      <a:pt x="17241" y="18282"/>
                    </a:cubicBezTo>
                    <a:cubicBezTo>
                      <a:pt x="13669" y="15901"/>
                      <a:pt x="10157" y="13555"/>
                      <a:pt x="6644" y="11221"/>
                    </a:cubicBezTo>
                    <a:cubicBezTo>
                      <a:pt x="6252" y="11721"/>
                      <a:pt x="6252" y="11721"/>
                      <a:pt x="6573" y="12007"/>
                    </a:cubicBezTo>
                    <a:cubicBezTo>
                      <a:pt x="6383" y="12222"/>
                      <a:pt x="6478" y="12388"/>
                      <a:pt x="6644" y="12555"/>
                    </a:cubicBezTo>
                    <a:cubicBezTo>
                      <a:pt x="7085" y="13007"/>
                      <a:pt x="7502" y="13472"/>
                      <a:pt x="7930" y="13924"/>
                    </a:cubicBezTo>
                    <a:cubicBezTo>
                      <a:pt x="8168" y="14174"/>
                      <a:pt x="8407" y="14424"/>
                      <a:pt x="8645" y="14674"/>
                    </a:cubicBezTo>
                    <a:cubicBezTo>
                      <a:pt x="8919" y="14984"/>
                      <a:pt x="9169" y="15317"/>
                      <a:pt x="9466" y="15627"/>
                    </a:cubicBezTo>
                    <a:cubicBezTo>
                      <a:pt x="10062" y="16246"/>
                      <a:pt x="10705" y="16853"/>
                      <a:pt x="11300" y="17484"/>
                    </a:cubicBezTo>
                    <a:cubicBezTo>
                      <a:pt x="11943" y="18175"/>
                      <a:pt x="12562" y="18877"/>
                      <a:pt x="13205" y="19568"/>
                    </a:cubicBezTo>
                    <a:cubicBezTo>
                      <a:pt x="13800" y="20211"/>
                      <a:pt x="14407" y="20842"/>
                      <a:pt x="15003" y="21485"/>
                    </a:cubicBezTo>
                    <a:cubicBezTo>
                      <a:pt x="15050" y="21532"/>
                      <a:pt x="15074" y="21604"/>
                      <a:pt x="15146" y="21747"/>
                    </a:cubicBezTo>
                    <a:cubicBezTo>
                      <a:pt x="14515" y="21675"/>
                      <a:pt x="13967" y="21616"/>
                      <a:pt x="13407" y="21544"/>
                    </a:cubicBezTo>
                    <a:cubicBezTo>
                      <a:pt x="12669" y="21461"/>
                      <a:pt x="11931" y="21377"/>
                      <a:pt x="11193" y="21282"/>
                    </a:cubicBezTo>
                    <a:cubicBezTo>
                      <a:pt x="10347" y="21175"/>
                      <a:pt x="9514" y="21044"/>
                      <a:pt x="8669" y="20973"/>
                    </a:cubicBezTo>
                    <a:cubicBezTo>
                      <a:pt x="8090" y="20918"/>
                      <a:pt x="7551" y="20693"/>
                      <a:pt x="6969" y="20693"/>
                    </a:cubicBezTo>
                    <a:cubicBezTo>
                      <a:pt x="6917" y="20693"/>
                      <a:pt x="6864" y="20695"/>
                      <a:pt x="6811" y="20699"/>
                    </a:cubicBezTo>
                    <a:cubicBezTo>
                      <a:pt x="6764" y="20699"/>
                      <a:pt x="6716" y="20639"/>
                      <a:pt x="6668" y="20627"/>
                    </a:cubicBezTo>
                    <a:cubicBezTo>
                      <a:pt x="6597" y="20615"/>
                      <a:pt x="6525" y="20615"/>
                      <a:pt x="6466" y="20615"/>
                    </a:cubicBezTo>
                    <a:cubicBezTo>
                      <a:pt x="6347" y="20604"/>
                      <a:pt x="6228" y="20604"/>
                      <a:pt x="6121" y="20592"/>
                    </a:cubicBezTo>
                    <a:cubicBezTo>
                      <a:pt x="6061" y="20580"/>
                      <a:pt x="6002" y="20544"/>
                      <a:pt x="5942" y="20544"/>
                    </a:cubicBezTo>
                    <a:cubicBezTo>
                      <a:pt x="5573" y="20544"/>
                      <a:pt x="5204" y="20556"/>
                      <a:pt x="4835" y="20556"/>
                    </a:cubicBezTo>
                    <a:cubicBezTo>
                      <a:pt x="4824" y="20556"/>
                      <a:pt x="4814" y="20556"/>
                      <a:pt x="4803" y="20556"/>
                    </a:cubicBezTo>
                    <a:cubicBezTo>
                      <a:pt x="4263" y="20556"/>
                      <a:pt x="3767" y="20293"/>
                      <a:pt x="3218" y="20293"/>
                    </a:cubicBezTo>
                    <a:cubicBezTo>
                      <a:pt x="3151" y="20293"/>
                      <a:pt x="3082" y="20297"/>
                      <a:pt x="3013" y="20306"/>
                    </a:cubicBezTo>
                    <a:cubicBezTo>
                      <a:pt x="2971" y="20310"/>
                      <a:pt x="2930" y="20312"/>
                      <a:pt x="2888" y="20312"/>
                    </a:cubicBezTo>
                    <a:cubicBezTo>
                      <a:pt x="2544" y="20312"/>
                      <a:pt x="2183" y="20194"/>
                      <a:pt x="1822" y="20151"/>
                    </a:cubicBezTo>
                    <a:cubicBezTo>
                      <a:pt x="1310" y="20080"/>
                      <a:pt x="799" y="20032"/>
                      <a:pt x="275" y="19972"/>
                    </a:cubicBezTo>
                    <a:cubicBezTo>
                      <a:pt x="262" y="19971"/>
                      <a:pt x="249" y="19971"/>
                      <a:pt x="238" y="19971"/>
                    </a:cubicBezTo>
                    <a:cubicBezTo>
                      <a:pt x="34" y="19971"/>
                      <a:pt x="13" y="20159"/>
                      <a:pt x="13" y="20294"/>
                    </a:cubicBezTo>
                    <a:cubicBezTo>
                      <a:pt x="1" y="20413"/>
                      <a:pt x="72" y="20592"/>
                      <a:pt x="167" y="20627"/>
                    </a:cubicBezTo>
                    <a:cubicBezTo>
                      <a:pt x="941" y="20925"/>
                      <a:pt x="1715" y="21199"/>
                      <a:pt x="2501" y="21461"/>
                    </a:cubicBezTo>
                    <a:cubicBezTo>
                      <a:pt x="2668" y="21520"/>
                      <a:pt x="2870" y="21496"/>
                      <a:pt x="3037" y="21508"/>
                    </a:cubicBezTo>
                    <a:cubicBezTo>
                      <a:pt x="3251" y="21616"/>
                      <a:pt x="3454" y="21782"/>
                      <a:pt x="3692" y="21854"/>
                    </a:cubicBezTo>
                    <a:cubicBezTo>
                      <a:pt x="4644" y="22175"/>
                      <a:pt x="5632" y="22413"/>
                      <a:pt x="6585" y="22782"/>
                    </a:cubicBezTo>
                    <a:cubicBezTo>
                      <a:pt x="7383" y="23104"/>
                      <a:pt x="8228" y="23318"/>
                      <a:pt x="9014" y="23687"/>
                    </a:cubicBezTo>
                    <a:cubicBezTo>
                      <a:pt x="9502" y="23902"/>
                      <a:pt x="10038" y="24021"/>
                      <a:pt x="10550" y="24163"/>
                    </a:cubicBezTo>
                    <a:cubicBezTo>
                      <a:pt x="11038" y="24318"/>
                      <a:pt x="11562" y="24402"/>
                      <a:pt x="12026" y="24616"/>
                    </a:cubicBezTo>
                    <a:cubicBezTo>
                      <a:pt x="12144" y="24672"/>
                      <a:pt x="12236" y="24708"/>
                      <a:pt x="12323" y="24708"/>
                    </a:cubicBezTo>
                    <a:cubicBezTo>
                      <a:pt x="12402" y="24708"/>
                      <a:pt x="12477" y="24678"/>
                      <a:pt x="12562" y="24604"/>
                    </a:cubicBezTo>
                    <a:cubicBezTo>
                      <a:pt x="12633" y="25045"/>
                      <a:pt x="13050" y="24961"/>
                      <a:pt x="13312" y="25080"/>
                    </a:cubicBezTo>
                    <a:cubicBezTo>
                      <a:pt x="13610" y="25223"/>
                      <a:pt x="13919" y="25306"/>
                      <a:pt x="14300" y="25449"/>
                    </a:cubicBezTo>
                    <a:cubicBezTo>
                      <a:pt x="14134" y="25580"/>
                      <a:pt x="14014" y="25640"/>
                      <a:pt x="13919" y="25735"/>
                    </a:cubicBezTo>
                    <a:cubicBezTo>
                      <a:pt x="13121" y="26438"/>
                      <a:pt x="12348" y="27152"/>
                      <a:pt x="11562" y="27854"/>
                    </a:cubicBezTo>
                    <a:cubicBezTo>
                      <a:pt x="10669" y="28652"/>
                      <a:pt x="9764" y="29426"/>
                      <a:pt x="8871" y="30212"/>
                    </a:cubicBezTo>
                    <a:cubicBezTo>
                      <a:pt x="8240" y="30771"/>
                      <a:pt x="7621" y="31343"/>
                      <a:pt x="6990" y="31903"/>
                    </a:cubicBezTo>
                    <a:cubicBezTo>
                      <a:pt x="6263" y="32534"/>
                      <a:pt x="5525" y="33153"/>
                      <a:pt x="4811" y="33796"/>
                    </a:cubicBezTo>
                    <a:cubicBezTo>
                      <a:pt x="4323" y="34224"/>
                      <a:pt x="3847" y="34665"/>
                      <a:pt x="3382" y="35117"/>
                    </a:cubicBezTo>
                    <a:cubicBezTo>
                      <a:pt x="3156" y="35332"/>
                      <a:pt x="2942" y="35558"/>
                      <a:pt x="2727" y="35784"/>
                    </a:cubicBezTo>
                    <a:cubicBezTo>
                      <a:pt x="3275" y="35498"/>
                      <a:pt x="3811" y="35212"/>
                      <a:pt x="4358" y="34915"/>
                    </a:cubicBezTo>
                    <a:cubicBezTo>
                      <a:pt x="5097" y="34510"/>
                      <a:pt x="5835" y="34093"/>
                      <a:pt x="6573" y="33688"/>
                    </a:cubicBezTo>
                    <a:cubicBezTo>
                      <a:pt x="7680" y="33081"/>
                      <a:pt x="8776" y="32486"/>
                      <a:pt x="9883" y="31879"/>
                    </a:cubicBezTo>
                    <a:cubicBezTo>
                      <a:pt x="10681" y="31450"/>
                      <a:pt x="11478" y="31010"/>
                      <a:pt x="12276" y="30581"/>
                    </a:cubicBezTo>
                    <a:cubicBezTo>
                      <a:pt x="12443" y="30486"/>
                      <a:pt x="12633" y="30414"/>
                      <a:pt x="12812" y="30319"/>
                    </a:cubicBezTo>
                    <a:cubicBezTo>
                      <a:pt x="13610" y="29902"/>
                      <a:pt x="14407" y="29474"/>
                      <a:pt x="15205" y="29045"/>
                    </a:cubicBezTo>
                    <a:cubicBezTo>
                      <a:pt x="15967" y="28640"/>
                      <a:pt x="16717" y="28212"/>
                      <a:pt x="17479" y="27807"/>
                    </a:cubicBezTo>
                    <a:cubicBezTo>
                      <a:pt x="18015" y="27533"/>
                      <a:pt x="18575" y="27271"/>
                      <a:pt x="19134" y="26985"/>
                    </a:cubicBezTo>
                    <a:cubicBezTo>
                      <a:pt x="19325" y="27378"/>
                      <a:pt x="19491" y="27688"/>
                      <a:pt x="19670" y="28045"/>
                    </a:cubicBezTo>
                    <a:cubicBezTo>
                      <a:pt x="18670" y="28593"/>
                      <a:pt x="17693" y="29128"/>
                      <a:pt x="16717" y="29664"/>
                    </a:cubicBezTo>
                    <a:cubicBezTo>
                      <a:pt x="16455" y="30736"/>
                      <a:pt x="16205" y="31807"/>
                      <a:pt x="15943" y="32867"/>
                    </a:cubicBezTo>
                    <a:cubicBezTo>
                      <a:pt x="15669" y="33915"/>
                      <a:pt x="15372" y="34962"/>
                      <a:pt x="15110" y="36022"/>
                    </a:cubicBezTo>
                    <a:cubicBezTo>
                      <a:pt x="14657" y="37784"/>
                      <a:pt x="14217" y="39546"/>
                      <a:pt x="13776" y="41297"/>
                    </a:cubicBezTo>
                    <a:cubicBezTo>
                      <a:pt x="13610" y="41975"/>
                      <a:pt x="13467" y="42654"/>
                      <a:pt x="13276" y="43309"/>
                    </a:cubicBezTo>
                    <a:cubicBezTo>
                      <a:pt x="13241" y="43475"/>
                      <a:pt x="13074" y="43618"/>
                      <a:pt x="13336" y="43714"/>
                    </a:cubicBezTo>
                    <a:cubicBezTo>
                      <a:pt x="13511" y="43780"/>
                      <a:pt x="13626" y="43816"/>
                      <a:pt x="13708" y="43816"/>
                    </a:cubicBezTo>
                    <a:cubicBezTo>
                      <a:pt x="13831" y="43816"/>
                      <a:pt x="13878" y="43733"/>
                      <a:pt x="13943" y="43547"/>
                    </a:cubicBezTo>
                    <a:cubicBezTo>
                      <a:pt x="14014" y="43356"/>
                      <a:pt x="14038" y="43142"/>
                      <a:pt x="14134" y="42963"/>
                    </a:cubicBezTo>
                    <a:cubicBezTo>
                      <a:pt x="14884" y="41547"/>
                      <a:pt x="15658" y="40142"/>
                      <a:pt x="16420" y="38725"/>
                    </a:cubicBezTo>
                    <a:cubicBezTo>
                      <a:pt x="17598" y="36510"/>
                      <a:pt x="18777" y="34284"/>
                      <a:pt x="19956" y="32057"/>
                    </a:cubicBezTo>
                    <a:cubicBezTo>
                      <a:pt x="20206" y="31605"/>
                      <a:pt x="20456" y="31152"/>
                      <a:pt x="20718" y="30676"/>
                    </a:cubicBezTo>
                    <a:cubicBezTo>
                      <a:pt x="20753" y="30760"/>
                      <a:pt x="20789" y="30795"/>
                      <a:pt x="20801" y="30831"/>
                    </a:cubicBezTo>
                    <a:cubicBezTo>
                      <a:pt x="21230" y="32129"/>
                      <a:pt x="21646" y="33427"/>
                      <a:pt x="22075" y="34724"/>
                    </a:cubicBezTo>
                    <a:cubicBezTo>
                      <a:pt x="22444" y="35855"/>
                      <a:pt x="22825" y="36986"/>
                      <a:pt x="23194" y="38118"/>
                    </a:cubicBezTo>
                    <a:cubicBezTo>
                      <a:pt x="23397" y="38772"/>
                      <a:pt x="23599" y="39427"/>
                      <a:pt x="23813" y="40070"/>
                    </a:cubicBezTo>
                    <a:cubicBezTo>
                      <a:pt x="24182" y="41201"/>
                      <a:pt x="24575" y="42332"/>
                      <a:pt x="24956" y="43463"/>
                    </a:cubicBezTo>
                    <a:cubicBezTo>
                      <a:pt x="25230" y="44285"/>
                      <a:pt x="25480" y="45107"/>
                      <a:pt x="25754" y="45928"/>
                    </a:cubicBezTo>
                    <a:cubicBezTo>
                      <a:pt x="25788" y="46020"/>
                      <a:pt x="25943" y="46155"/>
                      <a:pt x="26008" y="46155"/>
                    </a:cubicBezTo>
                    <a:cubicBezTo>
                      <a:pt x="26011" y="46155"/>
                      <a:pt x="26014" y="46155"/>
                      <a:pt x="26016" y="46154"/>
                    </a:cubicBezTo>
                    <a:cubicBezTo>
                      <a:pt x="26195" y="46095"/>
                      <a:pt x="26433" y="46011"/>
                      <a:pt x="26492" y="45880"/>
                    </a:cubicBezTo>
                    <a:cubicBezTo>
                      <a:pt x="26576" y="45666"/>
                      <a:pt x="26552" y="45404"/>
                      <a:pt x="26540" y="45178"/>
                    </a:cubicBezTo>
                    <a:cubicBezTo>
                      <a:pt x="26504" y="44666"/>
                      <a:pt x="26433" y="44166"/>
                      <a:pt x="26385" y="43666"/>
                    </a:cubicBezTo>
                    <a:cubicBezTo>
                      <a:pt x="26326" y="43154"/>
                      <a:pt x="26290" y="42630"/>
                      <a:pt x="26230" y="42118"/>
                    </a:cubicBezTo>
                    <a:cubicBezTo>
                      <a:pt x="26159" y="41380"/>
                      <a:pt x="26064" y="40654"/>
                      <a:pt x="25992" y="39915"/>
                    </a:cubicBezTo>
                    <a:cubicBezTo>
                      <a:pt x="25921" y="39261"/>
                      <a:pt x="25885" y="38594"/>
                      <a:pt x="25814" y="37939"/>
                    </a:cubicBezTo>
                    <a:cubicBezTo>
                      <a:pt x="25754" y="37356"/>
                      <a:pt x="25671" y="36784"/>
                      <a:pt x="25599" y="36201"/>
                    </a:cubicBezTo>
                    <a:cubicBezTo>
                      <a:pt x="25575" y="35986"/>
                      <a:pt x="25575" y="35784"/>
                      <a:pt x="25564" y="35570"/>
                    </a:cubicBezTo>
                    <a:cubicBezTo>
                      <a:pt x="25516" y="35093"/>
                      <a:pt x="25456" y="34629"/>
                      <a:pt x="25397" y="34153"/>
                    </a:cubicBezTo>
                    <a:cubicBezTo>
                      <a:pt x="25266" y="32938"/>
                      <a:pt x="25135" y="31724"/>
                      <a:pt x="25016" y="30510"/>
                    </a:cubicBezTo>
                    <a:cubicBezTo>
                      <a:pt x="25004" y="30402"/>
                      <a:pt x="25063" y="30283"/>
                      <a:pt x="25099" y="30176"/>
                    </a:cubicBezTo>
                    <a:cubicBezTo>
                      <a:pt x="25254" y="30224"/>
                      <a:pt x="25409" y="30259"/>
                      <a:pt x="25564" y="30331"/>
                    </a:cubicBezTo>
                    <a:cubicBezTo>
                      <a:pt x="25647" y="30379"/>
                      <a:pt x="25683" y="30486"/>
                      <a:pt x="25766" y="30545"/>
                    </a:cubicBezTo>
                    <a:cubicBezTo>
                      <a:pt x="26123" y="30783"/>
                      <a:pt x="26480" y="31021"/>
                      <a:pt x="26849" y="31236"/>
                    </a:cubicBezTo>
                    <a:cubicBezTo>
                      <a:pt x="26980" y="31319"/>
                      <a:pt x="27147" y="31343"/>
                      <a:pt x="27302" y="31402"/>
                    </a:cubicBezTo>
                    <a:cubicBezTo>
                      <a:pt x="27421" y="31462"/>
                      <a:pt x="27564" y="31510"/>
                      <a:pt x="27671" y="31593"/>
                    </a:cubicBezTo>
                    <a:cubicBezTo>
                      <a:pt x="27909" y="31772"/>
                      <a:pt x="28123" y="31974"/>
                      <a:pt x="28373" y="32141"/>
                    </a:cubicBezTo>
                    <a:cubicBezTo>
                      <a:pt x="28742" y="32379"/>
                      <a:pt x="29147" y="32581"/>
                      <a:pt x="29528" y="32807"/>
                    </a:cubicBezTo>
                    <a:cubicBezTo>
                      <a:pt x="29993" y="33093"/>
                      <a:pt x="30457" y="33391"/>
                      <a:pt x="30921" y="33665"/>
                    </a:cubicBezTo>
                    <a:cubicBezTo>
                      <a:pt x="31409" y="33950"/>
                      <a:pt x="31921" y="34200"/>
                      <a:pt x="32398" y="34486"/>
                    </a:cubicBezTo>
                    <a:cubicBezTo>
                      <a:pt x="33029" y="34867"/>
                      <a:pt x="33648" y="35272"/>
                      <a:pt x="34279" y="35641"/>
                    </a:cubicBezTo>
                    <a:cubicBezTo>
                      <a:pt x="34779" y="35939"/>
                      <a:pt x="35327" y="36165"/>
                      <a:pt x="35743" y="36605"/>
                    </a:cubicBezTo>
                    <a:cubicBezTo>
                      <a:pt x="35839" y="36701"/>
                      <a:pt x="35981" y="36760"/>
                      <a:pt x="36101" y="36820"/>
                    </a:cubicBezTo>
                    <a:cubicBezTo>
                      <a:pt x="36422" y="36975"/>
                      <a:pt x="36732" y="37117"/>
                      <a:pt x="37041" y="37272"/>
                    </a:cubicBezTo>
                    <a:cubicBezTo>
                      <a:pt x="37300" y="37407"/>
                      <a:pt x="37579" y="37680"/>
                      <a:pt x="37820" y="37680"/>
                    </a:cubicBezTo>
                    <a:cubicBezTo>
                      <a:pt x="37835" y="37680"/>
                      <a:pt x="37849" y="37679"/>
                      <a:pt x="37863" y="37677"/>
                    </a:cubicBezTo>
                    <a:cubicBezTo>
                      <a:pt x="37902" y="37673"/>
                      <a:pt x="37939" y="37671"/>
                      <a:pt x="37974" y="37671"/>
                    </a:cubicBezTo>
                    <a:cubicBezTo>
                      <a:pt x="38230" y="37671"/>
                      <a:pt x="38357" y="37784"/>
                      <a:pt x="38494" y="37963"/>
                    </a:cubicBezTo>
                    <a:cubicBezTo>
                      <a:pt x="38575" y="38068"/>
                      <a:pt x="38663" y="38104"/>
                      <a:pt x="38750" y="38104"/>
                    </a:cubicBezTo>
                    <a:cubicBezTo>
                      <a:pt x="38841" y="38104"/>
                      <a:pt x="38933" y="38065"/>
                      <a:pt x="39018" y="38022"/>
                    </a:cubicBezTo>
                    <a:cubicBezTo>
                      <a:pt x="39125" y="37963"/>
                      <a:pt x="39196" y="37844"/>
                      <a:pt x="39315" y="37713"/>
                    </a:cubicBezTo>
                    <a:cubicBezTo>
                      <a:pt x="35160" y="34105"/>
                      <a:pt x="31017" y="30510"/>
                      <a:pt x="26790" y="26854"/>
                    </a:cubicBezTo>
                    <a:cubicBezTo>
                      <a:pt x="27064" y="26795"/>
                      <a:pt x="27242" y="26759"/>
                      <a:pt x="27433" y="26723"/>
                    </a:cubicBezTo>
                    <a:cubicBezTo>
                      <a:pt x="28076" y="26604"/>
                      <a:pt x="28707" y="26497"/>
                      <a:pt x="29350" y="26366"/>
                    </a:cubicBezTo>
                    <a:cubicBezTo>
                      <a:pt x="30600" y="26104"/>
                      <a:pt x="31838" y="25818"/>
                      <a:pt x="33088" y="25557"/>
                    </a:cubicBezTo>
                    <a:cubicBezTo>
                      <a:pt x="34434" y="25259"/>
                      <a:pt x="35779" y="24973"/>
                      <a:pt x="37136" y="24687"/>
                    </a:cubicBezTo>
                    <a:cubicBezTo>
                      <a:pt x="38851" y="24330"/>
                      <a:pt x="40577" y="23973"/>
                      <a:pt x="42292" y="23604"/>
                    </a:cubicBezTo>
                    <a:cubicBezTo>
                      <a:pt x="42435" y="23580"/>
                      <a:pt x="42673" y="23604"/>
                      <a:pt x="42637" y="23354"/>
                    </a:cubicBezTo>
                    <a:cubicBezTo>
                      <a:pt x="42601" y="23140"/>
                      <a:pt x="42554" y="22901"/>
                      <a:pt x="42280" y="22878"/>
                    </a:cubicBezTo>
                    <a:cubicBezTo>
                      <a:pt x="41994" y="22842"/>
                      <a:pt x="41708" y="22842"/>
                      <a:pt x="41411" y="22830"/>
                    </a:cubicBezTo>
                    <a:cubicBezTo>
                      <a:pt x="41332" y="22830"/>
                      <a:pt x="41231" y="22734"/>
                      <a:pt x="41150" y="22734"/>
                    </a:cubicBezTo>
                    <a:cubicBezTo>
                      <a:pt x="41146" y="22734"/>
                      <a:pt x="41141" y="22734"/>
                      <a:pt x="41137" y="22735"/>
                    </a:cubicBezTo>
                    <a:cubicBezTo>
                      <a:pt x="41073" y="22742"/>
                      <a:pt x="41010" y="22746"/>
                      <a:pt x="40948" y="22746"/>
                    </a:cubicBezTo>
                    <a:cubicBezTo>
                      <a:pt x="40474" y="22746"/>
                      <a:pt x="40024" y="22557"/>
                      <a:pt x="39544" y="22557"/>
                    </a:cubicBezTo>
                    <a:cubicBezTo>
                      <a:pt x="39480" y="22557"/>
                      <a:pt x="39416" y="22561"/>
                      <a:pt x="39351" y="22568"/>
                    </a:cubicBezTo>
                    <a:cubicBezTo>
                      <a:pt x="39268" y="22576"/>
                      <a:pt x="39185" y="22580"/>
                      <a:pt x="39100" y="22580"/>
                    </a:cubicBezTo>
                    <a:cubicBezTo>
                      <a:pt x="38698" y="22580"/>
                      <a:pt x="38278" y="22498"/>
                      <a:pt x="37875" y="22449"/>
                    </a:cubicBezTo>
                    <a:cubicBezTo>
                      <a:pt x="37684" y="22437"/>
                      <a:pt x="37505" y="22306"/>
                      <a:pt x="37327" y="22294"/>
                    </a:cubicBezTo>
                    <a:cubicBezTo>
                      <a:pt x="37228" y="22285"/>
                      <a:pt x="37128" y="22282"/>
                      <a:pt x="37029" y="22282"/>
                    </a:cubicBezTo>
                    <a:cubicBezTo>
                      <a:pt x="36900" y="22282"/>
                      <a:pt x="36770" y="22287"/>
                      <a:pt x="36640" y="22287"/>
                    </a:cubicBezTo>
                    <a:cubicBezTo>
                      <a:pt x="36500" y="22287"/>
                      <a:pt x="36360" y="22281"/>
                      <a:pt x="36220" y="22258"/>
                    </a:cubicBezTo>
                    <a:cubicBezTo>
                      <a:pt x="35815" y="22187"/>
                      <a:pt x="35410" y="22211"/>
                      <a:pt x="35005" y="22199"/>
                    </a:cubicBezTo>
                    <a:cubicBezTo>
                      <a:pt x="34696" y="22187"/>
                      <a:pt x="34350" y="22223"/>
                      <a:pt x="34100" y="22080"/>
                    </a:cubicBezTo>
                    <a:cubicBezTo>
                      <a:pt x="33989" y="22019"/>
                      <a:pt x="33891" y="21999"/>
                      <a:pt x="33797" y="21999"/>
                    </a:cubicBezTo>
                    <a:cubicBezTo>
                      <a:pt x="33688" y="21999"/>
                      <a:pt x="33584" y="22025"/>
                      <a:pt x="33469" y="22044"/>
                    </a:cubicBezTo>
                    <a:cubicBezTo>
                      <a:pt x="33406" y="22058"/>
                      <a:pt x="33344" y="22064"/>
                      <a:pt x="33281" y="22064"/>
                    </a:cubicBezTo>
                    <a:cubicBezTo>
                      <a:pt x="33237" y="22064"/>
                      <a:pt x="33192" y="22061"/>
                      <a:pt x="33148" y="22056"/>
                    </a:cubicBezTo>
                    <a:cubicBezTo>
                      <a:pt x="32779" y="22020"/>
                      <a:pt x="32422" y="21973"/>
                      <a:pt x="32052" y="21937"/>
                    </a:cubicBezTo>
                    <a:cubicBezTo>
                      <a:pt x="31493" y="21877"/>
                      <a:pt x="30921" y="21830"/>
                      <a:pt x="30350" y="21770"/>
                    </a:cubicBezTo>
                    <a:cubicBezTo>
                      <a:pt x="29933" y="21723"/>
                      <a:pt x="29516" y="21627"/>
                      <a:pt x="29100" y="21592"/>
                    </a:cubicBezTo>
                    <a:cubicBezTo>
                      <a:pt x="28433" y="21532"/>
                      <a:pt x="27754" y="21508"/>
                      <a:pt x="27076" y="21461"/>
                    </a:cubicBezTo>
                    <a:cubicBezTo>
                      <a:pt x="27076" y="21461"/>
                      <a:pt x="27064" y="21449"/>
                      <a:pt x="27052" y="21413"/>
                    </a:cubicBezTo>
                    <a:cubicBezTo>
                      <a:pt x="27088" y="21354"/>
                      <a:pt x="27135" y="21282"/>
                      <a:pt x="27195" y="21223"/>
                    </a:cubicBezTo>
                    <a:cubicBezTo>
                      <a:pt x="27683" y="20687"/>
                      <a:pt x="28183" y="20163"/>
                      <a:pt x="28671" y="19615"/>
                    </a:cubicBezTo>
                    <a:cubicBezTo>
                      <a:pt x="29076" y="19163"/>
                      <a:pt x="29457" y="18675"/>
                      <a:pt x="29885" y="18234"/>
                    </a:cubicBezTo>
                    <a:cubicBezTo>
                      <a:pt x="30266" y="17829"/>
                      <a:pt x="30719" y="17484"/>
                      <a:pt x="31076" y="17032"/>
                    </a:cubicBezTo>
                    <a:cubicBezTo>
                      <a:pt x="31493" y="16484"/>
                      <a:pt x="32005" y="15996"/>
                      <a:pt x="32481" y="15484"/>
                    </a:cubicBezTo>
                    <a:cubicBezTo>
                      <a:pt x="33076" y="14841"/>
                      <a:pt x="33672" y="14198"/>
                      <a:pt x="34267" y="13555"/>
                    </a:cubicBezTo>
                    <a:cubicBezTo>
                      <a:pt x="34315" y="13496"/>
                      <a:pt x="34327" y="13400"/>
                      <a:pt x="34350" y="13317"/>
                    </a:cubicBezTo>
                    <a:cubicBezTo>
                      <a:pt x="34434" y="13031"/>
                      <a:pt x="34541" y="12769"/>
                      <a:pt x="34898" y="12734"/>
                    </a:cubicBezTo>
                    <a:cubicBezTo>
                      <a:pt x="34958" y="12722"/>
                      <a:pt x="35029" y="12698"/>
                      <a:pt x="35065" y="12662"/>
                    </a:cubicBezTo>
                    <a:cubicBezTo>
                      <a:pt x="35303" y="12412"/>
                      <a:pt x="35541" y="12174"/>
                      <a:pt x="35767" y="11924"/>
                    </a:cubicBezTo>
                    <a:cubicBezTo>
                      <a:pt x="36779" y="10817"/>
                      <a:pt x="37815" y="9697"/>
                      <a:pt x="38815" y="8566"/>
                    </a:cubicBezTo>
                    <a:cubicBezTo>
                      <a:pt x="39041" y="8316"/>
                      <a:pt x="39232" y="8031"/>
                      <a:pt x="39375" y="7721"/>
                    </a:cubicBezTo>
                    <a:cubicBezTo>
                      <a:pt x="39422" y="7626"/>
                      <a:pt x="39268" y="7400"/>
                      <a:pt x="39160" y="7280"/>
                    </a:cubicBezTo>
                    <a:cubicBezTo>
                      <a:pt x="39139" y="7254"/>
                      <a:pt x="39086" y="7241"/>
                      <a:pt x="39028" y="7241"/>
                    </a:cubicBezTo>
                    <a:cubicBezTo>
                      <a:pt x="38957" y="7241"/>
                      <a:pt x="38878" y="7260"/>
                      <a:pt x="38839" y="7292"/>
                    </a:cubicBezTo>
                    <a:cubicBezTo>
                      <a:pt x="38446" y="7614"/>
                      <a:pt x="37934" y="7757"/>
                      <a:pt x="37660" y="8209"/>
                    </a:cubicBezTo>
                    <a:cubicBezTo>
                      <a:pt x="37613" y="8269"/>
                      <a:pt x="37541" y="8316"/>
                      <a:pt x="37482" y="8352"/>
                    </a:cubicBezTo>
                    <a:cubicBezTo>
                      <a:pt x="37136" y="8626"/>
                      <a:pt x="36779" y="8900"/>
                      <a:pt x="36434" y="9174"/>
                    </a:cubicBezTo>
                    <a:cubicBezTo>
                      <a:pt x="35172" y="10233"/>
                      <a:pt x="33922" y="11305"/>
                      <a:pt x="32660" y="12353"/>
                    </a:cubicBezTo>
                    <a:cubicBezTo>
                      <a:pt x="31612" y="13222"/>
                      <a:pt x="30528" y="14043"/>
                      <a:pt x="29493" y="14900"/>
                    </a:cubicBezTo>
                    <a:cubicBezTo>
                      <a:pt x="28231" y="15924"/>
                      <a:pt x="27004" y="16984"/>
                      <a:pt x="25754" y="18032"/>
                    </a:cubicBezTo>
                    <a:cubicBezTo>
                      <a:pt x="25504" y="18246"/>
                      <a:pt x="25254" y="18460"/>
                      <a:pt x="24956" y="18710"/>
                    </a:cubicBezTo>
                    <a:cubicBezTo>
                      <a:pt x="24980" y="18377"/>
                      <a:pt x="24980" y="18103"/>
                      <a:pt x="25028" y="17853"/>
                    </a:cubicBezTo>
                    <a:cubicBezTo>
                      <a:pt x="25135" y="17186"/>
                      <a:pt x="25290" y="16520"/>
                      <a:pt x="25385" y="15853"/>
                    </a:cubicBezTo>
                    <a:cubicBezTo>
                      <a:pt x="25528" y="14924"/>
                      <a:pt x="25611" y="13984"/>
                      <a:pt x="25742" y="13055"/>
                    </a:cubicBezTo>
                    <a:cubicBezTo>
                      <a:pt x="25837" y="12353"/>
                      <a:pt x="25980" y="11674"/>
                      <a:pt x="26064" y="10971"/>
                    </a:cubicBezTo>
                    <a:cubicBezTo>
                      <a:pt x="26135" y="10305"/>
                      <a:pt x="26361" y="9662"/>
                      <a:pt x="26337" y="8959"/>
                    </a:cubicBezTo>
                    <a:cubicBezTo>
                      <a:pt x="26326" y="8471"/>
                      <a:pt x="26480" y="7983"/>
                      <a:pt x="26552" y="7495"/>
                    </a:cubicBezTo>
                    <a:cubicBezTo>
                      <a:pt x="26730" y="6245"/>
                      <a:pt x="26921" y="4994"/>
                      <a:pt x="27088" y="3744"/>
                    </a:cubicBezTo>
                    <a:cubicBezTo>
                      <a:pt x="27159" y="3220"/>
                      <a:pt x="27088" y="3137"/>
                      <a:pt x="26552" y="3030"/>
                    </a:cubicBezTo>
                    <a:cubicBezTo>
                      <a:pt x="26546" y="3029"/>
                      <a:pt x="26539" y="3029"/>
                      <a:pt x="26532" y="3029"/>
                    </a:cubicBezTo>
                    <a:cubicBezTo>
                      <a:pt x="26434" y="3029"/>
                      <a:pt x="26275" y="3107"/>
                      <a:pt x="26230" y="3185"/>
                    </a:cubicBezTo>
                    <a:cubicBezTo>
                      <a:pt x="26087" y="3447"/>
                      <a:pt x="25980" y="3720"/>
                      <a:pt x="25885" y="3994"/>
                    </a:cubicBezTo>
                    <a:cubicBezTo>
                      <a:pt x="25671" y="4637"/>
                      <a:pt x="25480" y="5292"/>
                      <a:pt x="25254" y="5935"/>
                    </a:cubicBezTo>
                    <a:cubicBezTo>
                      <a:pt x="24873" y="7066"/>
                      <a:pt x="24480" y="8197"/>
                      <a:pt x="24087" y="9328"/>
                    </a:cubicBezTo>
                    <a:cubicBezTo>
                      <a:pt x="23837" y="10019"/>
                      <a:pt x="23587" y="10709"/>
                      <a:pt x="23349" y="11412"/>
                    </a:cubicBezTo>
                    <a:cubicBezTo>
                      <a:pt x="23039" y="12281"/>
                      <a:pt x="22754" y="13162"/>
                      <a:pt x="22444" y="14043"/>
                    </a:cubicBezTo>
                    <a:cubicBezTo>
                      <a:pt x="22146" y="14900"/>
                      <a:pt x="21837" y="15746"/>
                      <a:pt x="21539" y="16603"/>
                    </a:cubicBezTo>
                    <a:cubicBezTo>
                      <a:pt x="21444" y="16865"/>
                      <a:pt x="21349" y="17139"/>
                      <a:pt x="21253" y="17401"/>
                    </a:cubicBezTo>
                    <a:cubicBezTo>
                      <a:pt x="21003" y="16651"/>
                      <a:pt x="20837" y="15901"/>
                      <a:pt x="20670" y="15162"/>
                    </a:cubicBezTo>
                    <a:cubicBezTo>
                      <a:pt x="20432" y="14103"/>
                      <a:pt x="20206" y="13043"/>
                      <a:pt x="19968" y="11983"/>
                    </a:cubicBezTo>
                    <a:cubicBezTo>
                      <a:pt x="19694" y="10721"/>
                      <a:pt x="19408" y="9459"/>
                      <a:pt x="19122" y="8209"/>
                    </a:cubicBezTo>
                    <a:cubicBezTo>
                      <a:pt x="18741" y="6471"/>
                      <a:pt x="18348" y="4733"/>
                      <a:pt x="17955" y="3006"/>
                    </a:cubicBezTo>
                    <a:cubicBezTo>
                      <a:pt x="17765" y="2173"/>
                      <a:pt x="17563" y="1351"/>
                      <a:pt x="17372" y="518"/>
                    </a:cubicBezTo>
                    <a:cubicBezTo>
                      <a:pt x="17336" y="363"/>
                      <a:pt x="17384" y="137"/>
                      <a:pt x="17289" y="65"/>
                    </a:cubicBezTo>
                    <a:cubicBezTo>
                      <a:pt x="17225" y="16"/>
                      <a:pt x="17121" y="0"/>
                      <a:pt x="1701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3" name="Google Shape;663;p45"/>
              <p:cNvSpPr/>
              <p:nvPr/>
            </p:nvSpPr>
            <p:spPr>
              <a:xfrm>
                <a:off x="1202825" y="3747325"/>
                <a:ext cx="454825" cy="260550"/>
              </a:xfrm>
              <a:custGeom>
                <a:rect b="b" l="l" r="r" t="t"/>
                <a:pathLst>
                  <a:path extrusionOk="0" h="10422" w="18193">
                    <a:moveTo>
                      <a:pt x="17645" y="0"/>
                    </a:moveTo>
                    <a:cubicBezTo>
                      <a:pt x="17086" y="274"/>
                      <a:pt x="16538" y="536"/>
                      <a:pt x="16002" y="822"/>
                    </a:cubicBezTo>
                    <a:cubicBezTo>
                      <a:pt x="15240" y="1215"/>
                      <a:pt x="14490" y="1643"/>
                      <a:pt x="13728" y="2048"/>
                    </a:cubicBezTo>
                    <a:cubicBezTo>
                      <a:pt x="12930" y="2477"/>
                      <a:pt x="12133" y="2905"/>
                      <a:pt x="11323" y="3322"/>
                    </a:cubicBezTo>
                    <a:cubicBezTo>
                      <a:pt x="11144" y="3417"/>
                      <a:pt x="10966" y="3501"/>
                      <a:pt x="10787" y="3596"/>
                    </a:cubicBezTo>
                    <a:cubicBezTo>
                      <a:pt x="9990" y="4024"/>
                      <a:pt x="9192" y="4453"/>
                      <a:pt x="8406" y="4882"/>
                    </a:cubicBezTo>
                    <a:cubicBezTo>
                      <a:pt x="7299" y="5489"/>
                      <a:pt x="6191" y="6084"/>
                      <a:pt x="5096" y="6691"/>
                    </a:cubicBezTo>
                    <a:cubicBezTo>
                      <a:pt x="4358" y="7096"/>
                      <a:pt x="3620" y="7525"/>
                      <a:pt x="2870" y="7930"/>
                    </a:cubicBezTo>
                    <a:cubicBezTo>
                      <a:pt x="2334" y="8215"/>
                      <a:pt x="1798" y="8501"/>
                      <a:pt x="1250" y="8787"/>
                    </a:cubicBezTo>
                    <a:cubicBezTo>
                      <a:pt x="976" y="8966"/>
                      <a:pt x="691" y="9144"/>
                      <a:pt x="405" y="9311"/>
                    </a:cubicBezTo>
                    <a:cubicBezTo>
                      <a:pt x="107" y="9370"/>
                      <a:pt x="0" y="9501"/>
                      <a:pt x="179" y="9787"/>
                    </a:cubicBezTo>
                    <a:cubicBezTo>
                      <a:pt x="262" y="9894"/>
                      <a:pt x="334" y="10013"/>
                      <a:pt x="405" y="10144"/>
                    </a:cubicBezTo>
                    <a:cubicBezTo>
                      <a:pt x="504" y="10336"/>
                      <a:pt x="641" y="10421"/>
                      <a:pt x="787" y="10421"/>
                    </a:cubicBezTo>
                    <a:cubicBezTo>
                      <a:pt x="922" y="10421"/>
                      <a:pt x="1065" y="10348"/>
                      <a:pt x="1191" y="10216"/>
                    </a:cubicBezTo>
                    <a:cubicBezTo>
                      <a:pt x="1608" y="10001"/>
                      <a:pt x="2012" y="9787"/>
                      <a:pt x="2429" y="9573"/>
                    </a:cubicBezTo>
                    <a:cubicBezTo>
                      <a:pt x="3203" y="9180"/>
                      <a:pt x="3989" y="8787"/>
                      <a:pt x="4751" y="8382"/>
                    </a:cubicBezTo>
                    <a:cubicBezTo>
                      <a:pt x="5358" y="8061"/>
                      <a:pt x="5953" y="7715"/>
                      <a:pt x="6549" y="7382"/>
                    </a:cubicBezTo>
                    <a:cubicBezTo>
                      <a:pt x="7025" y="7108"/>
                      <a:pt x="7513" y="6858"/>
                      <a:pt x="8001" y="6584"/>
                    </a:cubicBezTo>
                    <a:cubicBezTo>
                      <a:pt x="8823" y="6132"/>
                      <a:pt x="9644" y="5668"/>
                      <a:pt x="10454" y="5191"/>
                    </a:cubicBezTo>
                    <a:cubicBezTo>
                      <a:pt x="10585" y="5120"/>
                      <a:pt x="10680" y="5013"/>
                      <a:pt x="10799" y="4929"/>
                    </a:cubicBezTo>
                    <a:cubicBezTo>
                      <a:pt x="10859" y="4882"/>
                      <a:pt x="10906" y="4834"/>
                      <a:pt x="10978" y="4810"/>
                    </a:cubicBezTo>
                    <a:cubicBezTo>
                      <a:pt x="11168" y="4739"/>
                      <a:pt x="11383" y="4703"/>
                      <a:pt x="11561" y="4596"/>
                    </a:cubicBezTo>
                    <a:cubicBezTo>
                      <a:pt x="12025" y="4358"/>
                      <a:pt x="12466" y="4072"/>
                      <a:pt x="12930" y="3822"/>
                    </a:cubicBezTo>
                    <a:cubicBezTo>
                      <a:pt x="13669" y="3429"/>
                      <a:pt x="14419" y="3060"/>
                      <a:pt x="15169" y="2679"/>
                    </a:cubicBezTo>
                    <a:cubicBezTo>
                      <a:pt x="15173" y="2675"/>
                      <a:pt x="15178" y="2674"/>
                      <a:pt x="15184" y="2674"/>
                    </a:cubicBezTo>
                    <a:cubicBezTo>
                      <a:pt x="15197" y="2674"/>
                      <a:pt x="15212" y="2679"/>
                      <a:pt x="15228" y="2679"/>
                    </a:cubicBezTo>
                    <a:cubicBezTo>
                      <a:pt x="16205" y="2131"/>
                      <a:pt x="17181" y="1596"/>
                      <a:pt x="18193" y="1048"/>
                    </a:cubicBezTo>
                    <a:cubicBezTo>
                      <a:pt x="18014" y="703"/>
                      <a:pt x="17848" y="381"/>
                      <a:pt x="1764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64" name="Google Shape;664;p45"/>
            <p:cNvGrpSpPr/>
            <p:nvPr/>
          </p:nvGrpSpPr>
          <p:grpSpPr>
            <a:xfrm>
              <a:off x="7072715" y="3774350"/>
              <a:ext cx="2716126" cy="1957194"/>
              <a:chOff x="2627400" y="3573375"/>
              <a:chExt cx="1276675" cy="919950"/>
            </a:xfrm>
          </p:grpSpPr>
          <p:sp>
            <p:nvSpPr>
              <p:cNvPr id="665" name="Google Shape;665;p45"/>
              <p:cNvSpPr/>
              <p:nvPr/>
            </p:nvSpPr>
            <p:spPr>
              <a:xfrm>
                <a:off x="2627400" y="3896450"/>
                <a:ext cx="862325" cy="596875"/>
              </a:xfrm>
              <a:custGeom>
                <a:rect b="b" l="l" r="r" t="t"/>
                <a:pathLst>
                  <a:path extrusionOk="0" h="23875" w="34493">
                    <a:moveTo>
                      <a:pt x="5168" y="17121"/>
                    </a:moveTo>
                    <a:lnTo>
                      <a:pt x="5168" y="17359"/>
                    </a:lnTo>
                    <a:lnTo>
                      <a:pt x="4906" y="17359"/>
                    </a:lnTo>
                    <a:lnTo>
                      <a:pt x="4906" y="17121"/>
                    </a:lnTo>
                    <a:close/>
                    <a:moveTo>
                      <a:pt x="5454" y="17395"/>
                    </a:moveTo>
                    <a:cubicBezTo>
                      <a:pt x="5465" y="17395"/>
                      <a:pt x="5489" y="17395"/>
                      <a:pt x="5501" y="17407"/>
                    </a:cubicBezTo>
                    <a:cubicBezTo>
                      <a:pt x="5513" y="17467"/>
                      <a:pt x="5513" y="17526"/>
                      <a:pt x="5525" y="17598"/>
                    </a:cubicBezTo>
                    <a:cubicBezTo>
                      <a:pt x="5513" y="17598"/>
                      <a:pt x="5501" y="17609"/>
                      <a:pt x="5489" y="17609"/>
                    </a:cubicBezTo>
                    <a:cubicBezTo>
                      <a:pt x="5454" y="17574"/>
                      <a:pt x="5406" y="17550"/>
                      <a:pt x="5394" y="17514"/>
                    </a:cubicBezTo>
                    <a:cubicBezTo>
                      <a:pt x="5394" y="17479"/>
                      <a:pt x="5430" y="17431"/>
                      <a:pt x="5454" y="17395"/>
                    </a:cubicBezTo>
                    <a:close/>
                    <a:moveTo>
                      <a:pt x="1727" y="17598"/>
                    </a:moveTo>
                    <a:cubicBezTo>
                      <a:pt x="1751" y="17621"/>
                      <a:pt x="1775" y="17657"/>
                      <a:pt x="1775" y="17681"/>
                    </a:cubicBezTo>
                    <a:cubicBezTo>
                      <a:pt x="1763" y="17705"/>
                      <a:pt x="1727" y="17729"/>
                      <a:pt x="1715" y="17764"/>
                    </a:cubicBezTo>
                    <a:cubicBezTo>
                      <a:pt x="1691" y="17740"/>
                      <a:pt x="1644" y="17717"/>
                      <a:pt x="1644" y="17693"/>
                    </a:cubicBezTo>
                    <a:cubicBezTo>
                      <a:pt x="1644" y="17657"/>
                      <a:pt x="1679" y="17621"/>
                      <a:pt x="1691" y="17598"/>
                    </a:cubicBezTo>
                    <a:close/>
                    <a:moveTo>
                      <a:pt x="3005" y="17126"/>
                    </a:moveTo>
                    <a:cubicBezTo>
                      <a:pt x="3062" y="17126"/>
                      <a:pt x="3084" y="17160"/>
                      <a:pt x="3084" y="17217"/>
                    </a:cubicBezTo>
                    <a:cubicBezTo>
                      <a:pt x="3096" y="17395"/>
                      <a:pt x="3108" y="17574"/>
                      <a:pt x="3120" y="17764"/>
                    </a:cubicBezTo>
                    <a:lnTo>
                      <a:pt x="2822" y="17764"/>
                    </a:lnTo>
                    <a:cubicBezTo>
                      <a:pt x="2787" y="17764"/>
                      <a:pt x="2751" y="17740"/>
                      <a:pt x="2727" y="17705"/>
                    </a:cubicBezTo>
                    <a:cubicBezTo>
                      <a:pt x="2727" y="17693"/>
                      <a:pt x="2739" y="17633"/>
                      <a:pt x="2763" y="17621"/>
                    </a:cubicBezTo>
                    <a:cubicBezTo>
                      <a:pt x="2781" y="17615"/>
                      <a:pt x="2801" y="17612"/>
                      <a:pt x="2821" y="17612"/>
                    </a:cubicBezTo>
                    <a:cubicBezTo>
                      <a:pt x="2840" y="17612"/>
                      <a:pt x="2858" y="17615"/>
                      <a:pt x="2870" y="17621"/>
                    </a:cubicBezTo>
                    <a:cubicBezTo>
                      <a:pt x="2918" y="17633"/>
                      <a:pt x="2941" y="17657"/>
                      <a:pt x="2989" y="17669"/>
                    </a:cubicBezTo>
                    <a:cubicBezTo>
                      <a:pt x="2834" y="17490"/>
                      <a:pt x="2977" y="17312"/>
                      <a:pt x="2953" y="17133"/>
                    </a:cubicBezTo>
                    <a:cubicBezTo>
                      <a:pt x="2973" y="17128"/>
                      <a:pt x="2990" y="17126"/>
                      <a:pt x="3005" y="17126"/>
                    </a:cubicBezTo>
                    <a:close/>
                    <a:moveTo>
                      <a:pt x="9776" y="0"/>
                    </a:moveTo>
                    <a:cubicBezTo>
                      <a:pt x="9645" y="12"/>
                      <a:pt x="9514" y="24"/>
                      <a:pt x="9383" y="36"/>
                    </a:cubicBezTo>
                    <a:cubicBezTo>
                      <a:pt x="9335" y="48"/>
                      <a:pt x="9287" y="72"/>
                      <a:pt x="9252" y="107"/>
                    </a:cubicBezTo>
                    <a:cubicBezTo>
                      <a:pt x="9229" y="145"/>
                      <a:pt x="9212" y="163"/>
                      <a:pt x="9187" y="163"/>
                    </a:cubicBezTo>
                    <a:cubicBezTo>
                      <a:pt x="9172" y="163"/>
                      <a:pt x="9155" y="156"/>
                      <a:pt x="9133" y="143"/>
                    </a:cubicBezTo>
                    <a:cubicBezTo>
                      <a:pt x="9077" y="101"/>
                      <a:pt x="9021" y="84"/>
                      <a:pt x="8963" y="84"/>
                    </a:cubicBezTo>
                    <a:cubicBezTo>
                      <a:pt x="8922" y="84"/>
                      <a:pt x="8879" y="93"/>
                      <a:pt x="8835" y="107"/>
                    </a:cubicBezTo>
                    <a:cubicBezTo>
                      <a:pt x="8763" y="131"/>
                      <a:pt x="8692" y="155"/>
                      <a:pt x="8621" y="179"/>
                    </a:cubicBezTo>
                    <a:cubicBezTo>
                      <a:pt x="8382" y="238"/>
                      <a:pt x="8144" y="298"/>
                      <a:pt x="7906" y="357"/>
                    </a:cubicBezTo>
                    <a:cubicBezTo>
                      <a:pt x="7811" y="381"/>
                      <a:pt x="7728" y="429"/>
                      <a:pt x="7632" y="441"/>
                    </a:cubicBezTo>
                    <a:cubicBezTo>
                      <a:pt x="7561" y="453"/>
                      <a:pt x="7501" y="465"/>
                      <a:pt x="7478" y="548"/>
                    </a:cubicBezTo>
                    <a:cubicBezTo>
                      <a:pt x="7466" y="584"/>
                      <a:pt x="7406" y="619"/>
                      <a:pt x="7370" y="619"/>
                    </a:cubicBezTo>
                    <a:cubicBezTo>
                      <a:pt x="7204" y="631"/>
                      <a:pt x="7061" y="679"/>
                      <a:pt x="6906" y="762"/>
                    </a:cubicBezTo>
                    <a:cubicBezTo>
                      <a:pt x="6704" y="869"/>
                      <a:pt x="6501" y="976"/>
                      <a:pt x="6299" y="1096"/>
                    </a:cubicBezTo>
                    <a:cubicBezTo>
                      <a:pt x="6204" y="1143"/>
                      <a:pt x="6085" y="1167"/>
                      <a:pt x="6001" y="1227"/>
                    </a:cubicBezTo>
                    <a:cubicBezTo>
                      <a:pt x="5811" y="1369"/>
                      <a:pt x="5632" y="1500"/>
                      <a:pt x="5454" y="1655"/>
                    </a:cubicBezTo>
                    <a:cubicBezTo>
                      <a:pt x="5239" y="1846"/>
                      <a:pt x="5025" y="2048"/>
                      <a:pt x="4811" y="2239"/>
                    </a:cubicBezTo>
                    <a:cubicBezTo>
                      <a:pt x="4739" y="2298"/>
                      <a:pt x="4656" y="2358"/>
                      <a:pt x="4572" y="2417"/>
                    </a:cubicBezTo>
                    <a:cubicBezTo>
                      <a:pt x="4525" y="2441"/>
                      <a:pt x="4477" y="2465"/>
                      <a:pt x="4453" y="2524"/>
                    </a:cubicBezTo>
                    <a:cubicBezTo>
                      <a:pt x="4442" y="2608"/>
                      <a:pt x="4382" y="2667"/>
                      <a:pt x="4322" y="2727"/>
                    </a:cubicBezTo>
                    <a:cubicBezTo>
                      <a:pt x="4156" y="2917"/>
                      <a:pt x="3953" y="3096"/>
                      <a:pt x="3810" y="3298"/>
                    </a:cubicBezTo>
                    <a:cubicBezTo>
                      <a:pt x="3572" y="3608"/>
                      <a:pt x="3370" y="3941"/>
                      <a:pt x="3156" y="4263"/>
                    </a:cubicBezTo>
                    <a:cubicBezTo>
                      <a:pt x="3048" y="4417"/>
                      <a:pt x="2941" y="4572"/>
                      <a:pt x="2846" y="4739"/>
                    </a:cubicBezTo>
                    <a:cubicBezTo>
                      <a:pt x="2787" y="4834"/>
                      <a:pt x="2751" y="4953"/>
                      <a:pt x="2679" y="5048"/>
                    </a:cubicBezTo>
                    <a:cubicBezTo>
                      <a:pt x="2370" y="5513"/>
                      <a:pt x="2203" y="6049"/>
                      <a:pt x="1965" y="6549"/>
                    </a:cubicBezTo>
                    <a:cubicBezTo>
                      <a:pt x="1929" y="6620"/>
                      <a:pt x="1917" y="6703"/>
                      <a:pt x="1882" y="6775"/>
                    </a:cubicBezTo>
                    <a:cubicBezTo>
                      <a:pt x="1822" y="6906"/>
                      <a:pt x="1751" y="7025"/>
                      <a:pt x="1703" y="7156"/>
                    </a:cubicBezTo>
                    <a:cubicBezTo>
                      <a:pt x="1489" y="7727"/>
                      <a:pt x="1274" y="8311"/>
                      <a:pt x="1072" y="8894"/>
                    </a:cubicBezTo>
                    <a:cubicBezTo>
                      <a:pt x="941" y="9299"/>
                      <a:pt x="834" y="9704"/>
                      <a:pt x="727" y="10109"/>
                    </a:cubicBezTo>
                    <a:cubicBezTo>
                      <a:pt x="596" y="10668"/>
                      <a:pt x="477" y="11228"/>
                      <a:pt x="334" y="11787"/>
                    </a:cubicBezTo>
                    <a:cubicBezTo>
                      <a:pt x="179" y="12442"/>
                      <a:pt x="143" y="13121"/>
                      <a:pt x="60" y="13776"/>
                    </a:cubicBezTo>
                    <a:cubicBezTo>
                      <a:pt x="60" y="13811"/>
                      <a:pt x="60" y="13847"/>
                      <a:pt x="60" y="13883"/>
                    </a:cubicBezTo>
                    <a:cubicBezTo>
                      <a:pt x="60" y="14014"/>
                      <a:pt x="60" y="14133"/>
                      <a:pt x="48" y="14264"/>
                    </a:cubicBezTo>
                    <a:cubicBezTo>
                      <a:pt x="36" y="14395"/>
                      <a:pt x="0" y="14526"/>
                      <a:pt x="0" y="14657"/>
                    </a:cubicBezTo>
                    <a:cubicBezTo>
                      <a:pt x="0" y="14919"/>
                      <a:pt x="12" y="15181"/>
                      <a:pt x="24" y="15443"/>
                    </a:cubicBezTo>
                    <a:cubicBezTo>
                      <a:pt x="36" y="15907"/>
                      <a:pt x="36" y="16383"/>
                      <a:pt x="48" y="16859"/>
                    </a:cubicBezTo>
                    <a:cubicBezTo>
                      <a:pt x="48" y="16943"/>
                      <a:pt x="48" y="17026"/>
                      <a:pt x="72" y="17109"/>
                    </a:cubicBezTo>
                    <a:cubicBezTo>
                      <a:pt x="108" y="17300"/>
                      <a:pt x="167" y="17479"/>
                      <a:pt x="203" y="17669"/>
                    </a:cubicBezTo>
                    <a:cubicBezTo>
                      <a:pt x="215" y="17764"/>
                      <a:pt x="239" y="17800"/>
                      <a:pt x="334" y="17800"/>
                    </a:cubicBezTo>
                    <a:cubicBezTo>
                      <a:pt x="344" y="17799"/>
                      <a:pt x="353" y="17798"/>
                      <a:pt x="362" y="17798"/>
                    </a:cubicBezTo>
                    <a:cubicBezTo>
                      <a:pt x="438" y="17798"/>
                      <a:pt x="478" y="17844"/>
                      <a:pt x="489" y="17919"/>
                    </a:cubicBezTo>
                    <a:cubicBezTo>
                      <a:pt x="501" y="17955"/>
                      <a:pt x="703" y="18121"/>
                      <a:pt x="739" y="18121"/>
                    </a:cubicBezTo>
                    <a:cubicBezTo>
                      <a:pt x="751" y="18121"/>
                      <a:pt x="762" y="18110"/>
                      <a:pt x="762" y="18110"/>
                    </a:cubicBezTo>
                    <a:cubicBezTo>
                      <a:pt x="810" y="18074"/>
                      <a:pt x="858" y="18050"/>
                      <a:pt x="893" y="18002"/>
                    </a:cubicBezTo>
                    <a:cubicBezTo>
                      <a:pt x="929" y="17967"/>
                      <a:pt x="977" y="17907"/>
                      <a:pt x="977" y="17860"/>
                    </a:cubicBezTo>
                    <a:cubicBezTo>
                      <a:pt x="989" y="17764"/>
                      <a:pt x="977" y="17681"/>
                      <a:pt x="965" y="17586"/>
                    </a:cubicBezTo>
                    <a:cubicBezTo>
                      <a:pt x="893" y="17574"/>
                      <a:pt x="822" y="17574"/>
                      <a:pt x="739" y="17562"/>
                    </a:cubicBezTo>
                    <a:cubicBezTo>
                      <a:pt x="715" y="17550"/>
                      <a:pt x="679" y="17514"/>
                      <a:pt x="691" y="17490"/>
                    </a:cubicBezTo>
                    <a:cubicBezTo>
                      <a:pt x="691" y="17467"/>
                      <a:pt x="727" y="17431"/>
                      <a:pt x="751" y="17431"/>
                    </a:cubicBezTo>
                    <a:cubicBezTo>
                      <a:pt x="822" y="17407"/>
                      <a:pt x="882" y="17407"/>
                      <a:pt x="953" y="17395"/>
                    </a:cubicBezTo>
                    <a:lnTo>
                      <a:pt x="953" y="17109"/>
                    </a:lnTo>
                    <a:lnTo>
                      <a:pt x="679" y="17109"/>
                    </a:lnTo>
                    <a:cubicBezTo>
                      <a:pt x="691" y="17014"/>
                      <a:pt x="691" y="16931"/>
                      <a:pt x="715" y="16847"/>
                    </a:cubicBezTo>
                    <a:cubicBezTo>
                      <a:pt x="715" y="16800"/>
                      <a:pt x="751" y="16764"/>
                      <a:pt x="762" y="16728"/>
                    </a:cubicBezTo>
                    <a:cubicBezTo>
                      <a:pt x="780" y="16743"/>
                      <a:pt x="804" y="16745"/>
                      <a:pt x="828" y="16745"/>
                    </a:cubicBezTo>
                    <a:cubicBezTo>
                      <a:pt x="841" y="16745"/>
                      <a:pt x="854" y="16745"/>
                      <a:pt x="866" y="16745"/>
                    </a:cubicBezTo>
                    <a:cubicBezTo>
                      <a:pt x="911" y="16745"/>
                      <a:pt x="952" y="16752"/>
                      <a:pt x="965" y="16824"/>
                    </a:cubicBezTo>
                    <a:cubicBezTo>
                      <a:pt x="965" y="16871"/>
                      <a:pt x="1024" y="16919"/>
                      <a:pt x="1072" y="16931"/>
                    </a:cubicBezTo>
                    <a:cubicBezTo>
                      <a:pt x="1143" y="16943"/>
                      <a:pt x="1215" y="16943"/>
                      <a:pt x="1298" y="16955"/>
                    </a:cubicBezTo>
                    <a:cubicBezTo>
                      <a:pt x="1310" y="16990"/>
                      <a:pt x="1322" y="17026"/>
                      <a:pt x="1334" y="17086"/>
                    </a:cubicBezTo>
                    <a:cubicBezTo>
                      <a:pt x="1286" y="17086"/>
                      <a:pt x="1251" y="17086"/>
                      <a:pt x="1215" y="17098"/>
                    </a:cubicBezTo>
                    <a:cubicBezTo>
                      <a:pt x="1191" y="17098"/>
                      <a:pt x="1155" y="17133"/>
                      <a:pt x="1155" y="17157"/>
                    </a:cubicBezTo>
                    <a:cubicBezTo>
                      <a:pt x="1143" y="17312"/>
                      <a:pt x="1143" y="17467"/>
                      <a:pt x="1143" y="17621"/>
                    </a:cubicBezTo>
                    <a:cubicBezTo>
                      <a:pt x="1274" y="17621"/>
                      <a:pt x="1274" y="17621"/>
                      <a:pt x="1334" y="17729"/>
                    </a:cubicBezTo>
                    <a:cubicBezTo>
                      <a:pt x="1358" y="17752"/>
                      <a:pt x="1394" y="17752"/>
                      <a:pt x="1429" y="17764"/>
                    </a:cubicBezTo>
                    <a:cubicBezTo>
                      <a:pt x="1501" y="17788"/>
                      <a:pt x="1584" y="17788"/>
                      <a:pt x="1644" y="17824"/>
                    </a:cubicBezTo>
                    <a:cubicBezTo>
                      <a:pt x="1677" y="17846"/>
                      <a:pt x="1703" y="17858"/>
                      <a:pt x="1727" y="17858"/>
                    </a:cubicBezTo>
                    <a:cubicBezTo>
                      <a:pt x="1754" y="17858"/>
                      <a:pt x="1779" y="17843"/>
                      <a:pt x="1810" y="17812"/>
                    </a:cubicBezTo>
                    <a:cubicBezTo>
                      <a:pt x="1838" y="17784"/>
                      <a:pt x="1865" y="17771"/>
                      <a:pt x="1890" y="17771"/>
                    </a:cubicBezTo>
                    <a:cubicBezTo>
                      <a:pt x="1930" y="17771"/>
                      <a:pt x="1962" y="17805"/>
                      <a:pt x="1977" y="17871"/>
                    </a:cubicBezTo>
                    <a:cubicBezTo>
                      <a:pt x="1989" y="17907"/>
                      <a:pt x="1977" y="17943"/>
                      <a:pt x="1989" y="17979"/>
                    </a:cubicBezTo>
                    <a:cubicBezTo>
                      <a:pt x="2001" y="18002"/>
                      <a:pt x="2025" y="18050"/>
                      <a:pt x="2036" y="18050"/>
                    </a:cubicBezTo>
                    <a:cubicBezTo>
                      <a:pt x="2139" y="18050"/>
                      <a:pt x="2246" y="18068"/>
                      <a:pt x="2344" y="18068"/>
                    </a:cubicBezTo>
                    <a:cubicBezTo>
                      <a:pt x="2405" y="18068"/>
                      <a:pt x="2462" y="18061"/>
                      <a:pt x="2513" y="18038"/>
                    </a:cubicBezTo>
                    <a:cubicBezTo>
                      <a:pt x="2656" y="17967"/>
                      <a:pt x="2810" y="17967"/>
                      <a:pt x="2953" y="17955"/>
                    </a:cubicBezTo>
                    <a:cubicBezTo>
                      <a:pt x="3001" y="17955"/>
                      <a:pt x="3048" y="17955"/>
                      <a:pt x="3072" y="17931"/>
                    </a:cubicBezTo>
                    <a:cubicBezTo>
                      <a:pt x="3128" y="17884"/>
                      <a:pt x="3177" y="17852"/>
                      <a:pt x="3242" y="17852"/>
                    </a:cubicBezTo>
                    <a:cubicBezTo>
                      <a:pt x="3259" y="17852"/>
                      <a:pt x="3278" y="17854"/>
                      <a:pt x="3299" y="17860"/>
                    </a:cubicBezTo>
                    <a:cubicBezTo>
                      <a:pt x="3300" y="17861"/>
                      <a:pt x="3302" y="17862"/>
                      <a:pt x="3305" y="17862"/>
                    </a:cubicBezTo>
                    <a:cubicBezTo>
                      <a:pt x="3320" y="17862"/>
                      <a:pt x="3349" y="17832"/>
                      <a:pt x="3370" y="17812"/>
                    </a:cubicBezTo>
                    <a:cubicBezTo>
                      <a:pt x="3394" y="17788"/>
                      <a:pt x="3418" y="17740"/>
                      <a:pt x="3429" y="17740"/>
                    </a:cubicBezTo>
                    <a:cubicBezTo>
                      <a:pt x="3454" y="17749"/>
                      <a:pt x="3475" y="17752"/>
                      <a:pt x="3494" y="17752"/>
                    </a:cubicBezTo>
                    <a:cubicBezTo>
                      <a:pt x="3589" y="17752"/>
                      <a:pt x="3630" y="17665"/>
                      <a:pt x="3680" y="17586"/>
                    </a:cubicBezTo>
                    <a:cubicBezTo>
                      <a:pt x="3680" y="17586"/>
                      <a:pt x="3691" y="17598"/>
                      <a:pt x="3715" y="17598"/>
                    </a:cubicBezTo>
                    <a:cubicBezTo>
                      <a:pt x="3715" y="17621"/>
                      <a:pt x="3715" y="17657"/>
                      <a:pt x="3715" y="17681"/>
                    </a:cubicBezTo>
                    <a:cubicBezTo>
                      <a:pt x="3715" y="17757"/>
                      <a:pt x="3746" y="17795"/>
                      <a:pt x="3801" y="17795"/>
                    </a:cubicBezTo>
                    <a:cubicBezTo>
                      <a:pt x="3814" y="17795"/>
                      <a:pt x="3830" y="17793"/>
                      <a:pt x="3846" y="17788"/>
                    </a:cubicBezTo>
                    <a:cubicBezTo>
                      <a:pt x="3930" y="17776"/>
                      <a:pt x="4025" y="17776"/>
                      <a:pt x="4108" y="17776"/>
                    </a:cubicBezTo>
                    <a:cubicBezTo>
                      <a:pt x="4191" y="17776"/>
                      <a:pt x="4239" y="17800"/>
                      <a:pt x="4239" y="17895"/>
                    </a:cubicBezTo>
                    <a:cubicBezTo>
                      <a:pt x="4239" y="17964"/>
                      <a:pt x="4255" y="18009"/>
                      <a:pt x="4315" y="18009"/>
                    </a:cubicBezTo>
                    <a:cubicBezTo>
                      <a:pt x="4327" y="18009"/>
                      <a:pt x="4342" y="18007"/>
                      <a:pt x="4358" y="18002"/>
                    </a:cubicBezTo>
                    <a:cubicBezTo>
                      <a:pt x="4362" y="17999"/>
                      <a:pt x="4366" y="17997"/>
                      <a:pt x="4371" y="17997"/>
                    </a:cubicBezTo>
                    <a:cubicBezTo>
                      <a:pt x="4384" y="17997"/>
                      <a:pt x="4401" y="18006"/>
                      <a:pt x="4418" y="18014"/>
                    </a:cubicBezTo>
                    <a:cubicBezTo>
                      <a:pt x="4435" y="18023"/>
                      <a:pt x="4450" y="18027"/>
                      <a:pt x="4463" y="18027"/>
                    </a:cubicBezTo>
                    <a:cubicBezTo>
                      <a:pt x="4505" y="18027"/>
                      <a:pt x="4528" y="17988"/>
                      <a:pt x="4537" y="17943"/>
                    </a:cubicBezTo>
                    <a:cubicBezTo>
                      <a:pt x="4549" y="17919"/>
                      <a:pt x="4537" y="17895"/>
                      <a:pt x="4549" y="17871"/>
                    </a:cubicBezTo>
                    <a:cubicBezTo>
                      <a:pt x="4561" y="17836"/>
                      <a:pt x="4596" y="17812"/>
                      <a:pt x="4620" y="17776"/>
                    </a:cubicBezTo>
                    <a:cubicBezTo>
                      <a:pt x="4644" y="17812"/>
                      <a:pt x="4680" y="17836"/>
                      <a:pt x="4703" y="17871"/>
                    </a:cubicBezTo>
                    <a:cubicBezTo>
                      <a:pt x="4715" y="17883"/>
                      <a:pt x="4692" y="17919"/>
                      <a:pt x="4703" y="17943"/>
                    </a:cubicBezTo>
                    <a:cubicBezTo>
                      <a:pt x="4727" y="17967"/>
                      <a:pt x="4763" y="18002"/>
                      <a:pt x="4799" y="18026"/>
                    </a:cubicBezTo>
                    <a:cubicBezTo>
                      <a:pt x="4823" y="18002"/>
                      <a:pt x="4858" y="17979"/>
                      <a:pt x="4870" y="17943"/>
                    </a:cubicBezTo>
                    <a:cubicBezTo>
                      <a:pt x="4894" y="17895"/>
                      <a:pt x="4894" y="17836"/>
                      <a:pt x="4906" y="17788"/>
                    </a:cubicBezTo>
                    <a:cubicBezTo>
                      <a:pt x="4989" y="17776"/>
                      <a:pt x="5061" y="17764"/>
                      <a:pt x="5132" y="17752"/>
                    </a:cubicBezTo>
                    <a:cubicBezTo>
                      <a:pt x="5160" y="17639"/>
                      <a:pt x="5197" y="17584"/>
                      <a:pt x="5248" y="17584"/>
                    </a:cubicBezTo>
                    <a:cubicBezTo>
                      <a:pt x="5282" y="17584"/>
                      <a:pt x="5322" y="17609"/>
                      <a:pt x="5370" y="17657"/>
                    </a:cubicBezTo>
                    <a:cubicBezTo>
                      <a:pt x="5394" y="17669"/>
                      <a:pt x="5406" y="17681"/>
                      <a:pt x="5430" y="17681"/>
                    </a:cubicBezTo>
                    <a:cubicBezTo>
                      <a:pt x="5437" y="17680"/>
                      <a:pt x="5444" y="17679"/>
                      <a:pt x="5450" y="17679"/>
                    </a:cubicBezTo>
                    <a:cubicBezTo>
                      <a:pt x="5506" y="17679"/>
                      <a:pt x="5526" y="17724"/>
                      <a:pt x="5537" y="17788"/>
                    </a:cubicBezTo>
                    <a:cubicBezTo>
                      <a:pt x="5549" y="17848"/>
                      <a:pt x="5561" y="17907"/>
                      <a:pt x="5573" y="17967"/>
                    </a:cubicBezTo>
                    <a:cubicBezTo>
                      <a:pt x="5585" y="17990"/>
                      <a:pt x="5620" y="18014"/>
                      <a:pt x="5632" y="18026"/>
                    </a:cubicBezTo>
                    <a:cubicBezTo>
                      <a:pt x="5668" y="17979"/>
                      <a:pt x="5680" y="17919"/>
                      <a:pt x="5715" y="17895"/>
                    </a:cubicBezTo>
                    <a:cubicBezTo>
                      <a:pt x="5811" y="17836"/>
                      <a:pt x="5930" y="17800"/>
                      <a:pt x="5989" y="17717"/>
                    </a:cubicBezTo>
                    <a:cubicBezTo>
                      <a:pt x="6037" y="17645"/>
                      <a:pt x="6085" y="17624"/>
                      <a:pt x="6134" y="17624"/>
                    </a:cubicBezTo>
                    <a:cubicBezTo>
                      <a:pt x="6183" y="17624"/>
                      <a:pt x="6233" y="17645"/>
                      <a:pt x="6287" y="17657"/>
                    </a:cubicBezTo>
                    <a:cubicBezTo>
                      <a:pt x="6302" y="17662"/>
                      <a:pt x="6317" y="17665"/>
                      <a:pt x="6331" y="17665"/>
                    </a:cubicBezTo>
                    <a:cubicBezTo>
                      <a:pt x="6350" y="17665"/>
                      <a:pt x="6368" y="17659"/>
                      <a:pt x="6382" y="17645"/>
                    </a:cubicBezTo>
                    <a:cubicBezTo>
                      <a:pt x="6394" y="17633"/>
                      <a:pt x="6382" y="17598"/>
                      <a:pt x="6382" y="17562"/>
                    </a:cubicBezTo>
                    <a:cubicBezTo>
                      <a:pt x="6382" y="17526"/>
                      <a:pt x="6394" y="17479"/>
                      <a:pt x="6394" y="17443"/>
                    </a:cubicBezTo>
                    <a:cubicBezTo>
                      <a:pt x="6406" y="17443"/>
                      <a:pt x="6442" y="17443"/>
                      <a:pt x="6454" y="17431"/>
                    </a:cubicBezTo>
                    <a:cubicBezTo>
                      <a:pt x="6466" y="17467"/>
                      <a:pt x="6454" y="17514"/>
                      <a:pt x="6477" y="17538"/>
                    </a:cubicBezTo>
                    <a:cubicBezTo>
                      <a:pt x="6501" y="17598"/>
                      <a:pt x="6525" y="17645"/>
                      <a:pt x="6561" y="17693"/>
                    </a:cubicBezTo>
                    <a:cubicBezTo>
                      <a:pt x="6563" y="17695"/>
                      <a:pt x="6567" y="17696"/>
                      <a:pt x="6573" y="17696"/>
                    </a:cubicBezTo>
                    <a:cubicBezTo>
                      <a:pt x="6597" y="17696"/>
                      <a:pt x="6649" y="17677"/>
                      <a:pt x="6668" y="17657"/>
                    </a:cubicBezTo>
                    <a:cubicBezTo>
                      <a:pt x="6704" y="17627"/>
                      <a:pt x="6757" y="17612"/>
                      <a:pt x="6812" y="17612"/>
                    </a:cubicBezTo>
                    <a:cubicBezTo>
                      <a:pt x="6867" y="17612"/>
                      <a:pt x="6924" y="17627"/>
                      <a:pt x="6966" y="17657"/>
                    </a:cubicBezTo>
                    <a:cubicBezTo>
                      <a:pt x="6982" y="17665"/>
                      <a:pt x="7021" y="17679"/>
                      <a:pt x="7048" y="17679"/>
                    </a:cubicBezTo>
                    <a:cubicBezTo>
                      <a:pt x="7060" y="17679"/>
                      <a:pt x="7069" y="17676"/>
                      <a:pt x="7073" y="17669"/>
                    </a:cubicBezTo>
                    <a:cubicBezTo>
                      <a:pt x="7120" y="17621"/>
                      <a:pt x="7061" y="17598"/>
                      <a:pt x="7013" y="17574"/>
                    </a:cubicBezTo>
                    <a:cubicBezTo>
                      <a:pt x="6930" y="17538"/>
                      <a:pt x="6942" y="17490"/>
                      <a:pt x="7001" y="17431"/>
                    </a:cubicBezTo>
                    <a:cubicBezTo>
                      <a:pt x="7049" y="17383"/>
                      <a:pt x="7120" y="17348"/>
                      <a:pt x="7132" y="17288"/>
                    </a:cubicBezTo>
                    <a:cubicBezTo>
                      <a:pt x="7180" y="17109"/>
                      <a:pt x="7239" y="16931"/>
                      <a:pt x="7251" y="16740"/>
                    </a:cubicBezTo>
                    <a:cubicBezTo>
                      <a:pt x="7275" y="16383"/>
                      <a:pt x="7287" y="16014"/>
                      <a:pt x="7299" y="15645"/>
                    </a:cubicBezTo>
                    <a:cubicBezTo>
                      <a:pt x="7311" y="15383"/>
                      <a:pt x="7275" y="15109"/>
                      <a:pt x="7311" y="14847"/>
                    </a:cubicBezTo>
                    <a:cubicBezTo>
                      <a:pt x="7359" y="14383"/>
                      <a:pt x="7442" y="13930"/>
                      <a:pt x="7513" y="13466"/>
                    </a:cubicBezTo>
                    <a:cubicBezTo>
                      <a:pt x="7609" y="12895"/>
                      <a:pt x="7692" y="12311"/>
                      <a:pt x="7882" y="11764"/>
                    </a:cubicBezTo>
                    <a:cubicBezTo>
                      <a:pt x="8156" y="10978"/>
                      <a:pt x="8442" y="10192"/>
                      <a:pt x="8740" y="9406"/>
                    </a:cubicBezTo>
                    <a:cubicBezTo>
                      <a:pt x="8859" y="9120"/>
                      <a:pt x="9025" y="8835"/>
                      <a:pt x="9180" y="8561"/>
                    </a:cubicBezTo>
                    <a:cubicBezTo>
                      <a:pt x="9323" y="8335"/>
                      <a:pt x="9490" y="8108"/>
                      <a:pt x="9656" y="7894"/>
                    </a:cubicBezTo>
                    <a:cubicBezTo>
                      <a:pt x="9704" y="7823"/>
                      <a:pt x="9787" y="7775"/>
                      <a:pt x="9847" y="7704"/>
                    </a:cubicBezTo>
                    <a:cubicBezTo>
                      <a:pt x="9896" y="7642"/>
                      <a:pt x="9929" y="7613"/>
                      <a:pt x="9964" y="7613"/>
                    </a:cubicBezTo>
                    <a:cubicBezTo>
                      <a:pt x="9998" y="7613"/>
                      <a:pt x="10033" y="7639"/>
                      <a:pt x="10085" y="7692"/>
                    </a:cubicBezTo>
                    <a:cubicBezTo>
                      <a:pt x="10514" y="8120"/>
                      <a:pt x="10799" y="8644"/>
                      <a:pt x="11073" y="9168"/>
                    </a:cubicBezTo>
                    <a:cubicBezTo>
                      <a:pt x="11776" y="10478"/>
                      <a:pt x="12300" y="11871"/>
                      <a:pt x="12871" y="13240"/>
                    </a:cubicBezTo>
                    <a:cubicBezTo>
                      <a:pt x="13169" y="13954"/>
                      <a:pt x="13478" y="14669"/>
                      <a:pt x="13788" y="15383"/>
                    </a:cubicBezTo>
                    <a:cubicBezTo>
                      <a:pt x="13907" y="15681"/>
                      <a:pt x="14026" y="15966"/>
                      <a:pt x="14169" y="16252"/>
                    </a:cubicBezTo>
                    <a:cubicBezTo>
                      <a:pt x="14300" y="16514"/>
                      <a:pt x="14478" y="16764"/>
                      <a:pt x="14609" y="17038"/>
                    </a:cubicBezTo>
                    <a:cubicBezTo>
                      <a:pt x="14955" y="17764"/>
                      <a:pt x="15395" y="18431"/>
                      <a:pt x="15883" y="19074"/>
                    </a:cubicBezTo>
                    <a:cubicBezTo>
                      <a:pt x="15943" y="19157"/>
                      <a:pt x="16014" y="19229"/>
                      <a:pt x="16122" y="19229"/>
                    </a:cubicBezTo>
                    <a:cubicBezTo>
                      <a:pt x="16157" y="19229"/>
                      <a:pt x="16181" y="19253"/>
                      <a:pt x="16241" y="19288"/>
                    </a:cubicBezTo>
                    <a:cubicBezTo>
                      <a:pt x="16169" y="19324"/>
                      <a:pt x="16122" y="19348"/>
                      <a:pt x="16062" y="19372"/>
                    </a:cubicBezTo>
                    <a:cubicBezTo>
                      <a:pt x="16145" y="19479"/>
                      <a:pt x="16229" y="19586"/>
                      <a:pt x="16312" y="19693"/>
                    </a:cubicBezTo>
                    <a:cubicBezTo>
                      <a:pt x="16574" y="19991"/>
                      <a:pt x="16836" y="20288"/>
                      <a:pt x="17098" y="20586"/>
                    </a:cubicBezTo>
                    <a:cubicBezTo>
                      <a:pt x="17110" y="20610"/>
                      <a:pt x="17122" y="20610"/>
                      <a:pt x="17134" y="20634"/>
                    </a:cubicBezTo>
                    <a:cubicBezTo>
                      <a:pt x="17288" y="20777"/>
                      <a:pt x="17443" y="20931"/>
                      <a:pt x="17610" y="21086"/>
                    </a:cubicBezTo>
                    <a:cubicBezTo>
                      <a:pt x="17812" y="21277"/>
                      <a:pt x="18003" y="21479"/>
                      <a:pt x="18229" y="21646"/>
                    </a:cubicBezTo>
                    <a:cubicBezTo>
                      <a:pt x="18550" y="21896"/>
                      <a:pt x="18896" y="22110"/>
                      <a:pt x="19229" y="22336"/>
                    </a:cubicBezTo>
                    <a:cubicBezTo>
                      <a:pt x="19646" y="22610"/>
                      <a:pt x="20074" y="22824"/>
                      <a:pt x="20527" y="23027"/>
                    </a:cubicBezTo>
                    <a:cubicBezTo>
                      <a:pt x="21015" y="23241"/>
                      <a:pt x="21515" y="23420"/>
                      <a:pt x="22027" y="23551"/>
                    </a:cubicBezTo>
                    <a:cubicBezTo>
                      <a:pt x="22170" y="23598"/>
                      <a:pt x="22301" y="23634"/>
                      <a:pt x="22444" y="23670"/>
                    </a:cubicBezTo>
                    <a:cubicBezTo>
                      <a:pt x="22670" y="23717"/>
                      <a:pt x="22896" y="23741"/>
                      <a:pt x="23111" y="23777"/>
                    </a:cubicBezTo>
                    <a:cubicBezTo>
                      <a:pt x="23456" y="23825"/>
                      <a:pt x="23801" y="23860"/>
                      <a:pt x="24134" y="23872"/>
                    </a:cubicBezTo>
                    <a:cubicBezTo>
                      <a:pt x="24192" y="23874"/>
                      <a:pt x="24250" y="23875"/>
                      <a:pt x="24309" y="23875"/>
                    </a:cubicBezTo>
                    <a:cubicBezTo>
                      <a:pt x="24658" y="23875"/>
                      <a:pt x="25014" y="23848"/>
                      <a:pt x="25361" y="23848"/>
                    </a:cubicBezTo>
                    <a:cubicBezTo>
                      <a:pt x="25468" y="23848"/>
                      <a:pt x="25563" y="23825"/>
                      <a:pt x="25635" y="23729"/>
                    </a:cubicBezTo>
                    <a:cubicBezTo>
                      <a:pt x="25639" y="23725"/>
                      <a:pt x="25648" y="23724"/>
                      <a:pt x="25660" y="23724"/>
                    </a:cubicBezTo>
                    <a:cubicBezTo>
                      <a:pt x="25684" y="23724"/>
                      <a:pt x="25718" y="23729"/>
                      <a:pt x="25742" y="23729"/>
                    </a:cubicBezTo>
                    <a:cubicBezTo>
                      <a:pt x="25784" y="23740"/>
                      <a:pt x="25817" y="23779"/>
                      <a:pt x="25841" y="23779"/>
                    </a:cubicBezTo>
                    <a:cubicBezTo>
                      <a:pt x="25844" y="23779"/>
                      <a:pt x="25846" y="23778"/>
                      <a:pt x="25849" y="23777"/>
                    </a:cubicBezTo>
                    <a:cubicBezTo>
                      <a:pt x="26004" y="23753"/>
                      <a:pt x="26159" y="23717"/>
                      <a:pt x="26313" y="23682"/>
                    </a:cubicBezTo>
                    <a:cubicBezTo>
                      <a:pt x="26551" y="23610"/>
                      <a:pt x="26790" y="23539"/>
                      <a:pt x="27016" y="23467"/>
                    </a:cubicBezTo>
                    <a:cubicBezTo>
                      <a:pt x="27182" y="23420"/>
                      <a:pt x="27337" y="23384"/>
                      <a:pt x="27492" y="23324"/>
                    </a:cubicBezTo>
                    <a:cubicBezTo>
                      <a:pt x="27563" y="23301"/>
                      <a:pt x="27611" y="23205"/>
                      <a:pt x="27683" y="23194"/>
                    </a:cubicBezTo>
                    <a:cubicBezTo>
                      <a:pt x="27825" y="23158"/>
                      <a:pt x="27944" y="23098"/>
                      <a:pt x="28075" y="23015"/>
                    </a:cubicBezTo>
                    <a:cubicBezTo>
                      <a:pt x="28230" y="22908"/>
                      <a:pt x="28409" y="22824"/>
                      <a:pt x="28587" y="22729"/>
                    </a:cubicBezTo>
                    <a:cubicBezTo>
                      <a:pt x="28706" y="22658"/>
                      <a:pt x="28826" y="22586"/>
                      <a:pt x="28933" y="22515"/>
                    </a:cubicBezTo>
                    <a:cubicBezTo>
                      <a:pt x="29111" y="22396"/>
                      <a:pt x="29290" y="22277"/>
                      <a:pt x="29468" y="22158"/>
                    </a:cubicBezTo>
                    <a:cubicBezTo>
                      <a:pt x="29480" y="22158"/>
                      <a:pt x="29480" y="22134"/>
                      <a:pt x="29492" y="22134"/>
                    </a:cubicBezTo>
                    <a:cubicBezTo>
                      <a:pt x="29564" y="22074"/>
                      <a:pt x="29647" y="22027"/>
                      <a:pt x="29718" y="21979"/>
                    </a:cubicBezTo>
                    <a:cubicBezTo>
                      <a:pt x="29754" y="21943"/>
                      <a:pt x="29802" y="21920"/>
                      <a:pt x="29826" y="21896"/>
                    </a:cubicBezTo>
                    <a:cubicBezTo>
                      <a:pt x="29885" y="21848"/>
                      <a:pt x="29921" y="21789"/>
                      <a:pt x="29969" y="21741"/>
                    </a:cubicBezTo>
                    <a:cubicBezTo>
                      <a:pt x="30040" y="21670"/>
                      <a:pt x="30111" y="21598"/>
                      <a:pt x="30183" y="21527"/>
                    </a:cubicBezTo>
                    <a:cubicBezTo>
                      <a:pt x="30242" y="21479"/>
                      <a:pt x="30314" y="21431"/>
                      <a:pt x="30373" y="21384"/>
                    </a:cubicBezTo>
                    <a:cubicBezTo>
                      <a:pt x="30397" y="21372"/>
                      <a:pt x="30445" y="21360"/>
                      <a:pt x="30445" y="21336"/>
                    </a:cubicBezTo>
                    <a:cubicBezTo>
                      <a:pt x="30445" y="21205"/>
                      <a:pt x="30528" y="21146"/>
                      <a:pt x="30623" y="21098"/>
                    </a:cubicBezTo>
                    <a:cubicBezTo>
                      <a:pt x="30671" y="21074"/>
                      <a:pt x="30695" y="21027"/>
                      <a:pt x="30731" y="20991"/>
                    </a:cubicBezTo>
                    <a:cubicBezTo>
                      <a:pt x="30850" y="20836"/>
                      <a:pt x="30981" y="20681"/>
                      <a:pt x="31100" y="20515"/>
                    </a:cubicBezTo>
                    <a:cubicBezTo>
                      <a:pt x="31159" y="20431"/>
                      <a:pt x="31219" y="20336"/>
                      <a:pt x="31302" y="20265"/>
                    </a:cubicBezTo>
                    <a:cubicBezTo>
                      <a:pt x="31409" y="20146"/>
                      <a:pt x="31504" y="20026"/>
                      <a:pt x="31552" y="19872"/>
                    </a:cubicBezTo>
                    <a:cubicBezTo>
                      <a:pt x="31564" y="19848"/>
                      <a:pt x="31612" y="19824"/>
                      <a:pt x="31635" y="19788"/>
                    </a:cubicBezTo>
                    <a:cubicBezTo>
                      <a:pt x="31659" y="19765"/>
                      <a:pt x="31695" y="19729"/>
                      <a:pt x="31707" y="19681"/>
                    </a:cubicBezTo>
                    <a:cubicBezTo>
                      <a:pt x="31778" y="19514"/>
                      <a:pt x="31957" y="19419"/>
                      <a:pt x="31993" y="19217"/>
                    </a:cubicBezTo>
                    <a:cubicBezTo>
                      <a:pt x="31993" y="19157"/>
                      <a:pt x="32076" y="19122"/>
                      <a:pt x="32100" y="19062"/>
                    </a:cubicBezTo>
                    <a:cubicBezTo>
                      <a:pt x="32195" y="18883"/>
                      <a:pt x="32290" y="18693"/>
                      <a:pt x="32385" y="18514"/>
                    </a:cubicBezTo>
                    <a:cubicBezTo>
                      <a:pt x="32540" y="18181"/>
                      <a:pt x="32719" y="17848"/>
                      <a:pt x="32862" y="17502"/>
                    </a:cubicBezTo>
                    <a:cubicBezTo>
                      <a:pt x="33076" y="16978"/>
                      <a:pt x="33267" y="16443"/>
                      <a:pt x="33457" y="15895"/>
                    </a:cubicBezTo>
                    <a:cubicBezTo>
                      <a:pt x="33588" y="15502"/>
                      <a:pt x="33707" y="15085"/>
                      <a:pt x="33802" y="14669"/>
                    </a:cubicBezTo>
                    <a:cubicBezTo>
                      <a:pt x="33898" y="14288"/>
                      <a:pt x="33981" y="13895"/>
                      <a:pt x="34040" y="13502"/>
                    </a:cubicBezTo>
                    <a:cubicBezTo>
                      <a:pt x="34160" y="12764"/>
                      <a:pt x="34267" y="12014"/>
                      <a:pt x="34362" y="11263"/>
                    </a:cubicBezTo>
                    <a:cubicBezTo>
                      <a:pt x="34410" y="10775"/>
                      <a:pt x="34433" y="10299"/>
                      <a:pt x="34445" y="9811"/>
                    </a:cubicBezTo>
                    <a:cubicBezTo>
                      <a:pt x="34469" y="9216"/>
                      <a:pt x="34493" y="8632"/>
                      <a:pt x="34493" y="8049"/>
                    </a:cubicBezTo>
                    <a:cubicBezTo>
                      <a:pt x="34493" y="7584"/>
                      <a:pt x="34481" y="7132"/>
                      <a:pt x="34481" y="6680"/>
                    </a:cubicBezTo>
                    <a:cubicBezTo>
                      <a:pt x="34445" y="6668"/>
                      <a:pt x="34410" y="6644"/>
                      <a:pt x="34374" y="6644"/>
                    </a:cubicBezTo>
                    <a:cubicBezTo>
                      <a:pt x="33874" y="6620"/>
                      <a:pt x="33398" y="6465"/>
                      <a:pt x="32897" y="6370"/>
                    </a:cubicBezTo>
                    <a:cubicBezTo>
                      <a:pt x="32362" y="6275"/>
                      <a:pt x="31814" y="6180"/>
                      <a:pt x="31278" y="6072"/>
                    </a:cubicBezTo>
                    <a:cubicBezTo>
                      <a:pt x="30861" y="5989"/>
                      <a:pt x="30445" y="5894"/>
                      <a:pt x="30028" y="5810"/>
                    </a:cubicBezTo>
                    <a:cubicBezTo>
                      <a:pt x="29480" y="5691"/>
                      <a:pt x="28921" y="5572"/>
                      <a:pt x="28373" y="5441"/>
                    </a:cubicBezTo>
                    <a:cubicBezTo>
                      <a:pt x="28052" y="5370"/>
                      <a:pt x="27730" y="5287"/>
                      <a:pt x="27409" y="5215"/>
                    </a:cubicBezTo>
                    <a:cubicBezTo>
                      <a:pt x="27302" y="5191"/>
                      <a:pt x="27182" y="5179"/>
                      <a:pt x="27075" y="5167"/>
                    </a:cubicBezTo>
                    <a:cubicBezTo>
                      <a:pt x="27075" y="5179"/>
                      <a:pt x="27075" y="5203"/>
                      <a:pt x="27075" y="5215"/>
                    </a:cubicBezTo>
                    <a:cubicBezTo>
                      <a:pt x="27087" y="5918"/>
                      <a:pt x="27087" y="6632"/>
                      <a:pt x="27099" y="7334"/>
                    </a:cubicBezTo>
                    <a:cubicBezTo>
                      <a:pt x="27111" y="7656"/>
                      <a:pt x="27123" y="7977"/>
                      <a:pt x="27123" y="8299"/>
                    </a:cubicBezTo>
                    <a:cubicBezTo>
                      <a:pt x="27099" y="8894"/>
                      <a:pt x="27075" y="9489"/>
                      <a:pt x="27051" y="10097"/>
                    </a:cubicBezTo>
                    <a:cubicBezTo>
                      <a:pt x="27028" y="10442"/>
                      <a:pt x="27016" y="10787"/>
                      <a:pt x="26968" y="11144"/>
                    </a:cubicBezTo>
                    <a:cubicBezTo>
                      <a:pt x="26873" y="11918"/>
                      <a:pt x="26730" y="12692"/>
                      <a:pt x="26492" y="13442"/>
                    </a:cubicBezTo>
                    <a:cubicBezTo>
                      <a:pt x="26301" y="14038"/>
                      <a:pt x="26087" y="14633"/>
                      <a:pt x="25742" y="15157"/>
                    </a:cubicBezTo>
                    <a:cubicBezTo>
                      <a:pt x="25551" y="15466"/>
                      <a:pt x="25325" y="15752"/>
                      <a:pt x="25111" y="16038"/>
                    </a:cubicBezTo>
                    <a:cubicBezTo>
                      <a:pt x="25051" y="16121"/>
                      <a:pt x="24968" y="16205"/>
                      <a:pt x="24885" y="16252"/>
                    </a:cubicBezTo>
                    <a:cubicBezTo>
                      <a:pt x="24700" y="16352"/>
                      <a:pt x="24506" y="16388"/>
                      <a:pt x="24309" y="16388"/>
                    </a:cubicBezTo>
                    <a:cubicBezTo>
                      <a:pt x="24177" y="16388"/>
                      <a:pt x="24042" y="16371"/>
                      <a:pt x="23908" y="16347"/>
                    </a:cubicBezTo>
                    <a:cubicBezTo>
                      <a:pt x="23444" y="16264"/>
                      <a:pt x="23063" y="15990"/>
                      <a:pt x="22694" y="15716"/>
                    </a:cubicBezTo>
                    <a:cubicBezTo>
                      <a:pt x="22456" y="15538"/>
                      <a:pt x="22241" y="15312"/>
                      <a:pt x="22051" y="15085"/>
                    </a:cubicBezTo>
                    <a:cubicBezTo>
                      <a:pt x="21837" y="14835"/>
                      <a:pt x="21670" y="14573"/>
                      <a:pt x="21479" y="14311"/>
                    </a:cubicBezTo>
                    <a:cubicBezTo>
                      <a:pt x="21396" y="14192"/>
                      <a:pt x="21301" y="14073"/>
                      <a:pt x="21229" y="13942"/>
                    </a:cubicBezTo>
                    <a:cubicBezTo>
                      <a:pt x="21098" y="13704"/>
                      <a:pt x="20991" y="13454"/>
                      <a:pt x="20860" y="13216"/>
                    </a:cubicBezTo>
                    <a:cubicBezTo>
                      <a:pt x="20610" y="12752"/>
                      <a:pt x="20372" y="12276"/>
                      <a:pt x="20217" y="11775"/>
                    </a:cubicBezTo>
                    <a:cubicBezTo>
                      <a:pt x="20182" y="11680"/>
                      <a:pt x="20146" y="11597"/>
                      <a:pt x="20110" y="11514"/>
                    </a:cubicBezTo>
                    <a:cubicBezTo>
                      <a:pt x="20051" y="11371"/>
                      <a:pt x="19991" y="11240"/>
                      <a:pt x="19932" y="11109"/>
                    </a:cubicBezTo>
                    <a:cubicBezTo>
                      <a:pt x="19932" y="11085"/>
                      <a:pt x="19920" y="11061"/>
                      <a:pt x="19908" y="11049"/>
                    </a:cubicBezTo>
                    <a:cubicBezTo>
                      <a:pt x="19884" y="11002"/>
                      <a:pt x="19848" y="10954"/>
                      <a:pt x="19824" y="10906"/>
                    </a:cubicBezTo>
                    <a:cubicBezTo>
                      <a:pt x="19777" y="10787"/>
                      <a:pt x="19753" y="10656"/>
                      <a:pt x="19682" y="10561"/>
                    </a:cubicBezTo>
                    <a:cubicBezTo>
                      <a:pt x="19586" y="10430"/>
                      <a:pt x="19539" y="10299"/>
                      <a:pt x="19503" y="10156"/>
                    </a:cubicBezTo>
                    <a:cubicBezTo>
                      <a:pt x="19491" y="10097"/>
                      <a:pt x="19479" y="10037"/>
                      <a:pt x="19467" y="9978"/>
                    </a:cubicBezTo>
                    <a:cubicBezTo>
                      <a:pt x="19324" y="9656"/>
                      <a:pt x="19170" y="9335"/>
                      <a:pt x="19062" y="9001"/>
                    </a:cubicBezTo>
                    <a:cubicBezTo>
                      <a:pt x="18979" y="8727"/>
                      <a:pt x="18789" y="8513"/>
                      <a:pt x="18741" y="8215"/>
                    </a:cubicBezTo>
                    <a:cubicBezTo>
                      <a:pt x="18693" y="7977"/>
                      <a:pt x="18562" y="7751"/>
                      <a:pt x="18455" y="7525"/>
                    </a:cubicBezTo>
                    <a:cubicBezTo>
                      <a:pt x="18098" y="6787"/>
                      <a:pt x="17753" y="6049"/>
                      <a:pt x="17396" y="5310"/>
                    </a:cubicBezTo>
                    <a:cubicBezTo>
                      <a:pt x="17300" y="5108"/>
                      <a:pt x="17193" y="4917"/>
                      <a:pt x="17074" y="4727"/>
                    </a:cubicBezTo>
                    <a:cubicBezTo>
                      <a:pt x="16884" y="4405"/>
                      <a:pt x="16681" y="4096"/>
                      <a:pt x="16479" y="3786"/>
                    </a:cubicBezTo>
                    <a:cubicBezTo>
                      <a:pt x="16360" y="3608"/>
                      <a:pt x="16241" y="3441"/>
                      <a:pt x="16110" y="3262"/>
                    </a:cubicBezTo>
                    <a:cubicBezTo>
                      <a:pt x="16014" y="3132"/>
                      <a:pt x="15907" y="3001"/>
                      <a:pt x="15800" y="2870"/>
                    </a:cubicBezTo>
                    <a:cubicBezTo>
                      <a:pt x="15705" y="2739"/>
                      <a:pt x="15574" y="2655"/>
                      <a:pt x="15491" y="2489"/>
                    </a:cubicBezTo>
                    <a:cubicBezTo>
                      <a:pt x="15419" y="2322"/>
                      <a:pt x="15229" y="2203"/>
                      <a:pt x="15086" y="2060"/>
                    </a:cubicBezTo>
                    <a:cubicBezTo>
                      <a:pt x="14943" y="1917"/>
                      <a:pt x="14776" y="1786"/>
                      <a:pt x="14621" y="1655"/>
                    </a:cubicBezTo>
                    <a:cubicBezTo>
                      <a:pt x="14609" y="1643"/>
                      <a:pt x="14598" y="1631"/>
                      <a:pt x="14586" y="1619"/>
                    </a:cubicBezTo>
                    <a:cubicBezTo>
                      <a:pt x="14348" y="1453"/>
                      <a:pt x="14121" y="1286"/>
                      <a:pt x="13883" y="1131"/>
                    </a:cubicBezTo>
                    <a:cubicBezTo>
                      <a:pt x="13657" y="976"/>
                      <a:pt x="13431" y="822"/>
                      <a:pt x="13193" y="726"/>
                    </a:cubicBezTo>
                    <a:cubicBezTo>
                      <a:pt x="12895" y="619"/>
                      <a:pt x="12633" y="405"/>
                      <a:pt x="12312" y="393"/>
                    </a:cubicBezTo>
                    <a:cubicBezTo>
                      <a:pt x="12288" y="381"/>
                      <a:pt x="12264" y="369"/>
                      <a:pt x="12240" y="357"/>
                    </a:cubicBezTo>
                    <a:cubicBezTo>
                      <a:pt x="12133" y="322"/>
                      <a:pt x="12026" y="286"/>
                      <a:pt x="11919" y="250"/>
                    </a:cubicBezTo>
                    <a:cubicBezTo>
                      <a:pt x="11859" y="226"/>
                      <a:pt x="11788" y="238"/>
                      <a:pt x="11728" y="203"/>
                    </a:cubicBezTo>
                    <a:cubicBezTo>
                      <a:pt x="11615" y="150"/>
                      <a:pt x="11508" y="117"/>
                      <a:pt x="11393" y="117"/>
                    </a:cubicBezTo>
                    <a:cubicBezTo>
                      <a:pt x="11351" y="117"/>
                      <a:pt x="11308" y="122"/>
                      <a:pt x="11264" y="131"/>
                    </a:cubicBezTo>
                    <a:cubicBezTo>
                      <a:pt x="11251" y="134"/>
                      <a:pt x="11237" y="136"/>
                      <a:pt x="11222" y="136"/>
                    </a:cubicBezTo>
                    <a:cubicBezTo>
                      <a:pt x="11180" y="136"/>
                      <a:pt x="11135" y="125"/>
                      <a:pt x="11109" y="107"/>
                    </a:cubicBezTo>
                    <a:cubicBezTo>
                      <a:pt x="11051" y="49"/>
                      <a:pt x="10984" y="31"/>
                      <a:pt x="10914" y="31"/>
                    </a:cubicBezTo>
                    <a:cubicBezTo>
                      <a:pt x="10869" y="31"/>
                      <a:pt x="10822" y="39"/>
                      <a:pt x="10776" y="48"/>
                    </a:cubicBezTo>
                    <a:lnTo>
                      <a:pt x="10657" y="48"/>
                    </a:lnTo>
                    <a:cubicBezTo>
                      <a:pt x="10371" y="36"/>
                      <a:pt x="10085" y="12"/>
                      <a:pt x="9811"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6" name="Google Shape;666;p45"/>
              <p:cNvSpPr/>
              <p:nvPr/>
            </p:nvSpPr>
            <p:spPr>
              <a:xfrm>
                <a:off x="3303975" y="3573375"/>
                <a:ext cx="600100" cy="439775"/>
              </a:xfrm>
              <a:custGeom>
                <a:rect b="b" l="l" r="r" t="t"/>
                <a:pathLst>
                  <a:path extrusionOk="0" h="17591" w="24004">
                    <a:moveTo>
                      <a:pt x="10509" y="1"/>
                    </a:moveTo>
                    <a:cubicBezTo>
                      <a:pt x="10129" y="1"/>
                      <a:pt x="9754" y="20"/>
                      <a:pt x="9371" y="76"/>
                    </a:cubicBezTo>
                    <a:cubicBezTo>
                      <a:pt x="9013" y="124"/>
                      <a:pt x="8644" y="148"/>
                      <a:pt x="8287" y="267"/>
                    </a:cubicBezTo>
                    <a:cubicBezTo>
                      <a:pt x="8049" y="338"/>
                      <a:pt x="7787" y="386"/>
                      <a:pt x="7549" y="481"/>
                    </a:cubicBezTo>
                    <a:cubicBezTo>
                      <a:pt x="7227" y="612"/>
                      <a:pt x="6882" y="707"/>
                      <a:pt x="6585" y="874"/>
                    </a:cubicBezTo>
                    <a:cubicBezTo>
                      <a:pt x="6311" y="1029"/>
                      <a:pt x="6025" y="1172"/>
                      <a:pt x="5763" y="1327"/>
                    </a:cubicBezTo>
                    <a:cubicBezTo>
                      <a:pt x="5132" y="1719"/>
                      <a:pt x="4560" y="2172"/>
                      <a:pt x="4037" y="2684"/>
                    </a:cubicBezTo>
                    <a:cubicBezTo>
                      <a:pt x="3465" y="3243"/>
                      <a:pt x="2989" y="3863"/>
                      <a:pt x="2572" y="4529"/>
                    </a:cubicBezTo>
                    <a:cubicBezTo>
                      <a:pt x="2370" y="4851"/>
                      <a:pt x="2203" y="5184"/>
                      <a:pt x="2024" y="5506"/>
                    </a:cubicBezTo>
                    <a:cubicBezTo>
                      <a:pt x="1929" y="5696"/>
                      <a:pt x="1822" y="5863"/>
                      <a:pt x="1739" y="6053"/>
                    </a:cubicBezTo>
                    <a:cubicBezTo>
                      <a:pt x="1489" y="6708"/>
                      <a:pt x="1191" y="7339"/>
                      <a:pt x="1036" y="8030"/>
                    </a:cubicBezTo>
                    <a:cubicBezTo>
                      <a:pt x="929" y="8482"/>
                      <a:pt x="774" y="8911"/>
                      <a:pt x="679" y="9363"/>
                    </a:cubicBezTo>
                    <a:cubicBezTo>
                      <a:pt x="548" y="9994"/>
                      <a:pt x="453" y="10637"/>
                      <a:pt x="334" y="11268"/>
                    </a:cubicBezTo>
                    <a:cubicBezTo>
                      <a:pt x="179" y="12137"/>
                      <a:pt x="119" y="13018"/>
                      <a:pt x="60" y="13888"/>
                    </a:cubicBezTo>
                    <a:cubicBezTo>
                      <a:pt x="36" y="14316"/>
                      <a:pt x="48" y="14733"/>
                      <a:pt x="36" y="15162"/>
                    </a:cubicBezTo>
                    <a:cubicBezTo>
                      <a:pt x="24" y="15471"/>
                      <a:pt x="12" y="15769"/>
                      <a:pt x="0" y="16078"/>
                    </a:cubicBezTo>
                    <a:cubicBezTo>
                      <a:pt x="48" y="16102"/>
                      <a:pt x="96" y="16138"/>
                      <a:pt x="131" y="16138"/>
                    </a:cubicBezTo>
                    <a:cubicBezTo>
                      <a:pt x="203" y="16150"/>
                      <a:pt x="286" y="16150"/>
                      <a:pt x="358" y="16162"/>
                    </a:cubicBezTo>
                    <a:cubicBezTo>
                      <a:pt x="584" y="16209"/>
                      <a:pt x="810" y="16257"/>
                      <a:pt x="1036" y="16305"/>
                    </a:cubicBezTo>
                    <a:cubicBezTo>
                      <a:pt x="1072" y="16316"/>
                      <a:pt x="1108" y="16340"/>
                      <a:pt x="1143" y="16364"/>
                    </a:cubicBezTo>
                    <a:cubicBezTo>
                      <a:pt x="1179" y="16376"/>
                      <a:pt x="1215" y="16400"/>
                      <a:pt x="1251" y="16400"/>
                    </a:cubicBezTo>
                    <a:cubicBezTo>
                      <a:pt x="1358" y="16412"/>
                      <a:pt x="1477" y="16400"/>
                      <a:pt x="1584" y="16424"/>
                    </a:cubicBezTo>
                    <a:cubicBezTo>
                      <a:pt x="1882" y="16471"/>
                      <a:pt x="2179" y="16531"/>
                      <a:pt x="2477" y="16602"/>
                    </a:cubicBezTo>
                    <a:cubicBezTo>
                      <a:pt x="2715" y="16662"/>
                      <a:pt x="2953" y="16733"/>
                      <a:pt x="3191" y="16781"/>
                    </a:cubicBezTo>
                    <a:cubicBezTo>
                      <a:pt x="3513" y="16852"/>
                      <a:pt x="3822" y="16888"/>
                      <a:pt x="4144" y="16947"/>
                    </a:cubicBezTo>
                    <a:cubicBezTo>
                      <a:pt x="4406" y="16995"/>
                      <a:pt x="4668" y="17067"/>
                      <a:pt x="4941" y="17126"/>
                    </a:cubicBezTo>
                    <a:cubicBezTo>
                      <a:pt x="4953" y="17126"/>
                      <a:pt x="4965" y="17138"/>
                      <a:pt x="4977" y="17138"/>
                    </a:cubicBezTo>
                    <a:cubicBezTo>
                      <a:pt x="5239" y="17186"/>
                      <a:pt x="5489" y="17221"/>
                      <a:pt x="5751" y="17269"/>
                    </a:cubicBezTo>
                    <a:cubicBezTo>
                      <a:pt x="5811" y="17281"/>
                      <a:pt x="5870" y="17328"/>
                      <a:pt x="5930" y="17352"/>
                    </a:cubicBezTo>
                    <a:cubicBezTo>
                      <a:pt x="5965" y="17376"/>
                      <a:pt x="6001" y="17400"/>
                      <a:pt x="6037" y="17400"/>
                    </a:cubicBezTo>
                    <a:cubicBezTo>
                      <a:pt x="6078" y="17392"/>
                      <a:pt x="6119" y="17389"/>
                      <a:pt x="6159" y="17389"/>
                    </a:cubicBezTo>
                    <a:cubicBezTo>
                      <a:pt x="6365" y="17389"/>
                      <a:pt x="6564" y="17475"/>
                      <a:pt x="6763" y="17495"/>
                    </a:cubicBezTo>
                    <a:cubicBezTo>
                      <a:pt x="6966" y="17519"/>
                      <a:pt x="7156" y="17567"/>
                      <a:pt x="7347" y="17590"/>
                    </a:cubicBezTo>
                    <a:cubicBezTo>
                      <a:pt x="7358" y="17567"/>
                      <a:pt x="7358" y="17543"/>
                      <a:pt x="7358" y="17519"/>
                    </a:cubicBezTo>
                    <a:cubicBezTo>
                      <a:pt x="7370" y="16769"/>
                      <a:pt x="7370" y="16031"/>
                      <a:pt x="7382" y="15293"/>
                    </a:cubicBezTo>
                    <a:cubicBezTo>
                      <a:pt x="7394" y="14935"/>
                      <a:pt x="7418" y="14578"/>
                      <a:pt x="7430" y="14221"/>
                    </a:cubicBezTo>
                    <a:cubicBezTo>
                      <a:pt x="7454" y="13935"/>
                      <a:pt x="7466" y="13661"/>
                      <a:pt x="7501" y="13388"/>
                    </a:cubicBezTo>
                    <a:cubicBezTo>
                      <a:pt x="7549" y="12959"/>
                      <a:pt x="7597" y="12518"/>
                      <a:pt x="7656" y="12090"/>
                    </a:cubicBezTo>
                    <a:cubicBezTo>
                      <a:pt x="7692" y="11792"/>
                      <a:pt x="7739" y="11506"/>
                      <a:pt x="7799" y="11209"/>
                    </a:cubicBezTo>
                    <a:cubicBezTo>
                      <a:pt x="7859" y="10923"/>
                      <a:pt x="7930" y="10649"/>
                      <a:pt x="8025" y="10363"/>
                    </a:cubicBezTo>
                    <a:cubicBezTo>
                      <a:pt x="8144" y="9994"/>
                      <a:pt x="8251" y="9625"/>
                      <a:pt x="8406" y="9268"/>
                    </a:cubicBezTo>
                    <a:cubicBezTo>
                      <a:pt x="8573" y="8875"/>
                      <a:pt x="8811" y="8518"/>
                      <a:pt x="9085" y="8185"/>
                    </a:cubicBezTo>
                    <a:cubicBezTo>
                      <a:pt x="9492" y="7705"/>
                      <a:pt x="9982" y="7473"/>
                      <a:pt x="10539" y="7473"/>
                    </a:cubicBezTo>
                    <a:cubicBezTo>
                      <a:pt x="10714" y="7473"/>
                      <a:pt x="10897" y="7496"/>
                      <a:pt x="11085" y="7542"/>
                    </a:cubicBezTo>
                    <a:cubicBezTo>
                      <a:pt x="11728" y="7696"/>
                      <a:pt x="12276" y="8018"/>
                      <a:pt x="12800" y="8411"/>
                    </a:cubicBezTo>
                    <a:cubicBezTo>
                      <a:pt x="13574" y="9018"/>
                      <a:pt x="14276" y="9709"/>
                      <a:pt x="14859" y="10518"/>
                    </a:cubicBezTo>
                    <a:cubicBezTo>
                      <a:pt x="15169" y="10947"/>
                      <a:pt x="15490" y="11375"/>
                      <a:pt x="15764" y="11828"/>
                    </a:cubicBezTo>
                    <a:cubicBezTo>
                      <a:pt x="16050" y="12304"/>
                      <a:pt x="16300" y="12792"/>
                      <a:pt x="16562" y="13280"/>
                    </a:cubicBezTo>
                    <a:cubicBezTo>
                      <a:pt x="16729" y="13614"/>
                      <a:pt x="16872" y="13971"/>
                      <a:pt x="17050" y="14292"/>
                    </a:cubicBezTo>
                    <a:cubicBezTo>
                      <a:pt x="17241" y="14638"/>
                      <a:pt x="17467" y="14983"/>
                      <a:pt x="17693" y="15316"/>
                    </a:cubicBezTo>
                    <a:cubicBezTo>
                      <a:pt x="17784" y="15452"/>
                      <a:pt x="17841" y="15502"/>
                      <a:pt x="17928" y="15502"/>
                    </a:cubicBezTo>
                    <a:cubicBezTo>
                      <a:pt x="17978" y="15502"/>
                      <a:pt x="18039" y="15485"/>
                      <a:pt x="18122" y="15459"/>
                    </a:cubicBezTo>
                    <a:cubicBezTo>
                      <a:pt x="18140" y="15453"/>
                      <a:pt x="18160" y="15453"/>
                      <a:pt x="18181" y="15453"/>
                    </a:cubicBezTo>
                    <a:cubicBezTo>
                      <a:pt x="18202" y="15453"/>
                      <a:pt x="18223" y="15453"/>
                      <a:pt x="18241" y="15447"/>
                    </a:cubicBezTo>
                    <a:cubicBezTo>
                      <a:pt x="18300" y="15435"/>
                      <a:pt x="18372" y="15423"/>
                      <a:pt x="18431" y="15388"/>
                    </a:cubicBezTo>
                    <a:cubicBezTo>
                      <a:pt x="18515" y="15316"/>
                      <a:pt x="18586" y="15221"/>
                      <a:pt x="18681" y="15150"/>
                    </a:cubicBezTo>
                    <a:cubicBezTo>
                      <a:pt x="18872" y="15007"/>
                      <a:pt x="19110" y="14923"/>
                      <a:pt x="19265" y="14733"/>
                    </a:cubicBezTo>
                    <a:cubicBezTo>
                      <a:pt x="19277" y="14709"/>
                      <a:pt x="19324" y="14709"/>
                      <a:pt x="19360" y="14697"/>
                    </a:cubicBezTo>
                    <a:cubicBezTo>
                      <a:pt x="19431" y="14661"/>
                      <a:pt x="19503" y="14638"/>
                      <a:pt x="19586" y="14602"/>
                    </a:cubicBezTo>
                    <a:cubicBezTo>
                      <a:pt x="19622" y="14590"/>
                      <a:pt x="19658" y="14554"/>
                      <a:pt x="19705" y="14542"/>
                    </a:cubicBezTo>
                    <a:cubicBezTo>
                      <a:pt x="19931" y="14495"/>
                      <a:pt x="20122" y="14316"/>
                      <a:pt x="20372" y="14292"/>
                    </a:cubicBezTo>
                    <a:cubicBezTo>
                      <a:pt x="20464" y="14281"/>
                      <a:pt x="20534" y="14125"/>
                      <a:pt x="20667" y="14125"/>
                    </a:cubicBezTo>
                    <a:cubicBezTo>
                      <a:pt x="20672" y="14125"/>
                      <a:pt x="20677" y="14125"/>
                      <a:pt x="20682" y="14126"/>
                    </a:cubicBezTo>
                    <a:cubicBezTo>
                      <a:pt x="20777" y="13983"/>
                      <a:pt x="20920" y="13971"/>
                      <a:pt x="21063" y="13959"/>
                    </a:cubicBezTo>
                    <a:cubicBezTo>
                      <a:pt x="21098" y="13804"/>
                      <a:pt x="21253" y="13769"/>
                      <a:pt x="21348" y="13673"/>
                    </a:cubicBezTo>
                    <a:cubicBezTo>
                      <a:pt x="21396" y="13638"/>
                      <a:pt x="21455" y="13614"/>
                      <a:pt x="21467" y="13542"/>
                    </a:cubicBezTo>
                    <a:cubicBezTo>
                      <a:pt x="21467" y="13507"/>
                      <a:pt x="21515" y="13495"/>
                      <a:pt x="21551" y="13471"/>
                    </a:cubicBezTo>
                    <a:cubicBezTo>
                      <a:pt x="21563" y="13459"/>
                      <a:pt x="21598" y="13459"/>
                      <a:pt x="21598" y="13447"/>
                    </a:cubicBezTo>
                    <a:cubicBezTo>
                      <a:pt x="21646" y="13352"/>
                      <a:pt x="21741" y="13364"/>
                      <a:pt x="21825" y="13352"/>
                    </a:cubicBezTo>
                    <a:cubicBezTo>
                      <a:pt x="21860" y="13352"/>
                      <a:pt x="21932" y="13328"/>
                      <a:pt x="21932" y="13304"/>
                    </a:cubicBezTo>
                    <a:cubicBezTo>
                      <a:pt x="21956" y="13197"/>
                      <a:pt x="22039" y="13209"/>
                      <a:pt x="22110" y="13197"/>
                    </a:cubicBezTo>
                    <a:cubicBezTo>
                      <a:pt x="22206" y="13173"/>
                      <a:pt x="22313" y="13161"/>
                      <a:pt x="22384" y="13102"/>
                    </a:cubicBezTo>
                    <a:cubicBezTo>
                      <a:pt x="22467" y="13030"/>
                      <a:pt x="22527" y="12899"/>
                      <a:pt x="22610" y="12804"/>
                    </a:cubicBezTo>
                    <a:cubicBezTo>
                      <a:pt x="22634" y="12780"/>
                      <a:pt x="22694" y="12756"/>
                      <a:pt x="22741" y="12756"/>
                    </a:cubicBezTo>
                    <a:cubicBezTo>
                      <a:pt x="22872" y="12721"/>
                      <a:pt x="23015" y="12721"/>
                      <a:pt x="23146" y="12673"/>
                    </a:cubicBezTo>
                    <a:cubicBezTo>
                      <a:pt x="23301" y="12614"/>
                      <a:pt x="23444" y="12506"/>
                      <a:pt x="23599" y="12423"/>
                    </a:cubicBezTo>
                    <a:cubicBezTo>
                      <a:pt x="23634" y="12399"/>
                      <a:pt x="23682" y="12387"/>
                      <a:pt x="23730" y="12375"/>
                    </a:cubicBezTo>
                    <a:cubicBezTo>
                      <a:pt x="23908" y="12304"/>
                      <a:pt x="24003" y="12114"/>
                      <a:pt x="23944" y="11983"/>
                    </a:cubicBezTo>
                    <a:cubicBezTo>
                      <a:pt x="23908" y="11899"/>
                      <a:pt x="23896" y="11804"/>
                      <a:pt x="23872" y="11721"/>
                    </a:cubicBezTo>
                    <a:cubicBezTo>
                      <a:pt x="23837" y="11625"/>
                      <a:pt x="23813" y="11518"/>
                      <a:pt x="23777" y="11435"/>
                    </a:cubicBezTo>
                    <a:cubicBezTo>
                      <a:pt x="23706" y="11292"/>
                      <a:pt x="23622" y="11149"/>
                      <a:pt x="23551" y="11006"/>
                    </a:cubicBezTo>
                    <a:cubicBezTo>
                      <a:pt x="23420" y="10744"/>
                      <a:pt x="23301" y="10459"/>
                      <a:pt x="23170" y="10185"/>
                    </a:cubicBezTo>
                    <a:cubicBezTo>
                      <a:pt x="23134" y="10125"/>
                      <a:pt x="23087" y="10078"/>
                      <a:pt x="23063" y="10018"/>
                    </a:cubicBezTo>
                    <a:cubicBezTo>
                      <a:pt x="22991" y="9839"/>
                      <a:pt x="22920" y="9661"/>
                      <a:pt x="22848" y="9494"/>
                    </a:cubicBezTo>
                    <a:cubicBezTo>
                      <a:pt x="22753" y="9292"/>
                      <a:pt x="22670" y="9101"/>
                      <a:pt x="22563" y="8911"/>
                    </a:cubicBezTo>
                    <a:cubicBezTo>
                      <a:pt x="22098" y="8018"/>
                      <a:pt x="21551" y="7172"/>
                      <a:pt x="20943" y="6351"/>
                    </a:cubicBezTo>
                    <a:cubicBezTo>
                      <a:pt x="20610" y="5899"/>
                      <a:pt x="20277" y="5458"/>
                      <a:pt x="19872" y="5053"/>
                    </a:cubicBezTo>
                    <a:cubicBezTo>
                      <a:pt x="19681" y="4863"/>
                      <a:pt x="19503" y="4648"/>
                      <a:pt x="19324" y="4458"/>
                    </a:cubicBezTo>
                    <a:cubicBezTo>
                      <a:pt x="19050" y="4160"/>
                      <a:pt x="18788" y="3863"/>
                      <a:pt x="18491" y="3577"/>
                    </a:cubicBezTo>
                    <a:cubicBezTo>
                      <a:pt x="18265" y="3362"/>
                      <a:pt x="17991" y="3184"/>
                      <a:pt x="17753" y="2958"/>
                    </a:cubicBezTo>
                    <a:cubicBezTo>
                      <a:pt x="17407" y="2612"/>
                      <a:pt x="17014" y="2315"/>
                      <a:pt x="16610" y="2041"/>
                    </a:cubicBezTo>
                    <a:cubicBezTo>
                      <a:pt x="16538" y="1993"/>
                      <a:pt x="16491" y="1922"/>
                      <a:pt x="16431" y="1886"/>
                    </a:cubicBezTo>
                    <a:cubicBezTo>
                      <a:pt x="16288" y="1803"/>
                      <a:pt x="16133" y="1743"/>
                      <a:pt x="15990" y="1660"/>
                    </a:cubicBezTo>
                    <a:cubicBezTo>
                      <a:pt x="15598" y="1434"/>
                      <a:pt x="15205" y="1196"/>
                      <a:pt x="14800" y="981"/>
                    </a:cubicBezTo>
                    <a:cubicBezTo>
                      <a:pt x="14562" y="862"/>
                      <a:pt x="14300" y="779"/>
                      <a:pt x="14038" y="684"/>
                    </a:cubicBezTo>
                    <a:cubicBezTo>
                      <a:pt x="13812" y="600"/>
                      <a:pt x="13585" y="541"/>
                      <a:pt x="13359" y="469"/>
                    </a:cubicBezTo>
                    <a:cubicBezTo>
                      <a:pt x="13285" y="445"/>
                      <a:pt x="13206" y="403"/>
                      <a:pt x="13132" y="403"/>
                    </a:cubicBezTo>
                    <a:cubicBezTo>
                      <a:pt x="13099" y="403"/>
                      <a:pt x="13067" y="411"/>
                      <a:pt x="13038" y="434"/>
                    </a:cubicBezTo>
                    <a:cubicBezTo>
                      <a:pt x="12954" y="374"/>
                      <a:pt x="12883" y="314"/>
                      <a:pt x="12812" y="291"/>
                    </a:cubicBezTo>
                    <a:cubicBezTo>
                      <a:pt x="12597" y="243"/>
                      <a:pt x="12395" y="195"/>
                      <a:pt x="12180" y="172"/>
                    </a:cubicBezTo>
                    <a:cubicBezTo>
                      <a:pt x="12002" y="136"/>
                      <a:pt x="11823" y="160"/>
                      <a:pt x="11657" y="100"/>
                    </a:cubicBezTo>
                    <a:cubicBezTo>
                      <a:pt x="11383" y="17"/>
                      <a:pt x="11097" y="17"/>
                      <a:pt x="10823" y="5"/>
                    </a:cubicBezTo>
                    <a:cubicBezTo>
                      <a:pt x="10718" y="2"/>
                      <a:pt x="10614" y="1"/>
                      <a:pt x="10509"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7" name="Google Shape;667;p45"/>
              <p:cNvSpPr/>
              <p:nvPr/>
            </p:nvSpPr>
            <p:spPr>
              <a:xfrm>
                <a:off x="3206900" y="3959225"/>
                <a:ext cx="380475" cy="120300"/>
              </a:xfrm>
              <a:custGeom>
                <a:rect b="b" l="l" r="r" t="t"/>
                <a:pathLst>
                  <a:path extrusionOk="0" h="4812" w="15219">
                    <a:moveTo>
                      <a:pt x="597" y="644"/>
                    </a:moveTo>
                    <a:cubicBezTo>
                      <a:pt x="609" y="656"/>
                      <a:pt x="633" y="680"/>
                      <a:pt x="645" y="692"/>
                    </a:cubicBezTo>
                    <a:cubicBezTo>
                      <a:pt x="621" y="775"/>
                      <a:pt x="597" y="859"/>
                      <a:pt x="562" y="930"/>
                    </a:cubicBezTo>
                    <a:cubicBezTo>
                      <a:pt x="552" y="939"/>
                      <a:pt x="529" y="943"/>
                      <a:pt x="504" y="943"/>
                    </a:cubicBezTo>
                    <a:cubicBezTo>
                      <a:pt x="462" y="943"/>
                      <a:pt x="414" y="933"/>
                      <a:pt x="407" y="918"/>
                    </a:cubicBezTo>
                    <a:cubicBezTo>
                      <a:pt x="371" y="847"/>
                      <a:pt x="335" y="740"/>
                      <a:pt x="371" y="704"/>
                    </a:cubicBezTo>
                    <a:cubicBezTo>
                      <a:pt x="407" y="644"/>
                      <a:pt x="514" y="656"/>
                      <a:pt x="597" y="644"/>
                    </a:cubicBezTo>
                    <a:close/>
                    <a:moveTo>
                      <a:pt x="11670" y="2395"/>
                    </a:moveTo>
                    <a:cubicBezTo>
                      <a:pt x="11718" y="2466"/>
                      <a:pt x="11765" y="2502"/>
                      <a:pt x="11765" y="2526"/>
                    </a:cubicBezTo>
                    <a:cubicBezTo>
                      <a:pt x="11753" y="2561"/>
                      <a:pt x="11706" y="2597"/>
                      <a:pt x="11682" y="2633"/>
                    </a:cubicBezTo>
                    <a:cubicBezTo>
                      <a:pt x="11646" y="2597"/>
                      <a:pt x="11599" y="2573"/>
                      <a:pt x="11575" y="2537"/>
                    </a:cubicBezTo>
                    <a:cubicBezTo>
                      <a:pt x="11575" y="2514"/>
                      <a:pt x="11622" y="2466"/>
                      <a:pt x="11670" y="2395"/>
                    </a:cubicBezTo>
                    <a:close/>
                    <a:moveTo>
                      <a:pt x="497" y="0"/>
                    </a:moveTo>
                    <a:cubicBezTo>
                      <a:pt x="430" y="0"/>
                      <a:pt x="339" y="39"/>
                      <a:pt x="347" y="73"/>
                    </a:cubicBezTo>
                    <a:cubicBezTo>
                      <a:pt x="371" y="156"/>
                      <a:pt x="323" y="168"/>
                      <a:pt x="276" y="204"/>
                    </a:cubicBezTo>
                    <a:cubicBezTo>
                      <a:pt x="252" y="228"/>
                      <a:pt x="216" y="263"/>
                      <a:pt x="204" y="299"/>
                    </a:cubicBezTo>
                    <a:cubicBezTo>
                      <a:pt x="169" y="478"/>
                      <a:pt x="121" y="644"/>
                      <a:pt x="50" y="811"/>
                    </a:cubicBezTo>
                    <a:cubicBezTo>
                      <a:pt x="0" y="900"/>
                      <a:pt x="25" y="948"/>
                      <a:pt x="103" y="948"/>
                    </a:cubicBezTo>
                    <a:cubicBezTo>
                      <a:pt x="119" y="948"/>
                      <a:pt x="137" y="946"/>
                      <a:pt x="157" y="942"/>
                    </a:cubicBezTo>
                    <a:cubicBezTo>
                      <a:pt x="204" y="942"/>
                      <a:pt x="240" y="954"/>
                      <a:pt x="288" y="966"/>
                    </a:cubicBezTo>
                    <a:cubicBezTo>
                      <a:pt x="276" y="1013"/>
                      <a:pt x="264" y="1037"/>
                      <a:pt x="240" y="1085"/>
                    </a:cubicBezTo>
                    <a:cubicBezTo>
                      <a:pt x="395" y="1109"/>
                      <a:pt x="431" y="1204"/>
                      <a:pt x="407" y="1323"/>
                    </a:cubicBezTo>
                    <a:cubicBezTo>
                      <a:pt x="407" y="1347"/>
                      <a:pt x="431" y="1394"/>
                      <a:pt x="454" y="1394"/>
                    </a:cubicBezTo>
                    <a:cubicBezTo>
                      <a:pt x="621" y="1418"/>
                      <a:pt x="597" y="1525"/>
                      <a:pt x="573" y="1644"/>
                    </a:cubicBezTo>
                    <a:cubicBezTo>
                      <a:pt x="538" y="1823"/>
                      <a:pt x="609" y="1906"/>
                      <a:pt x="788" y="1954"/>
                    </a:cubicBezTo>
                    <a:cubicBezTo>
                      <a:pt x="812" y="1954"/>
                      <a:pt x="835" y="1966"/>
                      <a:pt x="859" y="1966"/>
                    </a:cubicBezTo>
                    <a:cubicBezTo>
                      <a:pt x="1038" y="2002"/>
                      <a:pt x="1228" y="2037"/>
                      <a:pt x="1407" y="2073"/>
                    </a:cubicBezTo>
                    <a:cubicBezTo>
                      <a:pt x="1562" y="2121"/>
                      <a:pt x="1705" y="2168"/>
                      <a:pt x="1859" y="2204"/>
                    </a:cubicBezTo>
                    <a:cubicBezTo>
                      <a:pt x="2026" y="2240"/>
                      <a:pt x="2193" y="2287"/>
                      <a:pt x="2359" y="2323"/>
                    </a:cubicBezTo>
                    <a:cubicBezTo>
                      <a:pt x="2526" y="2347"/>
                      <a:pt x="2705" y="2359"/>
                      <a:pt x="2871" y="2406"/>
                    </a:cubicBezTo>
                    <a:cubicBezTo>
                      <a:pt x="3205" y="2478"/>
                      <a:pt x="3550" y="2573"/>
                      <a:pt x="3895" y="2656"/>
                    </a:cubicBezTo>
                    <a:cubicBezTo>
                      <a:pt x="4002" y="2668"/>
                      <a:pt x="4122" y="2680"/>
                      <a:pt x="4229" y="2704"/>
                    </a:cubicBezTo>
                    <a:cubicBezTo>
                      <a:pt x="4550" y="2776"/>
                      <a:pt x="4872" y="2859"/>
                      <a:pt x="5193" y="2930"/>
                    </a:cubicBezTo>
                    <a:cubicBezTo>
                      <a:pt x="5741" y="3061"/>
                      <a:pt x="6300" y="3168"/>
                      <a:pt x="6848" y="3288"/>
                    </a:cubicBezTo>
                    <a:cubicBezTo>
                      <a:pt x="7265" y="3383"/>
                      <a:pt x="7681" y="3466"/>
                      <a:pt x="8098" y="3549"/>
                    </a:cubicBezTo>
                    <a:cubicBezTo>
                      <a:pt x="8634" y="3657"/>
                      <a:pt x="9182" y="3764"/>
                      <a:pt x="9717" y="3859"/>
                    </a:cubicBezTo>
                    <a:cubicBezTo>
                      <a:pt x="10218" y="3942"/>
                      <a:pt x="10694" y="4097"/>
                      <a:pt x="11194" y="4121"/>
                    </a:cubicBezTo>
                    <a:cubicBezTo>
                      <a:pt x="11230" y="4121"/>
                      <a:pt x="11265" y="4145"/>
                      <a:pt x="11301" y="4157"/>
                    </a:cubicBezTo>
                    <a:cubicBezTo>
                      <a:pt x="11361" y="4180"/>
                      <a:pt x="11432" y="4180"/>
                      <a:pt x="11503" y="4204"/>
                    </a:cubicBezTo>
                    <a:cubicBezTo>
                      <a:pt x="11634" y="4228"/>
                      <a:pt x="11765" y="4276"/>
                      <a:pt x="11908" y="4300"/>
                    </a:cubicBezTo>
                    <a:cubicBezTo>
                      <a:pt x="12194" y="4359"/>
                      <a:pt x="12492" y="4395"/>
                      <a:pt x="12789" y="4454"/>
                    </a:cubicBezTo>
                    <a:cubicBezTo>
                      <a:pt x="12908" y="4478"/>
                      <a:pt x="13027" y="4526"/>
                      <a:pt x="13146" y="4550"/>
                    </a:cubicBezTo>
                    <a:cubicBezTo>
                      <a:pt x="13289" y="4573"/>
                      <a:pt x="13432" y="4585"/>
                      <a:pt x="13587" y="4609"/>
                    </a:cubicBezTo>
                    <a:cubicBezTo>
                      <a:pt x="13980" y="4669"/>
                      <a:pt x="14373" y="4740"/>
                      <a:pt x="14766" y="4812"/>
                    </a:cubicBezTo>
                    <a:cubicBezTo>
                      <a:pt x="14825" y="4812"/>
                      <a:pt x="14885" y="4800"/>
                      <a:pt x="14956" y="4800"/>
                    </a:cubicBezTo>
                    <a:cubicBezTo>
                      <a:pt x="14861" y="4657"/>
                      <a:pt x="14825" y="4526"/>
                      <a:pt x="14920" y="4419"/>
                    </a:cubicBezTo>
                    <a:cubicBezTo>
                      <a:pt x="14980" y="4347"/>
                      <a:pt x="14992" y="4300"/>
                      <a:pt x="14980" y="4204"/>
                    </a:cubicBezTo>
                    <a:cubicBezTo>
                      <a:pt x="14980" y="4014"/>
                      <a:pt x="14992" y="3799"/>
                      <a:pt x="15051" y="3621"/>
                    </a:cubicBezTo>
                    <a:cubicBezTo>
                      <a:pt x="15099" y="3502"/>
                      <a:pt x="15135" y="3383"/>
                      <a:pt x="15171" y="3264"/>
                    </a:cubicBezTo>
                    <a:cubicBezTo>
                      <a:pt x="15194" y="3168"/>
                      <a:pt x="15218" y="3085"/>
                      <a:pt x="15075" y="3085"/>
                    </a:cubicBezTo>
                    <a:cubicBezTo>
                      <a:pt x="15063" y="3085"/>
                      <a:pt x="15040" y="3049"/>
                      <a:pt x="15028" y="3037"/>
                    </a:cubicBezTo>
                    <a:cubicBezTo>
                      <a:pt x="14897" y="2978"/>
                      <a:pt x="14778" y="2918"/>
                      <a:pt x="14659" y="2859"/>
                    </a:cubicBezTo>
                    <a:cubicBezTo>
                      <a:pt x="14563" y="2835"/>
                      <a:pt x="14468" y="2811"/>
                      <a:pt x="14361" y="2787"/>
                    </a:cubicBezTo>
                    <a:cubicBezTo>
                      <a:pt x="14099" y="2740"/>
                      <a:pt x="13837" y="2704"/>
                      <a:pt x="13575" y="2645"/>
                    </a:cubicBezTo>
                    <a:cubicBezTo>
                      <a:pt x="13289" y="2597"/>
                      <a:pt x="12992" y="2537"/>
                      <a:pt x="12718" y="2478"/>
                    </a:cubicBezTo>
                    <a:cubicBezTo>
                      <a:pt x="12337" y="2395"/>
                      <a:pt x="11968" y="2323"/>
                      <a:pt x="11599" y="2240"/>
                    </a:cubicBezTo>
                    <a:cubicBezTo>
                      <a:pt x="11570" y="2240"/>
                      <a:pt x="11526" y="2255"/>
                      <a:pt x="11492" y="2255"/>
                    </a:cubicBezTo>
                    <a:cubicBezTo>
                      <a:pt x="11483" y="2255"/>
                      <a:pt x="11475" y="2254"/>
                      <a:pt x="11468" y="2252"/>
                    </a:cubicBezTo>
                    <a:cubicBezTo>
                      <a:pt x="11396" y="2228"/>
                      <a:pt x="11313" y="2192"/>
                      <a:pt x="11230" y="2168"/>
                    </a:cubicBezTo>
                    <a:cubicBezTo>
                      <a:pt x="11039" y="2133"/>
                      <a:pt x="10849" y="2085"/>
                      <a:pt x="10646" y="2061"/>
                    </a:cubicBezTo>
                    <a:cubicBezTo>
                      <a:pt x="10442" y="2041"/>
                      <a:pt x="10237" y="1959"/>
                      <a:pt x="10025" y="1959"/>
                    </a:cubicBezTo>
                    <a:cubicBezTo>
                      <a:pt x="9990" y="1959"/>
                      <a:pt x="9955" y="1961"/>
                      <a:pt x="9920" y="1966"/>
                    </a:cubicBezTo>
                    <a:cubicBezTo>
                      <a:pt x="9915" y="1968"/>
                      <a:pt x="9910" y="1968"/>
                      <a:pt x="9905" y="1968"/>
                    </a:cubicBezTo>
                    <a:cubicBezTo>
                      <a:pt x="9874" y="1968"/>
                      <a:pt x="9844" y="1939"/>
                      <a:pt x="9813" y="1918"/>
                    </a:cubicBezTo>
                    <a:cubicBezTo>
                      <a:pt x="9753" y="1894"/>
                      <a:pt x="9694" y="1847"/>
                      <a:pt x="9634" y="1835"/>
                    </a:cubicBezTo>
                    <a:cubicBezTo>
                      <a:pt x="9372" y="1787"/>
                      <a:pt x="9122" y="1752"/>
                      <a:pt x="8860" y="1716"/>
                    </a:cubicBezTo>
                    <a:cubicBezTo>
                      <a:pt x="8848" y="1704"/>
                      <a:pt x="8836" y="1692"/>
                      <a:pt x="8824" y="1692"/>
                    </a:cubicBezTo>
                    <a:cubicBezTo>
                      <a:pt x="8551" y="1633"/>
                      <a:pt x="8289" y="1561"/>
                      <a:pt x="8027" y="1513"/>
                    </a:cubicBezTo>
                    <a:cubicBezTo>
                      <a:pt x="7705" y="1454"/>
                      <a:pt x="7384" y="1418"/>
                      <a:pt x="7074" y="1359"/>
                    </a:cubicBezTo>
                    <a:cubicBezTo>
                      <a:pt x="6836" y="1311"/>
                      <a:pt x="6598" y="1228"/>
                      <a:pt x="6360" y="1168"/>
                    </a:cubicBezTo>
                    <a:cubicBezTo>
                      <a:pt x="6062" y="1109"/>
                      <a:pt x="5765" y="1049"/>
                      <a:pt x="5467" y="990"/>
                    </a:cubicBezTo>
                    <a:cubicBezTo>
                      <a:pt x="5360" y="966"/>
                      <a:pt x="5241" y="978"/>
                      <a:pt x="5134" y="966"/>
                    </a:cubicBezTo>
                    <a:cubicBezTo>
                      <a:pt x="5098" y="966"/>
                      <a:pt x="5062" y="942"/>
                      <a:pt x="5026" y="930"/>
                    </a:cubicBezTo>
                    <a:cubicBezTo>
                      <a:pt x="4991" y="918"/>
                      <a:pt x="4955" y="882"/>
                      <a:pt x="4919" y="871"/>
                    </a:cubicBezTo>
                    <a:cubicBezTo>
                      <a:pt x="4693" y="823"/>
                      <a:pt x="4467" y="775"/>
                      <a:pt x="4241" y="740"/>
                    </a:cubicBezTo>
                    <a:cubicBezTo>
                      <a:pt x="4169" y="728"/>
                      <a:pt x="4086" y="728"/>
                      <a:pt x="4014" y="704"/>
                    </a:cubicBezTo>
                    <a:cubicBezTo>
                      <a:pt x="3967" y="692"/>
                      <a:pt x="3919" y="668"/>
                      <a:pt x="3871" y="644"/>
                    </a:cubicBezTo>
                    <a:cubicBezTo>
                      <a:pt x="3705" y="621"/>
                      <a:pt x="3538" y="597"/>
                      <a:pt x="3371" y="573"/>
                    </a:cubicBezTo>
                    <a:lnTo>
                      <a:pt x="3252" y="549"/>
                    </a:lnTo>
                    <a:cubicBezTo>
                      <a:pt x="3229" y="537"/>
                      <a:pt x="3205" y="525"/>
                      <a:pt x="3181" y="525"/>
                    </a:cubicBezTo>
                    <a:cubicBezTo>
                      <a:pt x="3157" y="513"/>
                      <a:pt x="3133" y="513"/>
                      <a:pt x="3098" y="501"/>
                    </a:cubicBezTo>
                    <a:lnTo>
                      <a:pt x="3014" y="501"/>
                    </a:lnTo>
                    <a:cubicBezTo>
                      <a:pt x="2943" y="478"/>
                      <a:pt x="2871" y="466"/>
                      <a:pt x="2788" y="442"/>
                    </a:cubicBezTo>
                    <a:cubicBezTo>
                      <a:pt x="2717" y="430"/>
                      <a:pt x="2633" y="418"/>
                      <a:pt x="2550" y="406"/>
                    </a:cubicBezTo>
                    <a:cubicBezTo>
                      <a:pt x="2347" y="359"/>
                      <a:pt x="2145" y="311"/>
                      <a:pt x="1931" y="263"/>
                    </a:cubicBezTo>
                    <a:cubicBezTo>
                      <a:pt x="1919" y="263"/>
                      <a:pt x="1895" y="263"/>
                      <a:pt x="1871" y="251"/>
                    </a:cubicBezTo>
                    <a:cubicBezTo>
                      <a:pt x="1847" y="240"/>
                      <a:pt x="1824" y="216"/>
                      <a:pt x="1800" y="216"/>
                    </a:cubicBezTo>
                    <a:cubicBezTo>
                      <a:pt x="1752" y="204"/>
                      <a:pt x="1705" y="192"/>
                      <a:pt x="1669" y="192"/>
                    </a:cubicBezTo>
                    <a:cubicBezTo>
                      <a:pt x="1526" y="180"/>
                      <a:pt x="1395" y="168"/>
                      <a:pt x="1252" y="156"/>
                    </a:cubicBezTo>
                    <a:lnTo>
                      <a:pt x="1252" y="454"/>
                    </a:lnTo>
                    <a:cubicBezTo>
                      <a:pt x="1193" y="466"/>
                      <a:pt x="1133" y="466"/>
                      <a:pt x="1074" y="466"/>
                    </a:cubicBezTo>
                    <a:cubicBezTo>
                      <a:pt x="1181" y="204"/>
                      <a:pt x="1145" y="156"/>
                      <a:pt x="871" y="120"/>
                    </a:cubicBezTo>
                    <a:cubicBezTo>
                      <a:pt x="776" y="97"/>
                      <a:pt x="645" y="144"/>
                      <a:pt x="562" y="25"/>
                    </a:cubicBezTo>
                    <a:cubicBezTo>
                      <a:pt x="551" y="7"/>
                      <a:pt x="526" y="0"/>
                      <a:pt x="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6">
    <p:spTree>
      <p:nvGrpSpPr>
        <p:cNvPr id="668" name="Shape 668"/>
        <p:cNvGrpSpPr/>
        <p:nvPr/>
      </p:nvGrpSpPr>
      <p:grpSpPr>
        <a:xfrm>
          <a:off x="0" y="0"/>
          <a:ext cx="0" cy="0"/>
          <a:chOff x="0" y="0"/>
          <a:chExt cx="0" cy="0"/>
        </a:xfrm>
      </p:grpSpPr>
      <p:sp>
        <p:nvSpPr>
          <p:cNvPr id="669" name="Google Shape;669;p46"/>
          <p:cNvSpPr txBox="1"/>
          <p:nvPr>
            <p:ph type="title"/>
          </p:nvPr>
        </p:nvSpPr>
        <p:spPr>
          <a:xfrm>
            <a:off x="720000" y="593367"/>
            <a:ext cx="66015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70" name="Google Shape;670;p46"/>
          <p:cNvSpPr txBox="1"/>
          <p:nvPr>
            <p:ph idx="1" type="subTitle"/>
          </p:nvPr>
        </p:nvSpPr>
        <p:spPr>
          <a:xfrm>
            <a:off x="2184450" y="2237267"/>
            <a:ext cx="3672600" cy="814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1" name="Google Shape;671;p46"/>
          <p:cNvSpPr txBox="1"/>
          <p:nvPr>
            <p:ph idx="2" type="subTitle"/>
          </p:nvPr>
        </p:nvSpPr>
        <p:spPr>
          <a:xfrm>
            <a:off x="2184450" y="3678000"/>
            <a:ext cx="3672600" cy="814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2" name="Google Shape;672;p46"/>
          <p:cNvSpPr txBox="1"/>
          <p:nvPr>
            <p:ph idx="3" type="subTitle"/>
          </p:nvPr>
        </p:nvSpPr>
        <p:spPr>
          <a:xfrm>
            <a:off x="2184450" y="5118733"/>
            <a:ext cx="3672600" cy="8148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73" name="Google Shape;673;p46"/>
          <p:cNvSpPr txBox="1"/>
          <p:nvPr>
            <p:ph idx="4" type="subTitle"/>
          </p:nvPr>
        </p:nvSpPr>
        <p:spPr>
          <a:xfrm>
            <a:off x="2184450" y="1744133"/>
            <a:ext cx="3672600" cy="69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674" name="Google Shape;674;p46"/>
          <p:cNvSpPr txBox="1"/>
          <p:nvPr>
            <p:ph idx="5" type="subTitle"/>
          </p:nvPr>
        </p:nvSpPr>
        <p:spPr>
          <a:xfrm>
            <a:off x="2184450" y="3184866"/>
            <a:ext cx="3672600" cy="69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675" name="Google Shape;675;p46"/>
          <p:cNvSpPr txBox="1"/>
          <p:nvPr>
            <p:ph idx="6" type="subTitle"/>
          </p:nvPr>
        </p:nvSpPr>
        <p:spPr>
          <a:xfrm>
            <a:off x="2184450" y="4625598"/>
            <a:ext cx="3672600" cy="696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grpSp>
        <p:nvGrpSpPr>
          <p:cNvPr id="676" name="Google Shape;676;p46"/>
          <p:cNvGrpSpPr/>
          <p:nvPr/>
        </p:nvGrpSpPr>
        <p:grpSpPr>
          <a:xfrm>
            <a:off x="-802539" y="16948"/>
            <a:ext cx="1953568" cy="7407774"/>
            <a:chOff x="-802539" y="12711"/>
            <a:chExt cx="1953568" cy="5555969"/>
          </a:xfrm>
        </p:grpSpPr>
        <p:grpSp>
          <p:nvGrpSpPr>
            <p:cNvPr id="677" name="Google Shape;677;p46"/>
            <p:cNvGrpSpPr/>
            <p:nvPr/>
          </p:nvGrpSpPr>
          <p:grpSpPr>
            <a:xfrm rot="-8944173">
              <a:off x="-276674" y="4145104"/>
              <a:ext cx="1135274" cy="1218450"/>
              <a:chOff x="5678975" y="1221450"/>
              <a:chExt cx="916200" cy="983325"/>
            </a:xfrm>
          </p:grpSpPr>
          <p:sp>
            <p:nvSpPr>
              <p:cNvPr id="678" name="Google Shape;678;p46"/>
              <p:cNvSpPr/>
              <p:nvPr/>
            </p:nvSpPr>
            <p:spPr>
              <a:xfrm>
                <a:off x="5678975" y="1221450"/>
                <a:ext cx="916200" cy="983325"/>
              </a:xfrm>
              <a:custGeom>
                <a:rect b="b" l="l" r="r" t="t"/>
                <a:pathLst>
                  <a:path extrusionOk="0" h="39333" w="36648">
                    <a:moveTo>
                      <a:pt x="16681" y="475"/>
                    </a:moveTo>
                    <a:cubicBezTo>
                      <a:pt x="16705" y="511"/>
                      <a:pt x="16741" y="559"/>
                      <a:pt x="16741" y="594"/>
                    </a:cubicBezTo>
                    <a:cubicBezTo>
                      <a:pt x="16741" y="618"/>
                      <a:pt x="16693" y="642"/>
                      <a:pt x="16657" y="678"/>
                    </a:cubicBezTo>
                    <a:cubicBezTo>
                      <a:pt x="16633" y="642"/>
                      <a:pt x="16598" y="606"/>
                      <a:pt x="16598" y="570"/>
                    </a:cubicBezTo>
                    <a:cubicBezTo>
                      <a:pt x="16586" y="547"/>
                      <a:pt x="16621" y="511"/>
                      <a:pt x="16645" y="475"/>
                    </a:cubicBezTo>
                    <a:close/>
                    <a:moveTo>
                      <a:pt x="23432" y="1190"/>
                    </a:moveTo>
                    <a:cubicBezTo>
                      <a:pt x="23456" y="1213"/>
                      <a:pt x="23503" y="1237"/>
                      <a:pt x="23551" y="1273"/>
                    </a:cubicBezTo>
                    <a:cubicBezTo>
                      <a:pt x="23527" y="1309"/>
                      <a:pt x="23515" y="1332"/>
                      <a:pt x="23503" y="1344"/>
                    </a:cubicBezTo>
                    <a:cubicBezTo>
                      <a:pt x="23420" y="1416"/>
                      <a:pt x="23432" y="1487"/>
                      <a:pt x="23503" y="1559"/>
                    </a:cubicBezTo>
                    <a:cubicBezTo>
                      <a:pt x="23515" y="1571"/>
                      <a:pt x="23527" y="1571"/>
                      <a:pt x="23527" y="1582"/>
                    </a:cubicBezTo>
                    <a:cubicBezTo>
                      <a:pt x="23551" y="1618"/>
                      <a:pt x="23563" y="1666"/>
                      <a:pt x="23587" y="1702"/>
                    </a:cubicBezTo>
                    <a:cubicBezTo>
                      <a:pt x="23549" y="1702"/>
                      <a:pt x="23510" y="1717"/>
                      <a:pt x="23478" y="1717"/>
                    </a:cubicBezTo>
                    <a:cubicBezTo>
                      <a:pt x="23470" y="1717"/>
                      <a:pt x="23463" y="1716"/>
                      <a:pt x="23456" y="1713"/>
                    </a:cubicBezTo>
                    <a:cubicBezTo>
                      <a:pt x="23420" y="1702"/>
                      <a:pt x="23360" y="1630"/>
                      <a:pt x="23372" y="1618"/>
                    </a:cubicBezTo>
                    <a:cubicBezTo>
                      <a:pt x="23420" y="1499"/>
                      <a:pt x="23349" y="1416"/>
                      <a:pt x="23289" y="1344"/>
                    </a:cubicBezTo>
                    <a:cubicBezTo>
                      <a:pt x="23337" y="1285"/>
                      <a:pt x="23384" y="1249"/>
                      <a:pt x="23432" y="1190"/>
                    </a:cubicBezTo>
                    <a:close/>
                    <a:moveTo>
                      <a:pt x="27230" y="2083"/>
                    </a:moveTo>
                    <a:cubicBezTo>
                      <a:pt x="27373" y="2142"/>
                      <a:pt x="27373" y="2154"/>
                      <a:pt x="27230" y="2380"/>
                    </a:cubicBezTo>
                    <a:cubicBezTo>
                      <a:pt x="27087" y="2297"/>
                      <a:pt x="27087" y="2297"/>
                      <a:pt x="27230" y="2083"/>
                    </a:cubicBezTo>
                    <a:close/>
                    <a:moveTo>
                      <a:pt x="28790" y="2856"/>
                    </a:moveTo>
                    <a:cubicBezTo>
                      <a:pt x="28873" y="2892"/>
                      <a:pt x="28944" y="2928"/>
                      <a:pt x="28921" y="3011"/>
                    </a:cubicBezTo>
                    <a:cubicBezTo>
                      <a:pt x="28912" y="3028"/>
                      <a:pt x="28856" y="3045"/>
                      <a:pt x="28816" y="3045"/>
                    </a:cubicBezTo>
                    <a:cubicBezTo>
                      <a:pt x="28799" y="3045"/>
                      <a:pt x="28785" y="3042"/>
                      <a:pt x="28778" y="3035"/>
                    </a:cubicBezTo>
                    <a:cubicBezTo>
                      <a:pt x="28683" y="2975"/>
                      <a:pt x="28790" y="2928"/>
                      <a:pt x="28790" y="2856"/>
                    </a:cubicBezTo>
                    <a:close/>
                    <a:moveTo>
                      <a:pt x="19204" y="3780"/>
                    </a:moveTo>
                    <a:cubicBezTo>
                      <a:pt x="19221" y="3780"/>
                      <a:pt x="19237" y="3781"/>
                      <a:pt x="19253" y="3785"/>
                    </a:cubicBezTo>
                    <a:cubicBezTo>
                      <a:pt x="19288" y="3797"/>
                      <a:pt x="19324" y="3845"/>
                      <a:pt x="19348" y="3880"/>
                    </a:cubicBezTo>
                    <a:cubicBezTo>
                      <a:pt x="19348" y="3892"/>
                      <a:pt x="19312" y="3952"/>
                      <a:pt x="19300" y="3952"/>
                    </a:cubicBezTo>
                    <a:cubicBezTo>
                      <a:pt x="19265" y="3940"/>
                      <a:pt x="19217" y="3928"/>
                      <a:pt x="19193" y="3904"/>
                    </a:cubicBezTo>
                    <a:cubicBezTo>
                      <a:pt x="19158" y="3880"/>
                      <a:pt x="19134" y="3845"/>
                      <a:pt x="19086" y="3785"/>
                    </a:cubicBezTo>
                    <a:cubicBezTo>
                      <a:pt x="19134" y="3785"/>
                      <a:pt x="19171" y="3780"/>
                      <a:pt x="19204" y="3780"/>
                    </a:cubicBezTo>
                    <a:close/>
                    <a:moveTo>
                      <a:pt x="19789" y="4130"/>
                    </a:moveTo>
                    <a:cubicBezTo>
                      <a:pt x="19836" y="4154"/>
                      <a:pt x="19872" y="4190"/>
                      <a:pt x="19920" y="4226"/>
                    </a:cubicBezTo>
                    <a:cubicBezTo>
                      <a:pt x="19908" y="4249"/>
                      <a:pt x="19896" y="4273"/>
                      <a:pt x="19884" y="4297"/>
                    </a:cubicBezTo>
                    <a:cubicBezTo>
                      <a:pt x="19824" y="4273"/>
                      <a:pt x="19765" y="4261"/>
                      <a:pt x="19705" y="4238"/>
                    </a:cubicBezTo>
                    <a:cubicBezTo>
                      <a:pt x="19729" y="4202"/>
                      <a:pt x="19765" y="4130"/>
                      <a:pt x="19789" y="4130"/>
                    </a:cubicBezTo>
                    <a:close/>
                    <a:moveTo>
                      <a:pt x="26444" y="5738"/>
                    </a:moveTo>
                    <a:cubicBezTo>
                      <a:pt x="26480" y="5785"/>
                      <a:pt x="26516" y="5821"/>
                      <a:pt x="26539" y="5857"/>
                    </a:cubicBezTo>
                    <a:cubicBezTo>
                      <a:pt x="26492" y="5893"/>
                      <a:pt x="26444" y="5928"/>
                      <a:pt x="26397" y="5952"/>
                    </a:cubicBezTo>
                    <a:cubicBezTo>
                      <a:pt x="26373" y="5940"/>
                      <a:pt x="26361" y="5916"/>
                      <a:pt x="26337" y="5904"/>
                    </a:cubicBezTo>
                    <a:cubicBezTo>
                      <a:pt x="26373" y="5845"/>
                      <a:pt x="26408" y="5797"/>
                      <a:pt x="26444" y="5738"/>
                    </a:cubicBezTo>
                    <a:close/>
                    <a:moveTo>
                      <a:pt x="31469" y="5881"/>
                    </a:moveTo>
                    <a:lnTo>
                      <a:pt x="31469" y="5881"/>
                    </a:lnTo>
                    <a:cubicBezTo>
                      <a:pt x="31516" y="5928"/>
                      <a:pt x="31576" y="5952"/>
                      <a:pt x="31588" y="5988"/>
                    </a:cubicBezTo>
                    <a:cubicBezTo>
                      <a:pt x="31600" y="6023"/>
                      <a:pt x="31552" y="6071"/>
                      <a:pt x="31540" y="6107"/>
                    </a:cubicBezTo>
                    <a:cubicBezTo>
                      <a:pt x="31421" y="6059"/>
                      <a:pt x="31397" y="6000"/>
                      <a:pt x="31469" y="5881"/>
                    </a:cubicBezTo>
                    <a:close/>
                    <a:moveTo>
                      <a:pt x="27635" y="6512"/>
                    </a:moveTo>
                    <a:cubicBezTo>
                      <a:pt x="27694" y="6547"/>
                      <a:pt x="27754" y="6583"/>
                      <a:pt x="27813" y="6619"/>
                    </a:cubicBezTo>
                    <a:cubicBezTo>
                      <a:pt x="27801" y="6643"/>
                      <a:pt x="27801" y="6655"/>
                      <a:pt x="27801" y="6678"/>
                    </a:cubicBezTo>
                    <a:cubicBezTo>
                      <a:pt x="27761" y="6678"/>
                      <a:pt x="27702" y="6705"/>
                      <a:pt x="27671" y="6705"/>
                    </a:cubicBezTo>
                    <a:cubicBezTo>
                      <a:pt x="27666" y="6705"/>
                      <a:pt x="27662" y="6704"/>
                      <a:pt x="27659" y="6702"/>
                    </a:cubicBezTo>
                    <a:cubicBezTo>
                      <a:pt x="27623" y="6666"/>
                      <a:pt x="27611" y="6595"/>
                      <a:pt x="27587" y="6547"/>
                    </a:cubicBezTo>
                    <a:cubicBezTo>
                      <a:pt x="27599" y="6535"/>
                      <a:pt x="27623" y="6524"/>
                      <a:pt x="27635" y="6512"/>
                    </a:cubicBezTo>
                    <a:close/>
                    <a:moveTo>
                      <a:pt x="21979" y="6714"/>
                    </a:moveTo>
                    <a:cubicBezTo>
                      <a:pt x="22015" y="6714"/>
                      <a:pt x="22051" y="6774"/>
                      <a:pt x="22134" y="6821"/>
                    </a:cubicBezTo>
                    <a:cubicBezTo>
                      <a:pt x="22039" y="6881"/>
                      <a:pt x="21991" y="6928"/>
                      <a:pt x="21932" y="6952"/>
                    </a:cubicBezTo>
                    <a:cubicBezTo>
                      <a:pt x="21931" y="6953"/>
                      <a:pt x="21929" y="6954"/>
                      <a:pt x="21927" y="6954"/>
                    </a:cubicBezTo>
                    <a:cubicBezTo>
                      <a:pt x="21910" y="6954"/>
                      <a:pt x="21860" y="6903"/>
                      <a:pt x="21860" y="6893"/>
                    </a:cubicBezTo>
                    <a:cubicBezTo>
                      <a:pt x="21896" y="6821"/>
                      <a:pt x="21860" y="6714"/>
                      <a:pt x="21979" y="6714"/>
                    </a:cubicBezTo>
                    <a:close/>
                    <a:moveTo>
                      <a:pt x="32635" y="7381"/>
                    </a:moveTo>
                    <a:cubicBezTo>
                      <a:pt x="32671" y="7417"/>
                      <a:pt x="32707" y="7452"/>
                      <a:pt x="32766" y="7500"/>
                    </a:cubicBezTo>
                    <a:cubicBezTo>
                      <a:pt x="32719" y="7547"/>
                      <a:pt x="32671" y="7595"/>
                      <a:pt x="32659" y="7595"/>
                    </a:cubicBezTo>
                    <a:cubicBezTo>
                      <a:pt x="32623" y="7559"/>
                      <a:pt x="32576" y="7524"/>
                      <a:pt x="32552" y="7488"/>
                    </a:cubicBezTo>
                    <a:cubicBezTo>
                      <a:pt x="32552" y="7464"/>
                      <a:pt x="32600" y="7417"/>
                      <a:pt x="32635" y="7381"/>
                    </a:cubicBezTo>
                    <a:close/>
                    <a:moveTo>
                      <a:pt x="26766" y="7583"/>
                    </a:moveTo>
                    <a:cubicBezTo>
                      <a:pt x="26897" y="7619"/>
                      <a:pt x="26908" y="7667"/>
                      <a:pt x="26837" y="7762"/>
                    </a:cubicBezTo>
                    <a:cubicBezTo>
                      <a:pt x="26789" y="7821"/>
                      <a:pt x="26766" y="7881"/>
                      <a:pt x="26730" y="7964"/>
                    </a:cubicBezTo>
                    <a:cubicBezTo>
                      <a:pt x="26694" y="7940"/>
                      <a:pt x="26623" y="7905"/>
                      <a:pt x="26623" y="7869"/>
                    </a:cubicBezTo>
                    <a:cubicBezTo>
                      <a:pt x="26611" y="7821"/>
                      <a:pt x="26658" y="7762"/>
                      <a:pt x="26682" y="7714"/>
                    </a:cubicBezTo>
                    <a:cubicBezTo>
                      <a:pt x="26706" y="7667"/>
                      <a:pt x="26742" y="7631"/>
                      <a:pt x="26766" y="7583"/>
                    </a:cubicBezTo>
                    <a:close/>
                    <a:moveTo>
                      <a:pt x="20053" y="7104"/>
                    </a:moveTo>
                    <a:cubicBezTo>
                      <a:pt x="20095" y="7104"/>
                      <a:pt x="20140" y="7125"/>
                      <a:pt x="20170" y="7155"/>
                    </a:cubicBezTo>
                    <a:cubicBezTo>
                      <a:pt x="20253" y="7202"/>
                      <a:pt x="20324" y="7262"/>
                      <a:pt x="20384" y="7345"/>
                    </a:cubicBezTo>
                    <a:cubicBezTo>
                      <a:pt x="20420" y="7393"/>
                      <a:pt x="20431" y="7464"/>
                      <a:pt x="20455" y="7536"/>
                    </a:cubicBezTo>
                    <a:cubicBezTo>
                      <a:pt x="20431" y="7571"/>
                      <a:pt x="20420" y="7595"/>
                      <a:pt x="20408" y="7631"/>
                    </a:cubicBezTo>
                    <a:cubicBezTo>
                      <a:pt x="20396" y="7667"/>
                      <a:pt x="20360" y="7690"/>
                      <a:pt x="20372" y="7726"/>
                    </a:cubicBezTo>
                    <a:cubicBezTo>
                      <a:pt x="20384" y="7833"/>
                      <a:pt x="20324" y="7893"/>
                      <a:pt x="20241" y="7940"/>
                    </a:cubicBezTo>
                    <a:cubicBezTo>
                      <a:pt x="20148" y="7981"/>
                      <a:pt x="20057" y="8016"/>
                      <a:pt x="19971" y="8016"/>
                    </a:cubicBezTo>
                    <a:cubicBezTo>
                      <a:pt x="19881" y="8016"/>
                      <a:pt x="19796" y="7978"/>
                      <a:pt x="19717" y="7869"/>
                    </a:cubicBezTo>
                    <a:cubicBezTo>
                      <a:pt x="19693" y="7845"/>
                      <a:pt x="19681" y="7833"/>
                      <a:pt x="19658" y="7833"/>
                    </a:cubicBezTo>
                    <a:cubicBezTo>
                      <a:pt x="19574" y="7809"/>
                      <a:pt x="19550" y="7750"/>
                      <a:pt x="19539" y="7678"/>
                    </a:cubicBezTo>
                    <a:cubicBezTo>
                      <a:pt x="19491" y="7476"/>
                      <a:pt x="19622" y="7190"/>
                      <a:pt x="19789" y="7155"/>
                    </a:cubicBezTo>
                    <a:cubicBezTo>
                      <a:pt x="19872" y="7131"/>
                      <a:pt x="19943" y="7107"/>
                      <a:pt x="20027" y="7107"/>
                    </a:cubicBezTo>
                    <a:cubicBezTo>
                      <a:pt x="20035" y="7105"/>
                      <a:pt x="20044" y="7104"/>
                      <a:pt x="20053" y="7104"/>
                    </a:cubicBezTo>
                    <a:close/>
                    <a:moveTo>
                      <a:pt x="25611" y="7798"/>
                    </a:moveTo>
                    <a:cubicBezTo>
                      <a:pt x="25682" y="7857"/>
                      <a:pt x="25742" y="7905"/>
                      <a:pt x="25801" y="7964"/>
                    </a:cubicBezTo>
                    <a:cubicBezTo>
                      <a:pt x="25765" y="8012"/>
                      <a:pt x="25727" y="8030"/>
                      <a:pt x="25690" y="8030"/>
                    </a:cubicBezTo>
                    <a:cubicBezTo>
                      <a:pt x="25652" y="8030"/>
                      <a:pt x="25617" y="8012"/>
                      <a:pt x="25587" y="7988"/>
                    </a:cubicBezTo>
                    <a:cubicBezTo>
                      <a:pt x="25504" y="7928"/>
                      <a:pt x="25575" y="7869"/>
                      <a:pt x="25611" y="7798"/>
                    </a:cubicBezTo>
                    <a:close/>
                    <a:moveTo>
                      <a:pt x="25337" y="7869"/>
                    </a:moveTo>
                    <a:cubicBezTo>
                      <a:pt x="25349" y="7905"/>
                      <a:pt x="25396" y="7952"/>
                      <a:pt x="25384" y="7988"/>
                    </a:cubicBezTo>
                    <a:cubicBezTo>
                      <a:pt x="25361" y="8024"/>
                      <a:pt x="25313" y="8059"/>
                      <a:pt x="25277" y="8083"/>
                    </a:cubicBezTo>
                    <a:cubicBezTo>
                      <a:pt x="25265" y="8083"/>
                      <a:pt x="25254" y="8071"/>
                      <a:pt x="25242" y="8071"/>
                    </a:cubicBezTo>
                    <a:cubicBezTo>
                      <a:pt x="25254" y="8024"/>
                      <a:pt x="25254" y="7976"/>
                      <a:pt x="25265" y="7928"/>
                    </a:cubicBezTo>
                    <a:cubicBezTo>
                      <a:pt x="25277" y="7905"/>
                      <a:pt x="25313" y="7893"/>
                      <a:pt x="25337" y="7869"/>
                    </a:cubicBezTo>
                    <a:close/>
                    <a:moveTo>
                      <a:pt x="27266" y="7940"/>
                    </a:moveTo>
                    <a:cubicBezTo>
                      <a:pt x="27397" y="7940"/>
                      <a:pt x="27432" y="7976"/>
                      <a:pt x="27409" y="8107"/>
                    </a:cubicBezTo>
                    <a:cubicBezTo>
                      <a:pt x="27361" y="8059"/>
                      <a:pt x="27313" y="8012"/>
                      <a:pt x="27266" y="7940"/>
                    </a:cubicBezTo>
                    <a:close/>
                    <a:moveTo>
                      <a:pt x="28028" y="8369"/>
                    </a:moveTo>
                    <a:cubicBezTo>
                      <a:pt x="28075" y="8417"/>
                      <a:pt x="28123" y="8464"/>
                      <a:pt x="28182" y="8512"/>
                    </a:cubicBezTo>
                    <a:cubicBezTo>
                      <a:pt x="28159" y="8524"/>
                      <a:pt x="28147" y="8536"/>
                      <a:pt x="28135" y="8560"/>
                    </a:cubicBezTo>
                    <a:cubicBezTo>
                      <a:pt x="28087" y="8512"/>
                      <a:pt x="28028" y="8464"/>
                      <a:pt x="27980" y="8417"/>
                    </a:cubicBezTo>
                    <a:cubicBezTo>
                      <a:pt x="27992" y="8405"/>
                      <a:pt x="28004" y="8381"/>
                      <a:pt x="28028" y="8369"/>
                    </a:cubicBezTo>
                    <a:close/>
                    <a:moveTo>
                      <a:pt x="26647" y="8143"/>
                    </a:moveTo>
                    <a:cubicBezTo>
                      <a:pt x="26742" y="8202"/>
                      <a:pt x="26825" y="8250"/>
                      <a:pt x="26908" y="8309"/>
                    </a:cubicBezTo>
                    <a:cubicBezTo>
                      <a:pt x="26944" y="8333"/>
                      <a:pt x="26980" y="8381"/>
                      <a:pt x="26968" y="8393"/>
                    </a:cubicBezTo>
                    <a:cubicBezTo>
                      <a:pt x="26944" y="8464"/>
                      <a:pt x="26908" y="8536"/>
                      <a:pt x="26861" y="8583"/>
                    </a:cubicBezTo>
                    <a:cubicBezTo>
                      <a:pt x="26858" y="8585"/>
                      <a:pt x="26855" y="8585"/>
                      <a:pt x="26852" y="8585"/>
                    </a:cubicBezTo>
                    <a:cubicBezTo>
                      <a:pt x="26822" y="8585"/>
                      <a:pt x="26761" y="8544"/>
                      <a:pt x="26718" y="8512"/>
                    </a:cubicBezTo>
                    <a:cubicBezTo>
                      <a:pt x="26682" y="8500"/>
                      <a:pt x="26647" y="8476"/>
                      <a:pt x="26611" y="8452"/>
                    </a:cubicBezTo>
                    <a:cubicBezTo>
                      <a:pt x="26492" y="8369"/>
                      <a:pt x="26492" y="8369"/>
                      <a:pt x="26575" y="8238"/>
                    </a:cubicBezTo>
                    <a:cubicBezTo>
                      <a:pt x="26599" y="8202"/>
                      <a:pt x="26635" y="8167"/>
                      <a:pt x="26647" y="8143"/>
                    </a:cubicBezTo>
                    <a:close/>
                    <a:moveTo>
                      <a:pt x="26897" y="8643"/>
                    </a:moveTo>
                    <a:cubicBezTo>
                      <a:pt x="26932" y="8667"/>
                      <a:pt x="26956" y="8702"/>
                      <a:pt x="27016" y="8750"/>
                    </a:cubicBezTo>
                    <a:cubicBezTo>
                      <a:pt x="26962" y="8793"/>
                      <a:pt x="26928" y="8835"/>
                      <a:pt x="26905" y="8835"/>
                    </a:cubicBezTo>
                    <a:cubicBezTo>
                      <a:pt x="26902" y="8835"/>
                      <a:pt x="26899" y="8835"/>
                      <a:pt x="26897" y="8833"/>
                    </a:cubicBezTo>
                    <a:cubicBezTo>
                      <a:pt x="26861" y="8810"/>
                      <a:pt x="26825" y="8774"/>
                      <a:pt x="26813" y="8738"/>
                    </a:cubicBezTo>
                    <a:cubicBezTo>
                      <a:pt x="26813" y="8702"/>
                      <a:pt x="26873" y="8679"/>
                      <a:pt x="26897" y="8643"/>
                    </a:cubicBezTo>
                    <a:close/>
                    <a:moveTo>
                      <a:pt x="24193" y="6808"/>
                    </a:moveTo>
                    <a:cubicBezTo>
                      <a:pt x="24230" y="6808"/>
                      <a:pt x="24267" y="6823"/>
                      <a:pt x="24301" y="6869"/>
                    </a:cubicBezTo>
                    <a:cubicBezTo>
                      <a:pt x="24361" y="6940"/>
                      <a:pt x="24432" y="7012"/>
                      <a:pt x="24503" y="7083"/>
                    </a:cubicBezTo>
                    <a:cubicBezTo>
                      <a:pt x="24527" y="7119"/>
                      <a:pt x="24563" y="7155"/>
                      <a:pt x="24587" y="7155"/>
                    </a:cubicBezTo>
                    <a:cubicBezTo>
                      <a:pt x="24742" y="7155"/>
                      <a:pt x="24801" y="7262"/>
                      <a:pt x="24861" y="7381"/>
                    </a:cubicBezTo>
                    <a:cubicBezTo>
                      <a:pt x="24883" y="7425"/>
                      <a:pt x="24905" y="7484"/>
                      <a:pt x="24939" y="7484"/>
                    </a:cubicBezTo>
                    <a:cubicBezTo>
                      <a:pt x="24959" y="7484"/>
                      <a:pt x="24984" y="7463"/>
                      <a:pt x="25015" y="7405"/>
                    </a:cubicBezTo>
                    <a:cubicBezTo>
                      <a:pt x="25015" y="7405"/>
                      <a:pt x="25051" y="7393"/>
                      <a:pt x="25051" y="7393"/>
                    </a:cubicBezTo>
                    <a:cubicBezTo>
                      <a:pt x="25063" y="7405"/>
                      <a:pt x="25087" y="7428"/>
                      <a:pt x="25087" y="7440"/>
                    </a:cubicBezTo>
                    <a:cubicBezTo>
                      <a:pt x="25087" y="7524"/>
                      <a:pt x="25087" y="7607"/>
                      <a:pt x="25087" y="7690"/>
                    </a:cubicBezTo>
                    <a:lnTo>
                      <a:pt x="25051" y="7690"/>
                    </a:lnTo>
                    <a:cubicBezTo>
                      <a:pt x="25087" y="7833"/>
                      <a:pt x="25123" y="7964"/>
                      <a:pt x="25146" y="8107"/>
                    </a:cubicBezTo>
                    <a:cubicBezTo>
                      <a:pt x="25146" y="8155"/>
                      <a:pt x="25123" y="8226"/>
                      <a:pt x="25087" y="8250"/>
                    </a:cubicBezTo>
                    <a:cubicBezTo>
                      <a:pt x="24992" y="8298"/>
                      <a:pt x="24992" y="8381"/>
                      <a:pt x="24980" y="8464"/>
                    </a:cubicBezTo>
                    <a:cubicBezTo>
                      <a:pt x="24968" y="8500"/>
                      <a:pt x="24932" y="8548"/>
                      <a:pt x="24908" y="8560"/>
                    </a:cubicBezTo>
                    <a:cubicBezTo>
                      <a:pt x="24753" y="8655"/>
                      <a:pt x="24599" y="8750"/>
                      <a:pt x="24444" y="8833"/>
                    </a:cubicBezTo>
                    <a:cubicBezTo>
                      <a:pt x="24372" y="8869"/>
                      <a:pt x="24301" y="8893"/>
                      <a:pt x="24230" y="8893"/>
                    </a:cubicBezTo>
                    <a:cubicBezTo>
                      <a:pt x="24111" y="8893"/>
                      <a:pt x="23980" y="8881"/>
                      <a:pt x="23872" y="8845"/>
                    </a:cubicBezTo>
                    <a:cubicBezTo>
                      <a:pt x="23823" y="8829"/>
                      <a:pt x="23778" y="8820"/>
                      <a:pt x="23736" y="8820"/>
                    </a:cubicBezTo>
                    <a:cubicBezTo>
                      <a:pt x="23688" y="8820"/>
                      <a:pt x="23643" y="8832"/>
                      <a:pt x="23599" y="8857"/>
                    </a:cubicBezTo>
                    <a:cubicBezTo>
                      <a:pt x="23572" y="8875"/>
                      <a:pt x="23549" y="8883"/>
                      <a:pt x="23530" y="8883"/>
                    </a:cubicBezTo>
                    <a:cubicBezTo>
                      <a:pt x="23495" y="8883"/>
                      <a:pt x="23471" y="8859"/>
                      <a:pt x="23456" y="8821"/>
                    </a:cubicBezTo>
                    <a:cubicBezTo>
                      <a:pt x="23337" y="8667"/>
                      <a:pt x="23229" y="8500"/>
                      <a:pt x="23134" y="8333"/>
                    </a:cubicBezTo>
                    <a:cubicBezTo>
                      <a:pt x="23122" y="8309"/>
                      <a:pt x="23134" y="8262"/>
                      <a:pt x="23146" y="8238"/>
                    </a:cubicBezTo>
                    <a:cubicBezTo>
                      <a:pt x="23289" y="7976"/>
                      <a:pt x="23337" y="7714"/>
                      <a:pt x="23229" y="7440"/>
                    </a:cubicBezTo>
                    <a:cubicBezTo>
                      <a:pt x="23206" y="7381"/>
                      <a:pt x="23277" y="7250"/>
                      <a:pt x="23360" y="7214"/>
                    </a:cubicBezTo>
                    <a:cubicBezTo>
                      <a:pt x="23599" y="7095"/>
                      <a:pt x="23837" y="6964"/>
                      <a:pt x="24075" y="6845"/>
                    </a:cubicBezTo>
                    <a:cubicBezTo>
                      <a:pt x="24112" y="6826"/>
                      <a:pt x="24153" y="6808"/>
                      <a:pt x="24193" y="6808"/>
                    </a:cubicBezTo>
                    <a:close/>
                    <a:moveTo>
                      <a:pt x="21396" y="8714"/>
                    </a:moveTo>
                    <a:lnTo>
                      <a:pt x="21396" y="8714"/>
                    </a:lnTo>
                    <a:cubicBezTo>
                      <a:pt x="21444" y="8774"/>
                      <a:pt x="21491" y="8833"/>
                      <a:pt x="21563" y="8893"/>
                    </a:cubicBezTo>
                    <a:cubicBezTo>
                      <a:pt x="21553" y="8894"/>
                      <a:pt x="21544" y="8894"/>
                      <a:pt x="21535" y="8894"/>
                    </a:cubicBezTo>
                    <a:cubicBezTo>
                      <a:pt x="21425" y="8894"/>
                      <a:pt x="21385" y="8825"/>
                      <a:pt x="21396" y="8714"/>
                    </a:cubicBezTo>
                    <a:close/>
                    <a:moveTo>
                      <a:pt x="25444" y="8786"/>
                    </a:moveTo>
                    <a:lnTo>
                      <a:pt x="25444" y="8786"/>
                    </a:lnTo>
                    <a:cubicBezTo>
                      <a:pt x="25462" y="8792"/>
                      <a:pt x="25483" y="8792"/>
                      <a:pt x="25502" y="8792"/>
                    </a:cubicBezTo>
                    <a:cubicBezTo>
                      <a:pt x="25521" y="8792"/>
                      <a:pt x="25539" y="8792"/>
                      <a:pt x="25551" y="8798"/>
                    </a:cubicBezTo>
                    <a:cubicBezTo>
                      <a:pt x="25694" y="8869"/>
                      <a:pt x="25825" y="8941"/>
                      <a:pt x="25944" y="9012"/>
                    </a:cubicBezTo>
                    <a:cubicBezTo>
                      <a:pt x="25980" y="9036"/>
                      <a:pt x="26004" y="9071"/>
                      <a:pt x="26027" y="9107"/>
                    </a:cubicBezTo>
                    <a:cubicBezTo>
                      <a:pt x="26004" y="9143"/>
                      <a:pt x="25992" y="9179"/>
                      <a:pt x="25956" y="9202"/>
                    </a:cubicBezTo>
                    <a:cubicBezTo>
                      <a:pt x="25952" y="9206"/>
                      <a:pt x="25946" y="9207"/>
                      <a:pt x="25938" y="9207"/>
                    </a:cubicBezTo>
                    <a:cubicBezTo>
                      <a:pt x="25918" y="9207"/>
                      <a:pt x="25889" y="9199"/>
                      <a:pt x="25873" y="9191"/>
                    </a:cubicBezTo>
                    <a:cubicBezTo>
                      <a:pt x="25742" y="9095"/>
                      <a:pt x="25611" y="9000"/>
                      <a:pt x="25492" y="8905"/>
                    </a:cubicBezTo>
                    <a:cubicBezTo>
                      <a:pt x="25468" y="8881"/>
                      <a:pt x="25456" y="8833"/>
                      <a:pt x="25444" y="8786"/>
                    </a:cubicBezTo>
                    <a:close/>
                    <a:moveTo>
                      <a:pt x="27968" y="9345"/>
                    </a:moveTo>
                    <a:cubicBezTo>
                      <a:pt x="28087" y="9357"/>
                      <a:pt x="28063" y="9464"/>
                      <a:pt x="28087" y="9536"/>
                    </a:cubicBezTo>
                    <a:cubicBezTo>
                      <a:pt x="28075" y="9548"/>
                      <a:pt x="28063" y="9560"/>
                      <a:pt x="28051" y="9572"/>
                    </a:cubicBezTo>
                    <a:cubicBezTo>
                      <a:pt x="28004" y="9524"/>
                      <a:pt x="27956" y="9476"/>
                      <a:pt x="27921" y="9429"/>
                    </a:cubicBezTo>
                    <a:cubicBezTo>
                      <a:pt x="27909" y="9417"/>
                      <a:pt x="27956" y="9345"/>
                      <a:pt x="27968" y="9345"/>
                    </a:cubicBezTo>
                    <a:close/>
                    <a:moveTo>
                      <a:pt x="27416" y="9414"/>
                    </a:moveTo>
                    <a:cubicBezTo>
                      <a:pt x="27422" y="9414"/>
                      <a:pt x="27427" y="9415"/>
                      <a:pt x="27432" y="9417"/>
                    </a:cubicBezTo>
                    <a:cubicBezTo>
                      <a:pt x="27516" y="9441"/>
                      <a:pt x="27516" y="9512"/>
                      <a:pt x="27456" y="9619"/>
                    </a:cubicBezTo>
                    <a:cubicBezTo>
                      <a:pt x="27373" y="9595"/>
                      <a:pt x="27289" y="9572"/>
                      <a:pt x="27313" y="9464"/>
                    </a:cubicBezTo>
                    <a:cubicBezTo>
                      <a:pt x="27324" y="9444"/>
                      <a:pt x="27378" y="9414"/>
                      <a:pt x="27416" y="9414"/>
                    </a:cubicBezTo>
                    <a:close/>
                    <a:moveTo>
                      <a:pt x="25313" y="9417"/>
                    </a:moveTo>
                    <a:lnTo>
                      <a:pt x="25313" y="9417"/>
                    </a:lnTo>
                    <a:cubicBezTo>
                      <a:pt x="25444" y="9429"/>
                      <a:pt x="25492" y="9488"/>
                      <a:pt x="25468" y="9583"/>
                    </a:cubicBezTo>
                    <a:cubicBezTo>
                      <a:pt x="25458" y="9603"/>
                      <a:pt x="25425" y="9622"/>
                      <a:pt x="25400" y="9622"/>
                    </a:cubicBezTo>
                    <a:cubicBezTo>
                      <a:pt x="25394" y="9622"/>
                      <a:pt x="25389" y="9621"/>
                      <a:pt x="25384" y="9619"/>
                    </a:cubicBezTo>
                    <a:cubicBezTo>
                      <a:pt x="25254" y="9583"/>
                      <a:pt x="25337" y="9488"/>
                      <a:pt x="25313" y="9417"/>
                    </a:cubicBezTo>
                    <a:close/>
                    <a:moveTo>
                      <a:pt x="24753" y="9602"/>
                    </a:moveTo>
                    <a:cubicBezTo>
                      <a:pt x="24785" y="9602"/>
                      <a:pt x="24817" y="9607"/>
                      <a:pt x="24849" y="9607"/>
                    </a:cubicBezTo>
                    <a:cubicBezTo>
                      <a:pt x="24849" y="9619"/>
                      <a:pt x="24861" y="9631"/>
                      <a:pt x="24861" y="9643"/>
                    </a:cubicBezTo>
                    <a:cubicBezTo>
                      <a:pt x="24837" y="9691"/>
                      <a:pt x="24801" y="9738"/>
                      <a:pt x="24765" y="9774"/>
                    </a:cubicBezTo>
                    <a:cubicBezTo>
                      <a:pt x="24742" y="9750"/>
                      <a:pt x="24694" y="9738"/>
                      <a:pt x="24694" y="9703"/>
                    </a:cubicBezTo>
                    <a:cubicBezTo>
                      <a:pt x="24682" y="9679"/>
                      <a:pt x="24694" y="9619"/>
                      <a:pt x="24706" y="9607"/>
                    </a:cubicBezTo>
                    <a:cubicBezTo>
                      <a:pt x="24722" y="9603"/>
                      <a:pt x="24738" y="9602"/>
                      <a:pt x="24753" y="9602"/>
                    </a:cubicBezTo>
                    <a:close/>
                    <a:moveTo>
                      <a:pt x="32242" y="10750"/>
                    </a:moveTo>
                    <a:cubicBezTo>
                      <a:pt x="32278" y="10786"/>
                      <a:pt x="32302" y="10810"/>
                      <a:pt x="32350" y="10857"/>
                    </a:cubicBezTo>
                    <a:cubicBezTo>
                      <a:pt x="32318" y="10889"/>
                      <a:pt x="32286" y="10931"/>
                      <a:pt x="32271" y="10931"/>
                    </a:cubicBezTo>
                    <a:cubicBezTo>
                      <a:pt x="32269" y="10931"/>
                      <a:pt x="32268" y="10930"/>
                      <a:pt x="32266" y="10929"/>
                    </a:cubicBezTo>
                    <a:cubicBezTo>
                      <a:pt x="32231" y="10905"/>
                      <a:pt x="32195" y="10869"/>
                      <a:pt x="32159" y="10846"/>
                    </a:cubicBezTo>
                    <a:cubicBezTo>
                      <a:pt x="32183" y="10810"/>
                      <a:pt x="32207" y="10774"/>
                      <a:pt x="32242" y="10750"/>
                    </a:cubicBezTo>
                    <a:close/>
                    <a:moveTo>
                      <a:pt x="26980" y="10798"/>
                    </a:moveTo>
                    <a:lnTo>
                      <a:pt x="26980" y="10798"/>
                    </a:lnTo>
                    <a:cubicBezTo>
                      <a:pt x="27123" y="10810"/>
                      <a:pt x="27159" y="10857"/>
                      <a:pt x="27135" y="10976"/>
                    </a:cubicBezTo>
                    <a:cubicBezTo>
                      <a:pt x="27087" y="10905"/>
                      <a:pt x="26944" y="10929"/>
                      <a:pt x="26980" y="10798"/>
                    </a:cubicBezTo>
                    <a:close/>
                    <a:moveTo>
                      <a:pt x="31489" y="11047"/>
                    </a:moveTo>
                    <a:cubicBezTo>
                      <a:pt x="31490" y="11047"/>
                      <a:pt x="31491" y="11047"/>
                      <a:pt x="31492" y="11048"/>
                    </a:cubicBezTo>
                    <a:cubicBezTo>
                      <a:pt x="31528" y="11060"/>
                      <a:pt x="31576" y="11107"/>
                      <a:pt x="31635" y="11155"/>
                    </a:cubicBezTo>
                    <a:cubicBezTo>
                      <a:pt x="31582" y="11187"/>
                      <a:pt x="31538" y="11228"/>
                      <a:pt x="31521" y="11228"/>
                    </a:cubicBezTo>
                    <a:cubicBezTo>
                      <a:pt x="31519" y="11228"/>
                      <a:pt x="31517" y="11228"/>
                      <a:pt x="31516" y="11227"/>
                    </a:cubicBezTo>
                    <a:cubicBezTo>
                      <a:pt x="31480" y="11203"/>
                      <a:pt x="31445" y="11155"/>
                      <a:pt x="31421" y="11107"/>
                    </a:cubicBezTo>
                    <a:cubicBezTo>
                      <a:pt x="31410" y="11107"/>
                      <a:pt x="31470" y="11047"/>
                      <a:pt x="31489" y="11047"/>
                    </a:cubicBezTo>
                    <a:close/>
                    <a:moveTo>
                      <a:pt x="32004" y="11107"/>
                    </a:moveTo>
                    <a:cubicBezTo>
                      <a:pt x="32040" y="11155"/>
                      <a:pt x="32076" y="11203"/>
                      <a:pt x="32100" y="11250"/>
                    </a:cubicBezTo>
                    <a:cubicBezTo>
                      <a:pt x="32100" y="11262"/>
                      <a:pt x="32088" y="11274"/>
                      <a:pt x="32088" y="11286"/>
                    </a:cubicBezTo>
                    <a:cubicBezTo>
                      <a:pt x="32040" y="11286"/>
                      <a:pt x="31981" y="11286"/>
                      <a:pt x="31957" y="11262"/>
                    </a:cubicBezTo>
                    <a:cubicBezTo>
                      <a:pt x="31933" y="11238"/>
                      <a:pt x="31957" y="11167"/>
                      <a:pt x="31957" y="11119"/>
                    </a:cubicBezTo>
                    <a:cubicBezTo>
                      <a:pt x="31969" y="11119"/>
                      <a:pt x="31981" y="11119"/>
                      <a:pt x="32004" y="11107"/>
                    </a:cubicBezTo>
                    <a:close/>
                    <a:moveTo>
                      <a:pt x="35350" y="11143"/>
                    </a:moveTo>
                    <a:cubicBezTo>
                      <a:pt x="35386" y="11179"/>
                      <a:pt x="35433" y="11215"/>
                      <a:pt x="35493" y="11274"/>
                    </a:cubicBezTo>
                    <a:cubicBezTo>
                      <a:pt x="35438" y="11318"/>
                      <a:pt x="35393" y="11383"/>
                      <a:pt x="35358" y="11383"/>
                    </a:cubicBezTo>
                    <a:cubicBezTo>
                      <a:pt x="35355" y="11383"/>
                      <a:pt x="35353" y="11382"/>
                      <a:pt x="35350" y="11381"/>
                    </a:cubicBezTo>
                    <a:cubicBezTo>
                      <a:pt x="35314" y="11369"/>
                      <a:pt x="35255" y="11310"/>
                      <a:pt x="35255" y="11274"/>
                    </a:cubicBezTo>
                    <a:cubicBezTo>
                      <a:pt x="35255" y="11227"/>
                      <a:pt x="35314" y="11191"/>
                      <a:pt x="35350" y="11143"/>
                    </a:cubicBezTo>
                    <a:close/>
                    <a:moveTo>
                      <a:pt x="31754" y="11738"/>
                    </a:moveTo>
                    <a:cubicBezTo>
                      <a:pt x="31873" y="11750"/>
                      <a:pt x="31873" y="11750"/>
                      <a:pt x="31909" y="11917"/>
                    </a:cubicBezTo>
                    <a:cubicBezTo>
                      <a:pt x="31900" y="11918"/>
                      <a:pt x="31892" y="11919"/>
                      <a:pt x="31883" y="11919"/>
                    </a:cubicBezTo>
                    <a:cubicBezTo>
                      <a:pt x="31793" y="11919"/>
                      <a:pt x="31743" y="11859"/>
                      <a:pt x="31754" y="11738"/>
                    </a:cubicBezTo>
                    <a:close/>
                    <a:moveTo>
                      <a:pt x="30397" y="12429"/>
                    </a:moveTo>
                    <a:cubicBezTo>
                      <a:pt x="30433" y="12453"/>
                      <a:pt x="30468" y="12477"/>
                      <a:pt x="30516" y="12524"/>
                    </a:cubicBezTo>
                    <a:cubicBezTo>
                      <a:pt x="30468" y="12560"/>
                      <a:pt x="30433" y="12596"/>
                      <a:pt x="30433" y="12596"/>
                    </a:cubicBezTo>
                    <a:cubicBezTo>
                      <a:pt x="30397" y="12572"/>
                      <a:pt x="30361" y="12536"/>
                      <a:pt x="30337" y="12500"/>
                    </a:cubicBezTo>
                    <a:cubicBezTo>
                      <a:pt x="30326" y="12500"/>
                      <a:pt x="30373" y="12453"/>
                      <a:pt x="30397" y="12429"/>
                    </a:cubicBezTo>
                    <a:close/>
                    <a:moveTo>
                      <a:pt x="25635" y="12965"/>
                    </a:moveTo>
                    <a:lnTo>
                      <a:pt x="25777" y="13108"/>
                    </a:lnTo>
                    <a:cubicBezTo>
                      <a:pt x="25765" y="13120"/>
                      <a:pt x="25765" y="13132"/>
                      <a:pt x="25754" y="13143"/>
                    </a:cubicBezTo>
                    <a:cubicBezTo>
                      <a:pt x="25658" y="13132"/>
                      <a:pt x="25599" y="13096"/>
                      <a:pt x="25599" y="13001"/>
                    </a:cubicBezTo>
                    <a:cubicBezTo>
                      <a:pt x="25611" y="12989"/>
                      <a:pt x="25623" y="12977"/>
                      <a:pt x="25635" y="12965"/>
                    </a:cubicBezTo>
                    <a:close/>
                    <a:moveTo>
                      <a:pt x="18288" y="13667"/>
                    </a:moveTo>
                    <a:cubicBezTo>
                      <a:pt x="18384" y="13715"/>
                      <a:pt x="18396" y="13774"/>
                      <a:pt x="18336" y="13870"/>
                    </a:cubicBezTo>
                    <a:cubicBezTo>
                      <a:pt x="18193" y="13810"/>
                      <a:pt x="18181" y="13774"/>
                      <a:pt x="18288" y="13667"/>
                    </a:cubicBezTo>
                    <a:close/>
                    <a:moveTo>
                      <a:pt x="12905" y="14225"/>
                    </a:moveTo>
                    <a:cubicBezTo>
                      <a:pt x="12975" y="14225"/>
                      <a:pt x="13036" y="14258"/>
                      <a:pt x="13097" y="14310"/>
                    </a:cubicBezTo>
                    <a:cubicBezTo>
                      <a:pt x="13137" y="14333"/>
                      <a:pt x="13179" y="14345"/>
                      <a:pt x="13219" y="14345"/>
                    </a:cubicBezTo>
                    <a:cubicBezTo>
                      <a:pt x="13265" y="14345"/>
                      <a:pt x="13310" y="14330"/>
                      <a:pt x="13347" y="14298"/>
                    </a:cubicBezTo>
                    <a:cubicBezTo>
                      <a:pt x="13371" y="14284"/>
                      <a:pt x="13391" y="14278"/>
                      <a:pt x="13409" y="14278"/>
                    </a:cubicBezTo>
                    <a:cubicBezTo>
                      <a:pt x="13437" y="14278"/>
                      <a:pt x="13461" y="14293"/>
                      <a:pt x="13490" y="14322"/>
                    </a:cubicBezTo>
                    <a:cubicBezTo>
                      <a:pt x="13526" y="14382"/>
                      <a:pt x="13573" y="14441"/>
                      <a:pt x="13621" y="14477"/>
                    </a:cubicBezTo>
                    <a:cubicBezTo>
                      <a:pt x="13669" y="14513"/>
                      <a:pt x="13728" y="14548"/>
                      <a:pt x="13776" y="14548"/>
                    </a:cubicBezTo>
                    <a:cubicBezTo>
                      <a:pt x="13871" y="14548"/>
                      <a:pt x="13907" y="14584"/>
                      <a:pt x="13919" y="14679"/>
                    </a:cubicBezTo>
                    <a:cubicBezTo>
                      <a:pt x="13919" y="14822"/>
                      <a:pt x="13978" y="14941"/>
                      <a:pt x="14097" y="15025"/>
                    </a:cubicBezTo>
                    <a:cubicBezTo>
                      <a:pt x="14109" y="15048"/>
                      <a:pt x="14133" y="15084"/>
                      <a:pt x="14133" y="15120"/>
                    </a:cubicBezTo>
                    <a:cubicBezTo>
                      <a:pt x="14121" y="15251"/>
                      <a:pt x="14062" y="15382"/>
                      <a:pt x="14121" y="15525"/>
                    </a:cubicBezTo>
                    <a:cubicBezTo>
                      <a:pt x="14133" y="15572"/>
                      <a:pt x="14085" y="15656"/>
                      <a:pt x="14062" y="15715"/>
                    </a:cubicBezTo>
                    <a:cubicBezTo>
                      <a:pt x="14014" y="15834"/>
                      <a:pt x="13954" y="15941"/>
                      <a:pt x="13895" y="16084"/>
                    </a:cubicBezTo>
                    <a:cubicBezTo>
                      <a:pt x="13812" y="16084"/>
                      <a:pt x="13716" y="16156"/>
                      <a:pt x="13645" y="16263"/>
                    </a:cubicBezTo>
                    <a:cubicBezTo>
                      <a:pt x="13621" y="16287"/>
                      <a:pt x="13550" y="16287"/>
                      <a:pt x="13478" y="16299"/>
                    </a:cubicBezTo>
                    <a:cubicBezTo>
                      <a:pt x="13490" y="16382"/>
                      <a:pt x="13419" y="16430"/>
                      <a:pt x="13312" y="16430"/>
                    </a:cubicBezTo>
                    <a:cubicBezTo>
                      <a:pt x="13216" y="16441"/>
                      <a:pt x="13121" y="16441"/>
                      <a:pt x="13038" y="16465"/>
                    </a:cubicBezTo>
                    <a:cubicBezTo>
                      <a:pt x="13025" y="16467"/>
                      <a:pt x="13013" y="16468"/>
                      <a:pt x="13001" y="16468"/>
                    </a:cubicBezTo>
                    <a:cubicBezTo>
                      <a:pt x="12924" y="16468"/>
                      <a:pt x="12862" y="16435"/>
                      <a:pt x="12800" y="16394"/>
                    </a:cubicBezTo>
                    <a:cubicBezTo>
                      <a:pt x="12793" y="16391"/>
                      <a:pt x="12785" y="16389"/>
                      <a:pt x="12776" y="16389"/>
                    </a:cubicBezTo>
                    <a:cubicBezTo>
                      <a:pt x="12753" y="16389"/>
                      <a:pt x="12725" y="16400"/>
                      <a:pt x="12716" y="16418"/>
                    </a:cubicBezTo>
                    <a:cubicBezTo>
                      <a:pt x="12689" y="16444"/>
                      <a:pt x="12665" y="16457"/>
                      <a:pt x="12642" y="16457"/>
                    </a:cubicBezTo>
                    <a:cubicBezTo>
                      <a:pt x="12614" y="16457"/>
                      <a:pt x="12588" y="16438"/>
                      <a:pt x="12561" y="16406"/>
                    </a:cubicBezTo>
                    <a:cubicBezTo>
                      <a:pt x="12430" y="16299"/>
                      <a:pt x="12300" y="16203"/>
                      <a:pt x="12169" y="16084"/>
                    </a:cubicBezTo>
                    <a:cubicBezTo>
                      <a:pt x="12049" y="15977"/>
                      <a:pt x="12002" y="15858"/>
                      <a:pt x="12038" y="15679"/>
                    </a:cubicBezTo>
                    <a:cubicBezTo>
                      <a:pt x="12073" y="15513"/>
                      <a:pt x="12061" y="15346"/>
                      <a:pt x="12073" y="15179"/>
                    </a:cubicBezTo>
                    <a:cubicBezTo>
                      <a:pt x="12073" y="15156"/>
                      <a:pt x="12061" y="15144"/>
                      <a:pt x="12061" y="15120"/>
                    </a:cubicBezTo>
                    <a:cubicBezTo>
                      <a:pt x="11978" y="14977"/>
                      <a:pt x="11990" y="14929"/>
                      <a:pt x="12121" y="14846"/>
                    </a:cubicBezTo>
                    <a:cubicBezTo>
                      <a:pt x="12216" y="14786"/>
                      <a:pt x="12300" y="14727"/>
                      <a:pt x="12288" y="14596"/>
                    </a:cubicBezTo>
                    <a:cubicBezTo>
                      <a:pt x="12288" y="14572"/>
                      <a:pt x="12323" y="14536"/>
                      <a:pt x="12347" y="14525"/>
                    </a:cubicBezTo>
                    <a:cubicBezTo>
                      <a:pt x="12490" y="14465"/>
                      <a:pt x="12633" y="14405"/>
                      <a:pt x="12764" y="14346"/>
                    </a:cubicBezTo>
                    <a:cubicBezTo>
                      <a:pt x="12800" y="14334"/>
                      <a:pt x="12811" y="14275"/>
                      <a:pt x="12823" y="14239"/>
                    </a:cubicBezTo>
                    <a:cubicBezTo>
                      <a:pt x="12852" y="14229"/>
                      <a:pt x="12879" y="14225"/>
                      <a:pt x="12905" y="14225"/>
                    </a:cubicBezTo>
                    <a:close/>
                    <a:moveTo>
                      <a:pt x="6013" y="18073"/>
                    </a:moveTo>
                    <a:cubicBezTo>
                      <a:pt x="6061" y="18108"/>
                      <a:pt x="6108" y="18144"/>
                      <a:pt x="6156" y="18192"/>
                    </a:cubicBezTo>
                    <a:cubicBezTo>
                      <a:pt x="6108" y="18251"/>
                      <a:pt x="6084" y="18275"/>
                      <a:pt x="6049" y="18311"/>
                    </a:cubicBezTo>
                    <a:cubicBezTo>
                      <a:pt x="6013" y="18275"/>
                      <a:pt x="5953" y="18239"/>
                      <a:pt x="5942" y="18180"/>
                    </a:cubicBezTo>
                    <a:cubicBezTo>
                      <a:pt x="5930" y="18168"/>
                      <a:pt x="5989" y="18120"/>
                      <a:pt x="6013" y="18073"/>
                    </a:cubicBezTo>
                    <a:close/>
                    <a:moveTo>
                      <a:pt x="32258" y="16780"/>
                    </a:moveTo>
                    <a:cubicBezTo>
                      <a:pt x="32317" y="16780"/>
                      <a:pt x="32357" y="16844"/>
                      <a:pt x="32409" y="16870"/>
                    </a:cubicBezTo>
                    <a:cubicBezTo>
                      <a:pt x="32457" y="16894"/>
                      <a:pt x="32504" y="16894"/>
                      <a:pt x="32540" y="16906"/>
                    </a:cubicBezTo>
                    <a:cubicBezTo>
                      <a:pt x="32552" y="16894"/>
                      <a:pt x="32552" y="16894"/>
                      <a:pt x="32564" y="16882"/>
                    </a:cubicBezTo>
                    <a:cubicBezTo>
                      <a:pt x="32576" y="16918"/>
                      <a:pt x="32600" y="16965"/>
                      <a:pt x="32612" y="17001"/>
                    </a:cubicBezTo>
                    <a:cubicBezTo>
                      <a:pt x="32635" y="17037"/>
                      <a:pt x="32659" y="17084"/>
                      <a:pt x="32695" y="17096"/>
                    </a:cubicBezTo>
                    <a:cubicBezTo>
                      <a:pt x="32897" y="17156"/>
                      <a:pt x="32933" y="17299"/>
                      <a:pt x="32945" y="17489"/>
                    </a:cubicBezTo>
                    <a:cubicBezTo>
                      <a:pt x="32945" y="17561"/>
                      <a:pt x="32993" y="17632"/>
                      <a:pt x="33004" y="17703"/>
                    </a:cubicBezTo>
                    <a:cubicBezTo>
                      <a:pt x="33016" y="17763"/>
                      <a:pt x="33016" y="17823"/>
                      <a:pt x="33016" y="17870"/>
                    </a:cubicBezTo>
                    <a:cubicBezTo>
                      <a:pt x="32993" y="17942"/>
                      <a:pt x="32969" y="18001"/>
                      <a:pt x="32945" y="18061"/>
                    </a:cubicBezTo>
                    <a:cubicBezTo>
                      <a:pt x="32909" y="18120"/>
                      <a:pt x="32874" y="18156"/>
                      <a:pt x="32838" y="18204"/>
                    </a:cubicBezTo>
                    <a:cubicBezTo>
                      <a:pt x="32826" y="18227"/>
                      <a:pt x="32790" y="18251"/>
                      <a:pt x="32778" y="18287"/>
                    </a:cubicBezTo>
                    <a:cubicBezTo>
                      <a:pt x="32731" y="18382"/>
                      <a:pt x="32707" y="18477"/>
                      <a:pt x="32647" y="18561"/>
                    </a:cubicBezTo>
                    <a:cubicBezTo>
                      <a:pt x="32612" y="18608"/>
                      <a:pt x="32528" y="18632"/>
                      <a:pt x="32481" y="18668"/>
                    </a:cubicBezTo>
                    <a:cubicBezTo>
                      <a:pt x="32433" y="18692"/>
                      <a:pt x="32385" y="18727"/>
                      <a:pt x="32373" y="18763"/>
                    </a:cubicBezTo>
                    <a:cubicBezTo>
                      <a:pt x="32350" y="18858"/>
                      <a:pt x="32302" y="18835"/>
                      <a:pt x="32231" y="18846"/>
                    </a:cubicBezTo>
                    <a:cubicBezTo>
                      <a:pt x="32154" y="18846"/>
                      <a:pt x="32083" y="18807"/>
                      <a:pt x="32010" y="18807"/>
                    </a:cubicBezTo>
                    <a:cubicBezTo>
                      <a:pt x="31969" y="18807"/>
                      <a:pt x="31928" y="18820"/>
                      <a:pt x="31885" y="18858"/>
                    </a:cubicBezTo>
                    <a:cubicBezTo>
                      <a:pt x="31878" y="18865"/>
                      <a:pt x="31866" y="18868"/>
                      <a:pt x="31851" y="18868"/>
                    </a:cubicBezTo>
                    <a:cubicBezTo>
                      <a:pt x="31816" y="18868"/>
                      <a:pt x="31764" y="18851"/>
                      <a:pt x="31731" y="18835"/>
                    </a:cubicBezTo>
                    <a:cubicBezTo>
                      <a:pt x="31622" y="18769"/>
                      <a:pt x="31533" y="18665"/>
                      <a:pt x="31392" y="18665"/>
                    </a:cubicBezTo>
                    <a:cubicBezTo>
                      <a:pt x="31378" y="18665"/>
                      <a:pt x="31364" y="18666"/>
                      <a:pt x="31350" y="18668"/>
                    </a:cubicBezTo>
                    <a:cubicBezTo>
                      <a:pt x="31326" y="18668"/>
                      <a:pt x="31290" y="18585"/>
                      <a:pt x="31266" y="18537"/>
                    </a:cubicBezTo>
                    <a:cubicBezTo>
                      <a:pt x="31207" y="18465"/>
                      <a:pt x="31171" y="18370"/>
                      <a:pt x="31099" y="18311"/>
                    </a:cubicBezTo>
                    <a:cubicBezTo>
                      <a:pt x="31028" y="18263"/>
                      <a:pt x="31004" y="18204"/>
                      <a:pt x="31004" y="18120"/>
                    </a:cubicBezTo>
                    <a:cubicBezTo>
                      <a:pt x="31004" y="18049"/>
                      <a:pt x="31004" y="17965"/>
                      <a:pt x="31004" y="17894"/>
                    </a:cubicBezTo>
                    <a:cubicBezTo>
                      <a:pt x="30992" y="17858"/>
                      <a:pt x="30980" y="17823"/>
                      <a:pt x="30957" y="17787"/>
                    </a:cubicBezTo>
                    <a:cubicBezTo>
                      <a:pt x="30933" y="17751"/>
                      <a:pt x="30873" y="17715"/>
                      <a:pt x="30873" y="17692"/>
                    </a:cubicBezTo>
                    <a:cubicBezTo>
                      <a:pt x="30873" y="17632"/>
                      <a:pt x="30909" y="17561"/>
                      <a:pt x="30933" y="17501"/>
                    </a:cubicBezTo>
                    <a:cubicBezTo>
                      <a:pt x="31004" y="17382"/>
                      <a:pt x="31076" y="17275"/>
                      <a:pt x="31147" y="17168"/>
                    </a:cubicBezTo>
                    <a:cubicBezTo>
                      <a:pt x="31153" y="17162"/>
                      <a:pt x="31168" y="17159"/>
                      <a:pt x="31184" y="17159"/>
                    </a:cubicBezTo>
                    <a:cubicBezTo>
                      <a:pt x="31201" y="17159"/>
                      <a:pt x="31219" y="17162"/>
                      <a:pt x="31230" y="17168"/>
                    </a:cubicBezTo>
                    <a:cubicBezTo>
                      <a:pt x="31254" y="17168"/>
                      <a:pt x="31266" y="17203"/>
                      <a:pt x="31278" y="17227"/>
                    </a:cubicBezTo>
                    <a:cubicBezTo>
                      <a:pt x="31308" y="17269"/>
                      <a:pt x="31335" y="17290"/>
                      <a:pt x="31360" y="17290"/>
                    </a:cubicBezTo>
                    <a:cubicBezTo>
                      <a:pt x="31385" y="17290"/>
                      <a:pt x="31409" y="17269"/>
                      <a:pt x="31433" y="17227"/>
                    </a:cubicBezTo>
                    <a:cubicBezTo>
                      <a:pt x="31480" y="17168"/>
                      <a:pt x="31516" y="17108"/>
                      <a:pt x="31552" y="17049"/>
                    </a:cubicBezTo>
                    <a:cubicBezTo>
                      <a:pt x="31623" y="17108"/>
                      <a:pt x="31683" y="17168"/>
                      <a:pt x="31754" y="17227"/>
                    </a:cubicBezTo>
                    <a:cubicBezTo>
                      <a:pt x="31885" y="17084"/>
                      <a:pt x="31873" y="17084"/>
                      <a:pt x="31742" y="16977"/>
                    </a:cubicBezTo>
                    <a:cubicBezTo>
                      <a:pt x="31707" y="16953"/>
                      <a:pt x="31695" y="16906"/>
                      <a:pt x="31671" y="16870"/>
                    </a:cubicBezTo>
                    <a:cubicBezTo>
                      <a:pt x="31719" y="16870"/>
                      <a:pt x="31754" y="16870"/>
                      <a:pt x="31802" y="16858"/>
                    </a:cubicBezTo>
                    <a:cubicBezTo>
                      <a:pt x="31850" y="16846"/>
                      <a:pt x="31885" y="16834"/>
                      <a:pt x="31945" y="16822"/>
                    </a:cubicBezTo>
                    <a:cubicBezTo>
                      <a:pt x="31981" y="16870"/>
                      <a:pt x="32028" y="16941"/>
                      <a:pt x="32076" y="17001"/>
                    </a:cubicBezTo>
                    <a:cubicBezTo>
                      <a:pt x="32147" y="16965"/>
                      <a:pt x="32123" y="16930"/>
                      <a:pt x="32088" y="16894"/>
                    </a:cubicBezTo>
                    <a:cubicBezTo>
                      <a:pt x="32076" y="16870"/>
                      <a:pt x="32076" y="16834"/>
                      <a:pt x="32064" y="16799"/>
                    </a:cubicBezTo>
                    <a:lnTo>
                      <a:pt x="32147" y="16799"/>
                    </a:lnTo>
                    <a:cubicBezTo>
                      <a:pt x="32157" y="16799"/>
                      <a:pt x="32174" y="16814"/>
                      <a:pt x="32180" y="16814"/>
                    </a:cubicBezTo>
                    <a:cubicBezTo>
                      <a:pt x="32182" y="16814"/>
                      <a:pt x="32183" y="16813"/>
                      <a:pt x="32183" y="16811"/>
                    </a:cubicBezTo>
                    <a:cubicBezTo>
                      <a:pt x="32212" y="16788"/>
                      <a:pt x="32236" y="16780"/>
                      <a:pt x="32258" y="16780"/>
                    </a:cubicBezTo>
                    <a:close/>
                    <a:moveTo>
                      <a:pt x="21484" y="19142"/>
                    </a:moveTo>
                    <a:cubicBezTo>
                      <a:pt x="21591" y="19142"/>
                      <a:pt x="21702" y="19172"/>
                      <a:pt x="21813" y="19192"/>
                    </a:cubicBezTo>
                    <a:cubicBezTo>
                      <a:pt x="22039" y="19216"/>
                      <a:pt x="22146" y="19382"/>
                      <a:pt x="22253" y="19549"/>
                    </a:cubicBezTo>
                    <a:cubicBezTo>
                      <a:pt x="22301" y="19620"/>
                      <a:pt x="22301" y="19704"/>
                      <a:pt x="22336" y="19775"/>
                    </a:cubicBezTo>
                    <a:cubicBezTo>
                      <a:pt x="22348" y="19811"/>
                      <a:pt x="22372" y="19847"/>
                      <a:pt x="22408" y="19882"/>
                    </a:cubicBezTo>
                    <a:cubicBezTo>
                      <a:pt x="22467" y="19954"/>
                      <a:pt x="22467" y="20013"/>
                      <a:pt x="22444" y="20097"/>
                    </a:cubicBezTo>
                    <a:cubicBezTo>
                      <a:pt x="22396" y="20204"/>
                      <a:pt x="22301" y="20323"/>
                      <a:pt x="22384" y="20454"/>
                    </a:cubicBezTo>
                    <a:cubicBezTo>
                      <a:pt x="22396" y="20466"/>
                      <a:pt x="22372" y="20525"/>
                      <a:pt x="22348" y="20549"/>
                    </a:cubicBezTo>
                    <a:cubicBezTo>
                      <a:pt x="22289" y="20609"/>
                      <a:pt x="22229" y="20668"/>
                      <a:pt x="22241" y="20763"/>
                    </a:cubicBezTo>
                    <a:cubicBezTo>
                      <a:pt x="22241" y="20787"/>
                      <a:pt x="22194" y="20823"/>
                      <a:pt x="22170" y="20859"/>
                    </a:cubicBezTo>
                    <a:lnTo>
                      <a:pt x="22146" y="20859"/>
                    </a:lnTo>
                    <a:cubicBezTo>
                      <a:pt x="22229" y="20668"/>
                      <a:pt x="22027" y="20668"/>
                      <a:pt x="21979" y="20573"/>
                    </a:cubicBezTo>
                    <a:cubicBezTo>
                      <a:pt x="21872" y="20644"/>
                      <a:pt x="21860" y="20692"/>
                      <a:pt x="21944" y="20799"/>
                    </a:cubicBezTo>
                    <a:cubicBezTo>
                      <a:pt x="21967" y="20835"/>
                      <a:pt x="21991" y="20894"/>
                      <a:pt x="21979" y="20918"/>
                    </a:cubicBezTo>
                    <a:cubicBezTo>
                      <a:pt x="21967" y="20942"/>
                      <a:pt x="21908" y="20954"/>
                      <a:pt x="21872" y="20966"/>
                    </a:cubicBezTo>
                    <a:cubicBezTo>
                      <a:pt x="21741" y="20990"/>
                      <a:pt x="21610" y="21002"/>
                      <a:pt x="21491" y="21013"/>
                    </a:cubicBezTo>
                    <a:cubicBezTo>
                      <a:pt x="21432" y="21013"/>
                      <a:pt x="21372" y="20978"/>
                      <a:pt x="21324" y="20942"/>
                    </a:cubicBezTo>
                    <a:cubicBezTo>
                      <a:pt x="21285" y="20919"/>
                      <a:pt x="21257" y="20895"/>
                      <a:pt x="21221" y="20895"/>
                    </a:cubicBezTo>
                    <a:cubicBezTo>
                      <a:pt x="21203" y="20895"/>
                      <a:pt x="21182" y="20902"/>
                      <a:pt x="21158" y="20918"/>
                    </a:cubicBezTo>
                    <a:cubicBezTo>
                      <a:pt x="21146" y="20924"/>
                      <a:pt x="21128" y="20927"/>
                      <a:pt x="21110" y="20927"/>
                    </a:cubicBezTo>
                    <a:cubicBezTo>
                      <a:pt x="21092" y="20927"/>
                      <a:pt x="21074" y="20924"/>
                      <a:pt x="21063" y="20918"/>
                    </a:cubicBezTo>
                    <a:cubicBezTo>
                      <a:pt x="20991" y="20859"/>
                      <a:pt x="20908" y="20799"/>
                      <a:pt x="20848" y="20716"/>
                    </a:cubicBezTo>
                    <a:cubicBezTo>
                      <a:pt x="20812" y="20680"/>
                      <a:pt x="20812" y="20597"/>
                      <a:pt x="20836" y="20549"/>
                    </a:cubicBezTo>
                    <a:cubicBezTo>
                      <a:pt x="20860" y="20490"/>
                      <a:pt x="20896" y="20430"/>
                      <a:pt x="20836" y="20359"/>
                    </a:cubicBezTo>
                    <a:cubicBezTo>
                      <a:pt x="20824" y="20323"/>
                      <a:pt x="20824" y="20263"/>
                      <a:pt x="20836" y="20216"/>
                    </a:cubicBezTo>
                    <a:cubicBezTo>
                      <a:pt x="20872" y="20132"/>
                      <a:pt x="20836" y="20097"/>
                      <a:pt x="20777" y="20049"/>
                    </a:cubicBezTo>
                    <a:cubicBezTo>
                      <a:pt x="20705" y="20001"/>
                      <a:pt x="20658" y="19942"/>
                      <a:pt x="20717" y="19847"/>
                    </a:cubicBezTo>
                    <a:cubicBezTo>
                      <a:pt x="20741" y="19811"/>
                      <a:pt x="20717" y="19763"/>
                      <a:pt x="20717" y="19716"/>
                    </a:cubicBezTo>
                    <a:cubicBezTo>
                      <a:pt x="20705" y="19644"/>
                      <a:pt x="20705" y="19573"/>
                      <a:pt x="20789" y="19537"/>
                    </a:cubicBezTo>
                    <a:cubicBezTo>
                      <a:pt x="20824" y="19525"/>
                      <a:pt x="20848" y="19489"/>
                      <a:pt x="20872" y="19466"/>
                    </a:cubicBezTo>
                    <a:cubicBezTo>
                      <a:pt x="20943" y="19418"/>
                      <a:pt x="20967" y="19323"/>
                      <a:pt x="21086" y="19323"/>
                    </a:cubicBezTo>
                    <a:cubicBezTo>
                      <a:pt x="21134" y="19323"/>
                      <a:pt x="21182" y="19251"/>
                      <a:pt x="21229" y="19227"/>
                    </a:cubicBezTo>
                    <a:cubicBezTo>
                      <a:pt x="21310" y="19163"/>
                      <a:pt x="21396" y="19142"/>
                      <a:pt x="21484" y="19142"/>
                    </a:cubicBezTo>
                    <a:close/>
                    <a:moveTo>
                      <a:pt x="5646" y="22183"/>
                    </a:moveTo>
                    <a:cubicBezTo>
                      <a:pt x="5676" y="22183"/>
                      <a:pt x="5706" y="22186"/>
                      <a:pt x="5739" y="22192"/>
                    </a:cubicBezTo>
                    <a:cubicBezTo>
                      <a:pt x="5834" y="22204"/>
                      <a:pt x="5942" y="22192"/>
                      <a:pt x="6037" y="22252"/>
                    </a:cubicBezTo>
                    <a:cubicBezTo>
                      <a:pt x="6215" y="22371"/>
                      <a:pt x="6311" y="22645"/>
                      <a:pt x="6215" y="22835"/>
                    </a:cubicBezTo>
                    <a:cubicBezTo>
                      <a:pt x="6180" y="22895"/>
                      <a:pt x="6144" y="22954"/>
                      <a:pt x="6108" y="23026"/>
                    </a:cubicBezTo>
                    <a:cubicBezTo>
                      <a:pt x="6061" y="23109"/>
                      <a:pt x="5989" y="23133"/>
                      <a:pt x="5882" y="23133"/>
                    </a:cubicBezTo>
                    <a:cubicBezTo>
                      <a:pt x="5811" y="23133"/>
                      <a:pt x="5739" y="23180"/>
                      <a:pt x="5668" y="23204"/>
                    </a:cubicBezTo>
                    <a:cubicBezTo>
                      <a:pt x="5657" y="23029"/>
                      <a:pt x="5596" y="22965"/>
                      <a:pt x="5447" y="22965"/>
                    </a:cubicBezTo>
                    <a:cubicBezTo>
                      <a:pt x="5434" y="22965"/>
                      <a:pt x="5420" y="22965"/>
                      <a:pt x="5406" y="22966"/>
                    </a:cubicBezTo>
                    <a:cubicBezTo>
                      <a:pt x="5263" y="22966"/>
                      <a:pt x="5203" y="22918"/>
                      <a:pt x="5203" y="22764"/>
                    </a:cubicBezTo>
                    <a:cubicBezTo>
                      <a:pt x="5203" y="22633"/>
                      <a:pt x="5227" y="22490"/>
                      <a:pt x="5311" y="22371"/>
                    </a:cubicBezTo>
                    <a:cubicBezTo>
                      <a:pt x="5399" y="22252"/>
                      <a:pt x="5504" y="22183"/>
                      <a:pt x="5646" y="22183"/>
                    </a:cubicBezTo>
                    <a:close/>
                    <a:moveTo>
                      <a:pt x="6668" y="23026"/>
                    </a:moveTo>
                    <a:cubicBezTo>
                      <a:pt x="6656" y="23109"/>
                      <a:pt x="6644" y="23180"/>
                      <a:pt x="6644" y="23252"/>
                    </a:cubicBezTo>
                    <a:cubicBezTo>
                      <a:pt x="6632" y="23240"/>
                      <a:pt x="6608" y="23240"/>
                      <a:pt x="6596" y="23240"/>
                    </a:cubicBezTo>
                    <a:cubicBezTo>
                      <a:pt x="6549" y="23145"/>
                      <a:pt x="6561" y="23085"/>
                      <a:pt x="6668" y="23026"/>
                    </a:cubicBezTo>
                    <a:close/>
                    <a:moveTo>
                      <a:pt x="7997" y="25018"/>
                    </a:moveTo>
                    <a:cubicBezTo>
                      <a:pt x="8043" y="25018"/>
                      <a:pt x="8089" y="25042"/>
                      <a:pt x="8132" y="25085"/>
                    </a:cubicBezTo>
                    <a:cubicBezTo>
                      <a:pt x="8201" y="25146"/>
                      <a:pt x="8271" y="25162"/>
                      <a:pt x="8344" y="25162"/>
                    </a:cubicBezTo>
                    <a:cubicBezTo>
                      <a:pt x="8372" y="25162"/>
                      <a:pt x="8401" y="25160"/>
                      <a:pt x="8430" y="25157"/>
                    </a:cubicBezTo>
                    <a:cubicBezTo>
                      <a:pt x="8478" y="25157"/>
                      <a:pt x="8537" y="25181"/>
                      <a:pt x="8549" y="25204"/>
                    </a:cubicBezTo>
                    <a:cubicBezTo>
                      <a:pt x="8644" y="25335"/>
                      <a:pt x="8728" y="25454"/>
                      <a:pt x="8894" y="25502"/>
                    </a:cubicBezTo>
                    <a:cubicBezTo>
                      <a:pt x="8918" y="25502"/>
                      <a:pt x="8942" y="25538"/>
                      <a:pt x="8954" y="25562"/>
                    </a:cubicBezTo>
                    <a:cubicBezTo>
                      <a:pt x="8966" y="25764"/>
                      <a:pt x="8978" y="25966"/>
                      <a:pt x="8990" y="26193"/>
                    </a:cubicBezTo>
                    <a:lnTo>
                      <a:pt x="8906" y="26193"/>
                    </a:lnTo>
                    <a:cubicBezTo>
                      <a:pt x="8871" y="26193"/>
                      <a:pt x="8835" y="26205"/>
                      <a:pt x="8787" y="26216"/>
                    </a:cubicBezTo>
                    <a:cubicBezTo>
                      <a:pt x="8811" y="26264"/>
                      <a:pt x="8823" y="26336"/>
                      <a:pt x="8859" y="26347"/>
                    </a:cubicBezTo>
                    <a:cubicBezTo>
                      <a:pt x="8978" y="26383"/>
                      <a:pt x="8978" y="26431"/>
                      <a:pt x="8906" y="26514"/>
                    </a:cubicBezTo>
                    <a:cubicBezTo>
                      <a:pt x="8882" y="26538"/>
                      <a:pt x="8906" y="26597"/>
                      <a:pt x="8918" y="26633"/>
                    </a:cubicBezTo>
                    <a:cubicBezTo>
                      <a:pt x="8930" y="26717"/>
                      <a:pt x="8954" y="26800"/>
                      <a:pt x="8835" y="26824"/>
                    </a:cubicBezTo>
                    <a:cubicBezTo>
                      <a:pt x="8823" y="26836"/>
                      <a:pt x="8799" y="26859"/>
                      <a:pt x="8787" y="26871"/>
                    </a:cubicBezTo>
                    <a:cubicBezTo>
                      <a:pt x="8585" y="27133"/>
                      <a:pt x="8287" y="27181"/>
                      <a:pt x="8001" y="27228"/>
                    </a:cubicBezTo>
                    <a:cubicBezTo>
                      <a:pt x="7918" y="27240"/>
                      <a:pt x="7835" y="27240"/>
                      <a:pt x="7763" y="27240"/>
                    </a:cubicBezTo>
                    <a:cubicBezTo>
                      <a:pt x="7728" y="27240"/>
                      <a:pt x="7668" y="27240"/>
                      <a:pt x="7644" y="27217"/>
                    </a:cubicBezTo>
                    <a:cubicBezTo>
                      <a:pt x="7579" y="27144"/>
                      <a:pt x="7509" y="27120"/>
                      <a:pt x="7433" y="27120"/>
                    </a:cubicBezTo>
                    <a:cubicBezTo>
                      <a:pt x="7398" y="27120"/>
                      <a:pt x="7361" y="27126"/>
                      <a:pt x="7323" y="27133"/>
                    </a:cubicBezTo>
                    <a:cubicBezTo>
                      <a:pt x="7303" y="27137"/>
                      <a:pt x="7285" y="27138"/>
                      <a:pt x="7269" y="27138"/>
                    </a:cubicBezTo>
                    <a:cubicBezTo>
                      <a:pt x="7174" y="27138"/>
                      <a:pt x="7125" y="27083"/>
                      <a:pt x="7085" y="27002"/>
                    </a:cubicBezTo>
                    <a:cubicBezTo>
                      <a:pt x="6954" y="26812"/>
                      <a:pt x="6846" y="26621"/>
                      <a:pt x="6835" y="26371"/>
                    </a:cubicBezTo>
                    <a:cubicBezTo>
                      <a:pt x="6835" y="26240"/>
                      <a:pt x="6787" y="26121"/>
                      <a:pt x="6906" y="26014"/>
                    </a:cubicBezTo>
                    <a:cubicBezTo>
                      <a:pt x="6966" y="25955"/>
                      <a:pt x="6942" y="25883"/>
                      <a:pt x="6906" y="25824"/>
                    </a:cubicBezTo>
                    <a:cubicBezTo>
                      <a:pt x="6894" y="25764"/>
                      <a:pt x="6882" y="25704"/>
                      <a:pt x="6858" y="25633"/>
                    </a:cubicBezTo>
                    <a:lnTo>
                      <a:pt x="6858" y="25633"/>
                    </a:lnTo>
                    <a:cubicBezTo>
                      <a:pt x="6881" y="25639"/>
                      <a:pt x="6902" y="25642"/>
                      <a:pt x="6921" y="25642"/>
                    </a:cubicBezTo>
                    <a:cubicBezTo>
                      <a:pt x="7016" y="25642"/>
                      <a:pt x="7077" y="25573"/>
                      <a:pt x="7096" y="25454"/>
                    </a:cubicBezTo>
                    <a:cubicBezTo>
                      <a:pt x="7106" y="25395"/>
                      <a:pt x="7084" y="25312"/>
                      <a:pt x="7156" y="25312"/>
                    </a:cubicBezTo>
                    <a:cubicBezTo>
                      <a:pt x="7172" y="25312"/>
                      <a:pt x="7191" y="25315"/>
                      <a:pt x="7216" y="25323"/>
                    </a:cubicBezTo>
                    <a:cubicBezTo>
                      <a:pt x="7251" y="25228"/>
                      <a:pt x="7370" y="25276"/>
                      <a:pt x="7418" y="25216"/>
                    </a:cubicBezTo>
                    <a:cubicBezTo>
                      <a:pt x="7497" y="25146"/>
                      <a:pt x="7589" y="25128"/>
                      <a:pt x="7680" y="25128"/>
                    </a:cubicBezTo>
                    <a:cubicBezTo>
                      <a:pt x="7712" y="25128"/>
                      <a:pt x="7744" y="25130"/>
                      <a:pt x="7775" y="25133"/>
                    </a:cubicBezTo>
                    <a:cubicBezTo>
                      <a:pt x="7811" y="25133"/>
                      <a:pt x="7847" y="25109"/>
                      <a:pt x="7870" y="25085"/>
                    </a:cubicBezTo>
                    <a:cubicBezTo>
                      <a:pt x="7911" y="25039"/>
                      <a:pt x="7954" y="25018"/>
                      <a:pt x="7997" y="25018"/>
                    </a:cubicBezTo>
                    <a:close/>
                    <a:moveTo>
                      <a:pt x="20955" y="31586"/>
                    </a:moveTo>
                    <a:cubicBezTo>
                      <a:pt x="21122" y="31598"/>
                      <a:pt x="21265" y="31634"/>
                      <a:pt x="21324" y="31789"/>
                    </a:cubicBezTo>
                    <a:cubicBezTo>
                      <a:pt x="21336" y="31824"/>
                      <a:pt x="21372" y="31836"/>
                      <a:pt x="21384" y="31872"/>
                    </a:cubicBezTo>
                    <a:cubicBezTo>
                      <a:pt x="21396" y="31896"/>
                      <a:pt x="21408" y="31943"/>
                      <a:pt x="21408" y="31979"/>
                    </a:cubicBezTo>
                    <a:cubicBezTo>
                      <a:pt x="21408" y="32050"/>
                      <a:pt x="21384" y="32134"/>
                      <a:pt x="21372" y="32205"/>
                    </a:cubicBezTo>
                    <a:cubicBezTo>
                      <a:pt x="21360" y="32277"/>
                      <a:pt x="21348" y="32312"/>
                      <a:pt x="21265" y="32312"/>
                    </a:cubicBezTo>
                    <a:cubicBezTo>
                      <a:pt x="21217" y="32312"/>
                      <a:pt x="21170" y="32336"/>
                      <a:pt x="21134" y="32372"/>
                    </a:cubicBezTo>
                    <a:cubicBezTo>
                      <a:pt x="21054" y="32436"/>
                      <a:pt x="20991" y="32469"/>
                      <a:pt x="20935" y="32469"/>
                    </a:cubicBezTo>
                    <a:cubicBezTo>
                      <a:pt x="20866" y="32469"/>
                      <a:pt x="20807" y="32418"/>
                      <a:pt x="20741" y="32312"/>
                    </a:cubicBezTo>
                    <a:cubicBezTo>
                      <a:pt x="20717" y="32289"/>
                      <a:pt x="20705" y="32265"/>
                      <a:pt x="20682" y="32253"/>
                    </a:cubicBezTo>
                    <a:cubicBezTo>
                      <a:pt x="20586" y="32193"/>
                      <a:pt x="20503" y="32122"/>
                      <a:pt x="20598" y="32003"/>
                    </a:cubicBezTo>
                    <a:cubicBezTo>
                      <a:pt x="20598" y="31991"/>
                      <a:pt x="20586" y="31967"/>
                      <a:pt x="20586" y="31943"/>
                    </a:cubicBezTo>
                    <a:cubicBezTo>
                      <a:pt x="20551" y="31789"/>
                      <a:pt x="20610" y="31693"/>
                      <a:pt x="20753" y="31646"/>
                    </a:cubicBezTo>
                    <a:cubicBezTo>
                      <a:pt x="20824" y="31622"/>
                      <a:pt x="20908" y="31598"/>
                      <a:pt x="20955" y="31586"/>
                    </a:cubicBezTo>
                    <a:close/>
                    <a:moveTo>
                      <a:pt x="17050" y="33408"/>
                    </a:moveTo>
                    <a:cubicBezTo>
                      <a:pt x="17062" y="33432"/>
                      <a:pt x="17074" y="33467"/>
                      <a:pt x="17086" y="33491"/>
                    </a:cubicBezTo>
                    <a:cubicBezTo>
                      <a:pt x="17074" y="33503"/>
                      <a:pt x="17062" y="33503"/>
                      <a:pt x="17050" y="33515"/>
                    </a:cubicBezTo>
                    <a:cubicBezTo>
                      <a:pt x="17038" y="33479"/>
                      <a:pt x="17026" y="33444"/>
                      <a:pt x="17014" y="33420"/>
                    </a:cubicBezTo>
                    <a:cubicBezTo>
                      <a:pt x="17014" y="33408"/>
                      <a:pt x="17038" y="33408"/>
                      <a:pt x="17050" y="33408"/>
                    </a:cubicBezTo>
                    <a:close/>
                    <a:moveTo>
                      <a:pt x="17098" y="31336"/>
                    </a:moveTo>
                    <a:cubicBezTo>
                      <a:pt x="17228" y="31369"/>
                      <a:pt x="17365" y="31435"/>
                      <a:pt x="17503" y="31435"/>
                    </a:cubicBezTo>
                    <a:cubicBezTo>
                      <a:pt x="17566" y="31435"/>
                      <a:pt x="17629" y="31421"/>
                      <a:pt x="17693" y="31384"/>
                    </a:cubicBezTo>
                    <a:cubicBezTo>
                      <a:pt x="17788" y="31467"/>
                      <a:pt x="17872" y="31550"/>
                      <a:pt x="17979" y="31622"/>
                    </a:cubicBezTo>
                    <a:cubicBezTo>
                      <a:pt x="18015" y="31646"/>
                      <a:pt x="18086" y="31634"/>
                      <a:pt x="18134" y="31658"/>
                    </a:cubicBezTo>
                    <a:cubicBezTo>
                      <a:pt x="18169" y="31669"/>
                      <a:pt x="18217" y="31693"/>
                      <a:pt x="18229" y="31717"/>
                    </a:cubicBezTo>
                    <a:cubicBezTo>
                      <a:pt x="18276" y="31872"/>
                      <a:pt x="18324" y="32039"/>
                      <a:pt x="18372" y="32193"/>
                    </a:cubicBezTo>
                    <a:cubicBezTo>
                      <a:pt x="18443" y="32396"/>
                      <a:pt x="18372" y="32562"/>
                      <a:pt x="18229" y="32705"/>
                    </a:cubicBezTo>
                    <a:cubicBezTo>
                      <a:pt x="18253" y="32741"/>
                      <a:pt x="18288" y="32777"/>
                      <a:pt x="18312" y="32812"/>
                    </a:cubicBezTo>
                    <a:cubicBezTo>
                      <a:pt x="18384" y="32920"/>
                      <a:pt x="18348" y="32991"/>
                      <a:pt x="18276" y="33086"/>
                    </a:cubicBezTo>
                    <a:cubicBezTo>
                      <a:pt x="18181" y="33229"/>
                      <a:pt x="18074" y="33336"/>
                      <a:pt x="17919" y="33408"/>
                    </a:cubicBezTo>
                    <a:cubicBezTo>
                      <a:pt x="17860" y="33432"/>
                      <a:pt x="17812" y="33515"/>
                      <a:pt x="17753" y="33551"/>
                    </a:cubicBezTo>
                    <a:cubicBezTo>
                      <a:pt x="17681" y="33586"/>
                      <a:pt x="17598" y="33622"/>
                      <a:pt x="17514" y="33634"/>
                    </a:cubicBezTo>
                    <a:cubicBezTo>
                      <a:pt x="17511" y="33635"/>
                      <a:pt x="17507" y="33636"/>
                      <a:pt x="17503" y="33636"/>
                    </a:cubicBezTo>
                    <a:cubicBezTo>
                      <a:pt x="17468" y="33636"/>
                      <a:pt x="17423" y="33594"/>
                      <a:pt x="17360" y="33563"/>
                    </a:cubicBezTo>
                    <a:cubicBezTo>
                      <a:pt x="17312" y="33598"/>
                      <a:pt x="17253" y="33646"/>
                      <a:pt x="17169" y="33694"/>
                    </a:cubicBezTo>
                    <a:cubicBezTo>
                      <a:pt x="17062" y="33658"/>
                      <a:pt x="17062" y="33610"/>
                      <a:pt x="17157" y="33527"/>
                    </a:cubicBezTo>
                    <a:cubicBezTo>
                      <a:pt x="17169" y="33503"/>
                      <a:pt x="17157" y="33444"/>
                      <a:pt x="17145" y="33432"/>
                    </a:cubicBezTo>
                    <a:cubicBezTo>
                      <a:pt x="17062" y="33384"/>
                      <a:pt x="17050" y="33241"/>
                      <a:pt x="16919" y="33241"/>
                    </a:cubicBezTo>
                    <a:cubicBezTo>
                      <a:pt x="16907" y="33241"/>
                      <a:pt x="16872" y="33146"/>
                      <a:pt x="16883" y="33098"/>
                    </a:cubicBezTo>
                    <a:cubicBezTo>
                      <a:pt x="16883" y="33015"/>
                      <a:pt x="16848" y="32967"/>
                      <a:pt x="16776" y="32932"/>
                    </a:cubicBezTo>
                    <a:lnTo>
                      <a:pt x="16776" y="32932"/>
                    </a:lnTo>
                    <a:cubicBezTo>
                      <a:pt x="16657" y="33051"/>
                      <a:pt x="16657" y="33051"/>
                      <a:pt x="16824" y="33193"/>
                    </a:cubicBezTo>
                    <a:cubicBezTo>
                      <a:pt x="16681" y="33360"/>
                      <a:pt x="16955" y="33408"/>
                      <a:pt x="16943" y="33551"/>
                    </a:cubicBezTo>
                    <a:cubicBezTo>
                      <a:pt x="16752" y="33515"/>
                      <a:pt x="16717" y="33491"/>
                      <a:pt x="16705" y="33348"/>
                    </a:cubicBezTo>
                    <a:cubicBezTo>
                      <a:pt x="16550" y="33313"/>
                      <a:pt x="16538" y="33265"/>
                      <a:pt x="16598" y="33122"/>
                    </a:cubicBezTo>
                    <a:cubicBezTo>
                      <a:pt x="16610" y="33098"/>
                      <a:pt x="16610" y="33051"/>
                      <a:pt x="16586" y="33039"/>
                    </a:cubicBezTo>
                    <a:cubicBezTo>
                      <a:pt x="16569" y="33030"/>
                      <a:pt x="16536" y="33017"/>
                      <a:pt x="16509" y="33017"/>
                    </a:cubicBezTo>
                    <a:cubicBezTo>
                      <a:pt x="16497" y="33017"/>
                      <a:pt x="16486" y="33019"/>
                      <a:pt x="16479" y="33027"/>
                    </a:cubicBezTo>
                    <a:cubicBezTo>
                      <a:pt x="16448" y="33044"/>
                      <a:pt x="16425" y="33051"/>
                      <a:pt x="16406" y="33051"/>
                    </a:cubicBezTo>
                    <a:cubicBezTo>
                      <a:pt x="16359" y="33051"/>
                      <a:pt x="16344" y="33003"/>
                      <a:pt x="16336" y="32943"/>
                    </a:cubicBezTo>
                    <a:cubicBezTo>
                      <a:pt x="16336" y="32872"/>
                      <a:pt x="16264" y="32812"/>
                      <a:pt x="16336" y="32741"/>
                    </a:cubicBezTo>
                    <a:cubicBezTo>
                      <a:pt x="16336" y="32729"/>
                      <a:pt x="16324" y="32705"/>
                      <a:pt x="16312" y="32682"/>
                    </a:cubicBezTo>
                    <a:cubicBezTo>
                      <a:pt x="16264" y="32610"/>
                      <a:pt x="16217" y="32539"/>
                      <a:pt x="16252" y="32443"/>
                    </a:cubicBezTo>
                    <a:cubicBezTo>
                      <a:pt x="16264" y="32420"/>
                      <a:pt x="16240" y="32396"/>
                      <a:pt x="16240" y="32360"/>
                    </a:cubicBezTo>
                    <a:cubicBezTo>
                      <a:pt x="16252" y="32301"/>
                      <a:pt x="16252" y="32229"/>
                      <a:pt x="16276" y="32158"/>
                    </a:cubicBezTo>
                    <a:cubicBezTo>
                      <a:pt x="16300" y="32086"/>
                      <a:pt x="16371" y="32015"/>
                      <a:pt x="16395" y="31931"/>
                    </a:cubicBezTo>
                    <a:cubicBezTo>
                      <a:pt x="16431" y="31824"/>
                      <a:pt x="16502" y="31765"/>
                      <a:pt x="16574" y="31693"/>
                    </a:cubicBezTo>
                    <a:cubicBezTo>
                      <a:pt x="16598" y="31681"/>
                      <a:pt x="16645" y="31658"/>
                      <a:pt x="16645" y="31634"/>
                    </a:cubicBezTo>
                    <a:cubicBezTo>
                      <a:pt x="16661" y="31539"/>
                      <a:pt x="16703" y="31517"/>
                      <a:pt x="16758" y="31517"/>
                    </a:cubicBezTo>
                    <a:cubicBezTo>
                      <a:pt x="16786" y="31517"/>
                      <a:pt x="16816" y="31523"/>
                      <a:pt x="16848" y="31527"/>
                    </a:cubicBezTo>
                    <a:cubicBezTo>
                      <a:pt x="16856" y="31527"/>
                      <a:pt x="16865" y="31528"/>
                      <a:pt x="16873" y="31528"/>
                    </a:cubicBezTo>
                    <a:cubicBezTo>
                      <a:pt x="16979" y="31528"/>
                      <a:pt x="17054" y="31458"/>
                      <a:pt x="17098" y="31336"/>
                    </a:cubicBezTo>
                    <a:close/>
                    <a:moveTo>
                      <a:pt x="7466" y="35658"/>
                    </a:moveTo>
                    <a:cubicBezTo>
                      <a:pt x="7513" y="35670"/>
                      <a:pt x="7561" y="35658"/>
                      <a:pt x="7585" y="35682"/>
                    </a:cubicBezTo>
                    <a:cubicBezTo>
                      <a:pt x="7608" y="35694"/>
                      <a:pt x="7597" y="35753"/>
                      <a:pt x="7597" y="35789"/>
                    </a:cubicBezTo>
                    <a:cubicBezTo>
                      <a:pt x="7585" y="35801"/>
                      <a:pt x="7573" y="35801"/>
                      <a:pt x="7561" y="35813"/>
                    </a:cubicBezTo>
                    <a:cubicBezTo>
                      <a:pt x="7525" y="35777"/>
                      <a:pt x="7489" y="35730"/>
                      <a:pt x="7442" y="35694"/>
                    </a:cubicBezTo>
                    <a:cubicBezTo>
                      <a:pt x="7454" y="35682"/>
                      <a:pt x="7466" y="35670"/>
                      <a:pt x="7466" y="35658"/>
                    </a:cubicBezTo>
                    <a:close/>
                    <a:moveTo>
                      <a:pt x="4846" y="36158"/>
                    </a:moveTo>
                    <a:cubicBezTo>
                      <a:pt x="4882" y="36206"/>
                      <a:pt x="4930" y="36241"/>
                      <a:pt x="4941" y="36289"/>
                    </a:cubicBezTo>
                    <a:cubicBezTo>
                      <a:pt x="4953" y="36301"/>
                      <a:pt x="4894" y="36337"/>
                      <a:pt x="4858" y="36361"/>
                    </a:cubicBezTo>
                    <a:cubicBezTo>
                      <a:pt x="4834" y="36337"/>
                      <a:pt x="4799" y="36313"/>
                      <a:pt x="4787" y="36277"/>
                    </a:cubicBezTo>
                    <a:cubicBezTo>
                      <a:pt x="4775" y="36241"/>
                      <a:pt x="4799" y="36206"/>
                      <a:pt x="4810" y="36170"/>
                    </a:cubicBezTo>
                    <a:lnTo>
                      <a:pt x="4846" y="36158"/>
                    </a:lnTo>
                    <a:close/>
                    <a:moveTo>
                      <a:pt x="6120" y="36182"/>
                    </a:moveTo>
                    <a:cubicBezTo>
                      <a:pt x="6180" y="36253"/>
                      <a:pt x="6215" y="36289"/>
                      <a:pt x="6251" y="36325"/>
                    </a:cubicBezTo>
                    <a:cubicBezTo>
                      <a:pt x="6215" y="36361"/>
                      <a:pt x="6180" y="36396"/>
                      <a:pt x="6132" y="36420"/>
                    </a:cubicBezTo>
                    <a:cubicBezTo>
                      <a:pt x="6120" y="36420"/>
                      <a:pt x="6049" y="36384"/>
                      <a:pt x="6061" y="36372"/>
                    </a:cubicBezTo>
                    <a:cubicBezTo>
                      <a:pt x="6061" y="36313"/>
                      <a:pt x="6096" y="36265"/>
                      <a:pt x="6120" y="36182"/>
                    </a:cubicBezTo>
                    <a:close/>
                    <a:moveTo>
                      <a:pt x="6477" y="36468"/>
                    </a:moveTo>
                    <a:cubicBezTo>
                      <a:pt x="6537" y="36492"/>
                      <a:pt x="6585" y="36527"/>
                      <a:pt x="6644" y="36551"/>
                    </a:cubicBezTo>
                    <a:lnTo>
                      <a:pt x="6644" y="36599"/>
                    </a:lnTo>
                    <a:cubicBezTo>
                      <a:pt x="6612" y="36620"/>
                      <a:pt x="6561" y="36660"/>
                      <a:pt x="6542" y="36660"/>
                    </a:cubicBezTo>
                    <a:cubicBezTo>
                      <a:pt x="6540" y="36660"/>
                      <a:pt x="6538" y="36659"/>
                      <a:pt x="6537" y="36658"/>
                    </a:cubicBezTo>
                    <a:cubicBezTo>
                      <a:pt x="6489" y="36622"/>
                      <a:pt x="6454" y="36575"/>
                      <a:pt x="6418" y="36527"/>
                    </a:cubicBezTo>
                    <a:cubicBezTo>
                      <a:pt x="6418" y="36527"/>
                      <a:pt x="6465" y="36468"/>
                      <a:pt x="6477" y="36468"/>
                    </a:cubicBezTo>
                    <a:close/>
                    <a:moveTo>
                      <a:pt x="6585" y="36682"/>
                    </a:moveTo>
                    <a:cubicBezTo>
                      <a:pt x="6632" y="36753"/>
                      <a:pt x="6704" y="36813"/>
                      <a:pt x="6692" y="36849"/>
                    </a:cubicBezTo>
                    <a:cubicBezTo>
                      <a:pt x="6680" y="36908"/>
                      <a:pt x="6608" y="36956"/>
                      <a:pt x="6549" y="37003"/>
                    </a:cubicBezTo>
                    <a:cubicBezTo>
                      <a:pt x="6545" y="37007"/>
                      <a:pt x="6539" y="37008"/>
                      <a:pt x="6531" y="37008"/>
                    </a:cubicBezTo>
                    <a:cubicBezTo>
                      <a:pt x="6512" y="37008"/>
                      <a:pt x="6486" y="37000"/>
                      <a:pt x="6477" y="36992"/>
                    </a:cubicBezTo>
                    <a:cubicBezTo>
                      <a:pt x="6465" y="36956"/>
                      <a:pt x="6454" y="36908"/>
                      <a:pt x="6465" y="36884"/>
                    </a:cubicBezTo>
                    <a:cubicBezTo>
                      <a:pt x="6489" y="36825"/>
                      <a:pt x="6525" y="36765"/>
                      <a:pt x="6585" y="36682"/>
                    </a:cubicBezTo>
                    <a:close/>
                    <a:moveTo>
                      <a:pt x="6943" y="36977"/>
                    </a:moveTo>
                    <a:cubicBezTo>
                      <a:pt x="6970" y="36977"/>
                      <a:pt x="7029" y="36996"/>
                      <a:pt x="7049" y="37015"/>
                    </a:cubicBezTo>
                    <a:cubicBezTo>
                      <a:pt x="7073" y="37039"/>
                      <a:pt x="7073" y="37099"/>
                      <a:pt x="7061" y="37123"/>
                    </a:cubicBezTo>
                    <a:cubicBezTo>
                      <a:pt x="7037" y="37182"/>
                      <a:pt x="6989" y="37230"/>
                      <a:pt x="6930" y="37313"/>
                    </a:cubicBezTo>
                    <a:cubicBezTo>
                      <a:pt x="6894" y="37254"/>
                      <a:pt x="6823" y="37194"/>
                      <a:pt x="6823" y="37146"/>
                    </a:cubicBezTo>
                    <a:cubicBezTo>
                      <a:pt x="6835" y="37087"/>
                      <a:pt x="6882" y="37027"/>
                      <a:pt x="6930" y="36980"/>
                    </a:cubicBezTo>
                    <a:cubicBezTo>
                      <a:pt x="6932" y="36977"/>
                      <a:pt x="6937" y="36977"/>
                      <a:pt x="6943" y="36977"/>
                    </a:cubicBezTo>
                    <a:close/>
                    <a:moveTo>
                      <a:pt x="6037" y="36670"/>
                    </a:moveTo>
                    <a:lnTo>
                      <a:pt x="6037" y="36670"/>
                    </a:lnTo>
                    <a:cubicBezTo>
                      <a:pt x="6144" y="36742"/>
                      <a:pt x="6239" y="36813"/>
                      <a:pt x="6334" y="36884"/>
                    </a:cubicBezTo>
                    <a:cubicBezTo>
                      <a:pt x="6358" y="36920"/>
                      <a:pt x="6382" y="36992"/>
                      <a:pt x="6358" y="37027"/>
                    </a:cubicBezTo>
                    <a:cubicBezTo>
                      <a:pt x="6287" y="37158"/>
                      <a:pt x="6192" y="37277"/>
                      <a:pt x="6108" y="37396"/>
                    </a:cubicBezTo>
                    <a:cubicBezTo>
                      <a:pt x="6082" y="37443"/>
                      <a:pt x="6059" y="37467"/>
                      <a:pt x="6031" y="37467"/>
                    </a:cubicBezTo>
                    <a:cubicBezTo>
                      <a:pt x="6010" y="37467"/>
                      <a:pt x="5985" y="37452"/>
                      <a:pt x="5953" y="37420"/>
                    </a:cubicBezTo>
                    <a:cubicBezTo>
                      <a:pt x="5870" y="37349"/>
                      <a:pt x="5763" y="37277"/>
                      <a:pt x="5668" y="37218"/>
                    </a:cubicBezTo>
                    <a:cubicBezTo>
                      <a:pt x="5663" y="37216"/>
                      <a:pt x="5658" y="37215"/>
                      <a:pt x="5653" y="37215"/>
                    </a:cubicBezTo>
                    <a:cubicBezTo>
                      <a:pt x="5630" y="37215"/>
                      <a:pt x="5601" y="37232"/>
                      <a:pt x="5572" y="37242"/>
                    </a:cubicBezTo>
                    <a:cubicBezTo>
                      <a:pt x="5549" y="37254"/>
                      <a:pt x="5537" y="37277"/>
                      <a:pt x="5525" y="37289"/>
                    </a:cubicBezTo>
                    <a:lnTo>
                      <a:pt x="5489" y="37289"/>
                    </a:lnTo>
                    <a:cubicBezTo>
                      <a:pt x="5525" y="37170"/>
                      <a:pt x="5513" y="37087"/>
                      <a:pt x="5418" y="37027"/>
                    </a:cubicBezTo>
                    <a:cubicBezTo>
                      <a:pt x="5406" y="37015"/>
                      <a:pt x="5418" y="36956"/>
                      <a:pt x="5430" y="36944"/>
                    </a:cubicBezTo>
                    <a:cubicBezTo>
                      <a:pt x="5447" y="36927"/>
                      <a:pt x="5477" y="36915"/>
                      <a:pt x="5497" y="36915"/>
                    </a:cubicBezTo>
                    <a:cubicBezTo>
                      <a:pt x="5504" y="36915"/>
                      <a:pt x="5510" y="36917"/>
                      <a:pt x="5513" y="36920"/>
                    </a:cubicBezTo>
                    <a:cubicBezTo>
                      <a:pt x="5541" y="36952"/>
                      <a:pt x="5565" y="36965"/>
                      <a:pt x="5587" y="36965"/>
                    </a:cubicBezTo>
                    <a:cubicBezTo>
                      <a:pt x="5623" y="36965"/>
                      <a:pt x="5655" y="36933"/>
                      <a:pt x="5692" y="36896"/>
                    </a:cubicBezTo>
                    <a:cubicBezTo>
                      <a:pt x="5787" y="36956"/>
                      <a:pt x="5870" y="37027"/>
                      <a:pt x="5953" y="37075"/>
                    </a:cubicBezTo>
                    <a:cubicBezTo>
                      <a:pt x="5983" y="37097"/>
                      <a:pt x="6017" y="37124"/>
                      <a:pt x="6053" y="37124"/>
                    </a:cubicBezTo>
                    <a:cubicBezTo>
                      <a:pt x="6075" y="37124"/>
                      <a:pt x="6098" y="37114"/>
                      <a:pt x="6120" y="37087"/>
                    </a:cubicBezTo>
                    <a:cubicBezTo>
                      <a:pt x="6168" y="37015"/>
                      <a:pt x="6120" y="36968"/>
                      <a:pt x="6061" y="36932"/>
                    </a:cubicBezTo>
                    <a:cubicBezTo>
                      <a:pt x="5930" y="36825"/>
                      <a:pt x="5918" y="36789"/>
                      <a:pt x="6037" y="36670"/>
                    </a:cubicBezTo>
                    <a:close/>
                    <a:moveTo>
                      <a:pt x="5584" y="37373"/>
                    </a:moveTo>
                    <a:cubicBezTo>
                      <a:pt x="5656" y="37432"/>
                      <a:pt x="5715" y="37492"/>
                      <a:pt x="5763" y="37539"/>
                    </a:cubicBezTo>
                    <a:cubicBezTo>
                      <a:pt x="5715" y="37611"/>
                      <a:pt x="5680" y="37658"/>
                      <a:pt x="5656" y="37706"/>
                    </a:cubicBezTo>
                    <a:cubicBezTo>
                      <a:pt x="5634" y="37719"/>
                      <a:pt x="5615" y="37725"/>
                      <a:pt x="5598" y="37725"/>
                    </a:cubicBezTo>
                    <a:cubicBezTo>
                      <a:pt x="5538" y="37725"/>
                      <a:pt x="5500" y="37659"/>
                      <a:pt x="5453" y="37623"/>
                    </a:cubicBezTo>
                    <a:cubicBezTo>
                      <a:pt x="5442" y="37623"/>
                      <a:pt x="5442" y="37575"/>
                      <a:pt x="5453" y="37563"/>
                    </a:cubicBezTo>
                    <a:cubicBezTo>
                      <a:pt x="5489" y="37504"/>
                      <a:pt x="5537" y="37444"/>
                      <a:pt x="5584" y="37373"/>
                    </a:cubicBezTo>
                    <a:close/>
                    <a:moveTo>
                      <a:pt x="11696" y="37681"/>
                    </a:moveTo>
                    <a:cubicBezTo>
                      <a:pt x="11715" y="37681"/>
                      <a:pt x="11768" y="37734"/>
                      <a:pt x="11811" y="37777"/>
                    </a:cubicBezTo>
                    <a:cubicBezTo>
                      <a:pt x="11752" y="37825"/>
                      <a:pt x="11716" y="37873"/>
                      <a:pt x="11668" y="37908"/>
                    </a:cubicBezTo>
                    <a:cubicBezTo>
                      <a:pt x="11633" y="37885"/>
                      <a:pt x="11573" y="37837"/>
                      <a:pt x="11585" y="37813"/>
                    </a:cubicBezTo>
                    <a:cubicBezTo>
                      <a:pt x="11597" y="37765"/>
                      <a:pt x="11645" y="37718"/>
                      <a:pt x="11692" y="37682"/>
                    </a:cubicBezTo>
                    <a:cubicBezTo>
                      <a:pt x="11693" y="37681"/>
                      <a:pt x="11695" y="37681"/>
                      <a:pt x="11696" y="37681"/>
                    </a:cubicBezTo>
                    <a:close/>
                    <a:moveTo>
                      <a:pt x="20622" y="37813"/>
                    </a:moveTo>
                    <a:cubicBezTo>
                      <a:pt x="20646" y="37837"/>
                      <a:pt x="20682" y="37861"/>
                      <a:pt x="20705" y="37885"/>
                    </a:cubicBezTo>
                    <a:cubicBezTo>
                      <a:pt x="20693" y="37896"/>
                      <a:pt x="20682" y="37908"/>
                      <a:pt x="20670" y="37920"/>
                    </a:cubicBezTo>
                    <a:cubicBezTo>
                      <a:pt x="20646" y="37896"/>
                      <a:pt x="20610" y="37873"/>
                      <a:pt x="20586" y="37849"/>
                    </a:cubicBezTo>
                    <a:cubicBezTo>
                      <a:pt x="20598" y="37837"/>
                      <a:pt x="20610" y="37825"/>
                      <a:pt x="20622" y="37813"/>
                    </a:cubicBezTo>
                    <a:close/>
                    <a:moveTo>
                      <a:pt x="12019" y="37941"/>
                    </a:moveTo>
                    <a:cubicBezTo>
                      <a:pt x="12109" y="37941"/>
                      <a:pt x="12167" y="37971"/>
                      <a:pt x="12157" y="38051"/>
                    </a:cubicBezTo>
                    <a:cubicBezTo>
                      <a:pt x="12145" y="38087"/>
                      <a:pt x="12085" y="38111"/>
                      <a:pt x="12049" y="38135"/>
                    </a:cubicBezTo>
                    <a:cubicBezTo>
                      <a:pt x="12026" y="38075"/>
                      <a:pt x="12002" y="38004"/>
                      <a:pt x="11966" y="37944"/>
                    </a:cubicBezTo>
                    <a:cubicBezTo>
                      <a:pt x="11985" y="37942"/>
                      <a:pt x="12002" y="37941"/>
                      <a:pt x="12019" y="37941"/>
                    </a:cubicBezTo>
                    <a:close/>
                    <a:moveTo>
                      <a:pt x="11418" y="38063"/>
                    </a:moveTo>
                    <a:cubicBezTo>
                      <a:pt x="11466" y="38087"/>
                      <a:pt x="11514" y="38123"/>
                      <a:pt x="11573" y="38170"/>
                    </a:cubicBezTo>
                    <a:cubicBezTo>
                      <a:pt x="11530" y="38214"/>
                      <a:pt x="11476" y="38267"/>
                      <a:pt x="11458" y="38267"/>
                    </a:cubicBezTo>
                    <a:cubicBezTo>
                      <a:pt x="11457" y="38267"/>
                      <a:pt x="11455" y="38267"/>
                      <a:pt x="11454" y="38266"/>
                    </a:cubicBezTo>
                    <a:cubicBezTo>
                      <a:pt x="11418" y="38230"/>
                      <a:pt x="11371" y="38182"/>
                      <a:pt x="11347" y="38135"/>
                    </a:cubicBezTo>
                    <a:cubicBezTo>
                      <a:pt x="11347" y="38123"/>
                      <a:pt x="11407" y="38063"/>
                      <a:pt x="11418" y="38063"/>
                    </a:cubicBezTo>
                    <a:close/>
                    <a:moveTo>
                      <a:pt x="12359" y="37801"/>
                    </a:moveTo>
                    <a:cubicBezTo>
                      <a:pt x="12430" y="37885"/>
                      <a:pt x="12514" y="37968"/>
                      <a:pt x="12585" y="38051"/>
                    </a:cubicBezTo>
                    <a:cubicBezTo>
                      <a:pt x="12597" y="38087"/>
                      <a:pt x="12597" y="38135"/>
                      <a:pt x="12585" y="38170"/>
                    </a:cubicBezTo>
                    <a:cubicBezTo>
                      <a:pt x="12561" y="38218"/>
                      <a:pt x="12526" y="38266"/>
                      <a:pt x="12490" y="38301"/>
                    </a:cubicBezTo>
                    <a:cubicBezTo>
                      <a:pt x="12460" y="38337"/>
                      <a:pt x="12425" y="38352"/>
                      <a:pt x="12390" y="38352"/>
                    </a:cubicBezTo>
                    <a:cubicBezTo>
                      <a:pt x="12356" y="38352"/>
                      <a:pt x="12323" y="38337"/>
                      <a:pt x="12300" y="38313"/>
                    </a:cubicBezTo>
                    <a:cubicBezTo>
                      <a:pt x="12276" y="38289"/>
                      <a:pt x="12311" y="38206"/>
                      <a:pt x="12323" y="38158"/>
                    </a:cubicBezTo>
                    <a:cubicBezTo>
                      <a:pt x="12335" y="38135"/>
                      <a:pt x="12359" y="38123"/>
                      <a:pt x="12383" y="38099"/>
                    </a:cubicBezTo>
                    <a:cubicBezTo>
                      <a:pt x="12478" y="38016"/>
                      <a:pt x="12478" y="37980"/>
                      <a:pt x="12395" y="37885"/>
                    </a:cubicBezTo>
                    <a:cubicBezTo>
                      <a:pt x="12383" y="37861"/>
                      <a:pt x="12359" y="37837"/>
                      <a:pt x="12347" y="37813"/>
                    </a:cubicBezTo>
                    <a:cubicBezTo>
                      <a:pt x="12347" y="37801"/>
                      <a:pt x="12359" y="37801"/>
                      <a:pt x="12359" y="37801"/>
                    </a:cubicBezTo>
                    <a:close/>
                    <a:moveTo>
                      <a:pt x="12871" y="38218"/>
                    </a:moveTo>
                    <a:cubicBezTo>
                      <a:pt x="12919" y="38266"/>
                      <a:pt x="12954" y="38313"/>
                      <a:pt x="13014" y="38373"/>
                    </a:cubicBezTo>
                    <a:cubicBezTo>
                      <a:pt x="12966" y="38420"/>
                      <a:pt x="12931" y="38444"/>
                      <a:pt x="12907" y="38468"/>
                    </a:cubicBezTo>
                    <a:cubicBezTo>
                      <a:pt x="12859" y="38420"/>
                      <a:pt x="12811" y="38361"/>
                      <a:pt x="12776" y="38301"/>
                    </a:cubicBezTo>
                    <a:cubicBezTo>
                      <a:pt x="12764" y="38301"/>
                      <a:pt x="12859" y="38218"/>
                      <a:pt x="12871" y="38218"/>
                    </a:cubicBezTo>
                    <a:close/>
                    <a:moveTo>
                      <a:pt x="10275" y="38647"/>
                    </a:moveTo>
                    <a:cubicBezTo>
                      <a:pt x="10311" y="38682"/>
                      <a:pt x="10359" y="38718"/>
                      <a:pt x="10383" y="38766"/>
                    </a:cubicBezTo>
                    <a:cubicBezTo>
                      <a:pt x="10383" y="38789"/>
                      <a:pt x="10335" y="38825"/>
                      <a:pt x="10287" y="38885"/>
                    </a:cubicBezTo>
                    <a:cubicBezTo>
                      <a:pt x="10252" y="38813"/>
                      <a:pt x="10216" y="38778"/>
                      <a:pt x="10216" y="38742"/>
                    </a:cubicBezTo>
                    <a:cubicBezTo>
                      <a:pt x="10216" y="38706"/>
                      <a:pt x="10252" y="38682"/>
                      <a:pt x="10275" y="38647"/>
                    </a:cubicBezTo>
                    <a:close/>
                    <a:moveTo>
                      <a:pt x="19684" y="0"/>
                    </a:moveTo>
                    <a:cubicBezTo>
                      <a:pt x="19315" y="0"/>
                      <a:pt x="18947" y="27"/>
                      <a:pt x="18574" y="58"/>
                    </a:cubicBezTo>
                    <a:cubicBezTo>
                      <a:pt x="18455" y="70"/>
                      <a:pt x="18336" y="82"/>
                      <a:pt x="18217" y="82"/>
                    </a:cubicBezTo>
                    <a:cubicBezTo>
                      <a:pt x="18110" y="94"/>
                      <a:pt x="18015" y="106"/>
                      <a:pt x="17919" y="118"/>
                    </a:cubicBezTo>
                    <a:cubicBezTo>
                      <a:pt x="17884" y="118"/>
                      <a:pt x="17848" y="130"/>
                      <a:pt x="17812" y="130"/>
                    </a:cubicBezTo>
                    <a:cubicBezTo>
                      <a:pt x="17669" y="166"/>
                      <a:pt x="17514" y="106"/>
                      <a:pt x="17395" y="237"/>
                    </a:cubicBezTo>
                    <a:cubicBezTo>
                      <a:pt x="17389" y="243"/>
                      <a:pt x="17381" y="246"/>
                      <a:pt x="17370" y="246"/>
                    </a:cubicBezTo>
                    <a:cubicBezTo>
                      <a:pt x="17360" y="246"/>
                      <a:pt x="17348" y="243"/>
                      <a:pt x="17336" y="237"/>
                    </a:cubicBezTo>
                    <a:cubicBezTo>
                      <a:pt x="17295" y="224"/>
                      <a:pt x="17255" y="219"/>
                      <a:pt x="17215" y="219"/>
                    </a:cubicBezTo>
                    <a:cubicBezTo>
                      <a:pt x="17104" y="219"/>
                      <a:pt x="16997" y="258"/>
                      <a:pt x="16883" y="285"/>
                    </a:cubicBezTo>
                    <a:cubicBezTo>
                      <a:pt x="16705" y="332"/>
                      <a:pt x="16526" y="356"/>
                      <a:pt x="16360" y="392"/>
                    </a:cubicBezTo>
                    <a:cubicBezTo>
                      <a:pt x="16217" y="404"/>
                      <a:pt x="16074" y="404"/>
                      <a:pt x="15943" y="439"/>
                    </a:cubicBezTo>
                    <a:cubicBezTo>
                      <a:pt x="15717" y="499"/>
                      <a:pt x="15502" y="594"/>
                      <a:pt x="15288" y="666"/>
                    </a:cubicBezTo>
                    <a:cubicBezTo>
                      <a:pt x="15181" y="689"/>
                      <a:pt x="15062" y="701"/>
                      <a:pt x="14967" y="749"/>
                    </a:cubicBezTo>
                    <a:cubicBezTo>
                      <a:pt x="14693" y="844"/>
                      <a:pt x="14431" y="951"/>
                      <a:pt x="14157" y="1059"/>
                    </a:cubicBezTo>
                    <a:cubicBezTo>
                      <a:pt x="13895" y="1166"/>
                      <a:pt x="13633" y="1261"/>
                      <a:pt x="13371" y="1380"/>
                    </a:cubicBezTo>
                    <a:cubicBezTo>
                      <a:pt x="13062" y="1535"/>
                      <a:pt x="12764" y="1713"/>
                      <a:pt x="12454" y="1868"/>
                    </a:cubicBezTo>
                    <a:cubicBezTo>
                      <a:pt x="12335" y="1928"/>
                      <a:pt x="12216" y="1952"/>
                      <a:pt x="12109" y="2011"/>
                    </a:cubicBezTo>
                    <a:cubicBezTo>
                      <a:pt x="11942" y="2106"/>
                      <a:pt x="11788" y="2213"/>
                      <a:pt x="11621" y="2321"/>
                    </a:cubicBezTo>
                    <a:cubicBezTo>
                      <a:pt x="11430" y="2428"/>
                      <a:pt x="11228" y="2523"/>
                      <a:pt x="11061" y="2654"/>
                    </a:cubicBezTo>
                    <a:cubicBezTo>
                      <a:pt x="10883" y="2785"/>
                      <a:pt x="10692" y="2892"/>
                      <a:pt x="10525" y="3035"/>
                    </a:cubicBezTo>
                    <a:cubicBezTo>
                      <a:pt x="10240" y="3273"/>
                      <a:pt x="9930" y="3464"/>
                      <a:pt x="9621" y="3678"/>
                    </a:cubicBezTo>
                    <a:cubicBezTo>
                      <a:pt x="9430" y="3809"/>
                      <a:pt x="9240" y="3940"/>
                      <a:pt x="9061" y="4095"/>
                    </a:cubicBezTo>
                    <a:cubicBezTo>
                      <a:pt x="8751" y="4357"/>
                      <a:pt x="8454" y="4619"/>
                      <a:pt x="8156" y="4880"/>
                    </a:cubicBezTo>
                    <a:cubicBezTo>
                      <a:pt x="8001" y="5011"/>
                      <a:pt x="7835" y="5154"/>
                      <a:pt x="7680" y="5297"/>
                    </a:cubicBezTo>
                    <a:cubicBezTo>
                      <a:pt x="7561" y="5416"/>
                      <a:pt x="7454" y="5547"/>
                      <a:pt x="7335" y="5678"/>
                    </a:cubicBezTo>
                    <a:cubicBezTo>
                      <a:pt x="7180" y="5821"/>
                      <a:pt x="7001" y="5940"/>
                      <a:pt x="6882" y="6107"/>
                    </a:cubicBezTo>
                    <a:cubicBezTo>
                      <a:pt x="6787" y="6238"/>
                      <a:pt x="6596" y="6297"/>
                      <a:pt x="6585" y="6488"/>
                    </a:cubicBezTo>
                    <a:cubicBezTo>
                      <a:pt x="6573" y="6512"/>
                      <a:pt x="6537" y="6524"/>
                      <a:pt x="6513" y="6535"/>
                    </a:cubicBezTo>
                    <a:cubicBezTo>
                      <a:pt x="6489" y="6559"/>
                      <a:pt x="6454" y="6571"/>
                      <a:pt x="6430" y="6607"/>
                    </a:cubicBezTo>
                    <a:cubicBezTo>
                      <a:pt x="6192" y="6869"/>
                      <a:pt x="5953" y="7143"/>
                      <a:pt x="5727" y="7405"/>
                    </a:cubicBezTo>
                    <a:cubicBezTo>
                      <a:pt x="5584" y="7583"/>
                      <a:pt x="5442" y="7762"/>
                      <a:pt x="5299" y="7940"/>
                    </a:cubicBezTo>
                    <a:cubicBezTo>
                      <a:pt x="5168" y="8107"/>
                      <a:pt x="5025" y="8286"/>
                      <a:pt x="4894" y="8464"/>
                    </a:cubicBezTo>
                    <a:cubicBezTo>
                      <a:pt x="4799" y="8595"/>
                      <a:pt x="4739" y="8762"/>
                      <a:pt x="4620" y="8869"/>
                    </a:cubicBezTo>
                    <a:cubicBezTo>
                      <a:pt x="4382" y="9095"/>
                      <a:pt x="4215" y="9381"/>
                      <a:pt x="4048" y="9655"/>
                    </a:cubicBezTo>
                    <a:cubicBezTo>
                      <a:pt x="3632" y="10322"/>
                      <a:pt x="3179" y="10965"/>
                      <a:pt x="2834" y="11679"/>
                    </a:cubicBezTo>
                    <a:cubicBezTo>
                      <a:pt x="2679" y="12024"/>
                      <a:pt x="2453" y="12322"/>
                      <a:pt x="2310" y="12667"/>
                    </a:cubicBezTo>
                    <a:cubicBezTo>
                      <a:pt x="2191" y="12989"/>
                      <a:pt x="2013" y="13298"/>
                      <a:pt x="1858" y="13608"/>
                    </a:cubicBezTo>
                    <a:cubicBezTo>
                      <a:pt x="1834" y="13643"/>
                      <a:pt x="1822" y="13691"/>
                      <a:pt x="1798" y="13739"/>
                    </a:cubicBezTo>
                    <a:cubicBezTo>
                      <a:pt x="1727" y="13953"/>
                      <a:pt x="1643" y="14167"/>
                      <a:pt x="1560" y="14370"/>
                    </a:cubicBezTo>
                    <a:cubicBezTo>
                      <a:pt x="1512" y="14513"/>
                      <a:pt x="1441" y="14644"/>
                      <a:pt x="1381" y="14786"/>
                    </a:cubicBezTo>
                    <a:cubicBezTo>
                      <a:pt x="1334" y="14929"/>
                      <a:pt x="1262" y="15048"/>
                      <a:pt x="1227" y="15191"/>
                    </a:cubicBezTo>
                    <a:cubicBezTo>
                      <a:pt x="1155" y="15477"/>
                      <a:pt x="1036" y="15751"/>
                      <a:pt x="953" y="16025"/>
                    </a:cubicBezTo>
                    <a:cubicBezTo>
                      <a:pt x="834" y="16370"/>
                      <a:pt x="739" y="16727"/>
                      <a:pt x="643" y="17072"/>
                    </a:cubicBezTo>
                    <a:cubicBezTo>
                      <a:pt x="560" y="17382"/>
                      <a:pt x="500" y="17692"/>
                      <a:pt x="441" y="17989"/>
                    </a:cubicBezTo>
                    <a:cubicBezTo>
                      <a:pt x="358" y="18418"/>
                      <a:pt x="274" y="18835"/>
                      <a:pt x="203" y="19263"/>
                    </a:cubicBezTo>
                    <a:cubicBezTo>
                      <a:pt x="155" y="19525"/>
                      <a:pt x="143" y="19811"/>
                      <a:pt x="119" y="20085"/>
                    </a:cubicBezTo>
                    <a:cubicBezTo>
                      <a:pt x="84" y="20478"/>
                      <a:pt x="36" y="20871"/>
                      <a:pt x="12" y="21275"/>
                    </a:cubicBezTo>
                    <a:cubicBezTo>
                      <a:pt x="0" y="21656"/>
                      <a:pt x="0" y="22049"/>
                      <a:pt x="12" y="22442"/>
                    </a:cubicBezTo>
                    <a:cubicBezTo>
                      <a:pt x="12" y="22835"/>
                      <a:pt x="24" y="23216"/>
                      <a:pt x="36" y="23597"/>
                    </a:cubicBezTo>
                    <a:cubicBezTo>
                      <a:pt x="36" y="23621"/>
                      <a:pt x="36" y="23645"/>
                      <a:pt x="36" y="23657"/>
                    </a:cubicBezTo>
                    <a:cubicBezTo>
                      <a:pt x="60" y="23859"/>
                      <a:pt x="84" y="24073"/>
                      <a:pt x="108" y="24276"/>
                    </a:cubicBezTo>
                    <a:cubicBezTo>
                      <a:pt x="155" y="24585"/>
                      <a:pt x="179" y="24895"/>
                      <a:pt x="250" y="25193"/>
                    </a:cubicBezTo>
                    <a:cubicBezTo>
                      <a:pt x="369" y="25704"/>
                      <a:pt x="500" y="26205"/>
                      <a:pt x="643" y="26705"/>
                    </a:cubicBezTo>
                    <a:cubicBezTo>
                      <a:pt x="739" y="27038"/>
                      <a:pt x="870" y="27348"/>
                      <a:pt x="989" y="27669"/>
                    </a:cubicBezTo>
                    <a:cubicBezTo>
                      <a:pt x="1060" y="27871"/>
                      <a:pt x="1155" y="28062"/>
                      <a:pt x="1239" y="28264"/>
                    </a:cubicBezTo>
                    <a:cubicBezTo>
                      <a:pt x="1310" y="28431"/>
                      <a:pt x="1381" y="28586"/>
                      <a:pt x="1441" y="28752"/>
                    </a:cubicBezTo>
                    <a:cubicBezTo>
                      <a:pt x="1501" y="28919"/>
                      <a:pt x="1620" y="29050"/>
                      <a:pt x="1679" y="29217"/>
                    </a:cubicBezTo>
                    <a:cubicBezTo>
                      <a:pt x="1715" y="29312"/>
                      <a:pt x="1739" y="29443"/>
                      <a:pt x="1870" y="29491"/>
                    </a:cubicBezTo>
                    <a:cubicBezTo>
                      <a:pt x="1870" y="29491"/>
                      <a:pt x="1870" y="29503"/>
                      <a:pt x="1870" y="29514"/>
                    </a:cubicBezTo>
                    <a:cubicBezTo>
                      <a:pt x="1882" y="29562"/>
                      <a:pt x="1882" y="29610"/>
                      <a:pt x="1905" y="29645"/>
                    </a:cubicBezTo>
                    <a:cubicBezTo>
                      <a:pt x="1989" y="29800"/>
                      <a:pt x="2072" y="29955"/>
                      <a:pt x="2167" y="30098"/>
                    </a:cubicBezTo>
                    <a:cubicBezTo>
                      <a:pt x="2310" y="30336"/>
                      <a:pt x="2453" y="30574"/>
                      <a:pt x="2608" y="30800"/>
                    </a:cubicBezTo>
                    <a:cubicBezTo>
                      <a:pt x="2739" y="30991"/>
                      <a:pt x="2882" y="31158"/>
                      <a:pt x="2917" y="31396"/>
                    </a:cubicBezTo>
                    <a:cubicBezTo>
                      <a:pt x="2941" y="31610"/>
                      <a:pt x="2989" y="31812"/>
                      <a:pt x="3025" y="32015"/>
                    </a:cubicBezTo>
                    <a:cubicBezTo>
                      <a:pt x="3036" y="32086"/>
                      <a:pt x="3025" y="32158"/>
                      <a:pt x="3025" y="32217"/>
                    </a:cubicBezTo>
                    <a:cubicBezTo>
                      <a:pt x="3048" y="32312"/>
                      <a:pt x="3072" y="32420"/>
                      <a:pt x="3096" y="32515"/>
                    </a:cubicBezTo>
                    <a:cubicBezTo>
                      <a:pt x="3108" y="32574"/>
                      <a:pt x="3108" y="32646"/>
                      <a:pt x="3120" y="32705"/>
                    </a:cubicBezTo>
                    <a:cubicBezTo>
                      <a:pt x="3156" y="32812"/>
                      <a:pt x="3191" y="32908"/>
                      <a:pt x="3227" y="33015"/>
                    </a:cubicBezTo>
                    <a:cubicBezTo>
                      <a:pt x="3322" y="33253"/>
                      <a:pt x="3417" y="33503"/>
                      <a:pt x="3489" y="33753"/>
                    </a:cubicBezTo>
                    <a:cubicBezTo>
                      <a:pt x="3584" y="34075"/>
                      <a:pt x="3667" y="34408"/>
                      <a:pt x="3763" y="34729"/>
                    </a:cubicBezTo>
                    <a:cubicBezTo>
                      <a:pt x="3894" y="35158"/>
                      <a:pt x="4037" y="35587"/>
                      <a:pt x="4168" y="36015"/>
                    </a:cubicBezTo>
                    <a:cubicBezTo>
                      <a:pt x="4239" y="36218"/>
                      <a:pt x="4418" y="36372"/>
                      <a:pt x="4418" y="36599"/>
                    </a:cubicBezTo>
                    <a:cubicBezTo>
                      <a:pt x="4418" y="36611"/>
                      <a:pt x="4418" y="36622"/>
                      <a:pt x="4429" y="36634"/>
                    </a:cubicBezTo>
                    <a:cubicBezTo>
                      <a:pt x="4489" y="36742"/>
                      <a:pt x="4560" y="36849"/>
                      <a:pt x="4620" y="36968"/>
                    </a:cubicBezTo>
                    <a:cubicBezTo>
                      <a:pt x="4662" y="37051"/>
                      <a:pt x="4687" y="37086"/>
                      <a:pt x="4730" y="37086"/>
                    </a:cubicBezTo>
                    <a:cubicBezTo>
                      <a:pt x="4760" y="37086"/>
                      <a:pt x="4799" y="37069"/>
                      <a:pt x="4858" y="37039"/>
                    </a:cubicBezTo>
                    <a:cubicBezTo>
                      <a:pt x="4882" y="37027"/>
                      <a:pt x="4918" y="37015"/>
                      <a:pt x="4953" y="37015"/>
                    </a:cubicBezTo>
                    <a:cubicBezTo>
                      <a:pt x="4941" y="37039"/>
                      <a:pt x="4941" y="37075"/>
                      <a:pt x="4930" y="37111"/>
                    </a:cubicBezTo>
                    <a:cubicBezTo>
                      <a:pt x="4858" y="37277"/>
                      <a:pt x="4918" y="37396"/>
                      <a:pt x="5096" y="37468"/>
                    </a:cubicBezTo>
                    <a:cubicBezTo>
                      <a:pt x="5132" y="37480"/>
                      <a:pt x="5180" y="37527"/>
                      <a:pt x="5180" y="37551"/>
                    </a:cubicBezTo>
                    <a:cubicBezTo>
                      <a:pt x="5168" y="37658"/>
                      <a:pt x="5251" y="37694"/>
                      <a:pt x="5311" y="37765"/>
                    </a:cubicBezTo>
                    <a:cubicBezTo>
                      <a:pt x="5382" y="37849"/>
                      <a:pt x="5465" y="37932"/>
                      <a:pt x="5525" y="38027"/>
                    </a:cubicBezTo>
                    <a:cubicBezTo>
                      <a:pt x="5556" y="38090"/>
                      <a:pt x="5578" y="38125"/>
                      <a:pt x="5639" y="38125"/>
                    </a:cubicBezTo>
                    <a:cubicBezTo>
                      <a:pt x="5648" y="38125"/>
                      <a:pt x="5657" y="38124"/>
                      <a:pt x="5668" y="38123"/>
                    </a:cubicBezTo>
                    <a:cubicBezTo>
                      <a:pt x="5751" y="38111"/>
                      <a:pt x="5727" y="38051"/>
                      <a:pt x="5751" y="38004"/>
                    </a:cubicBezTo>
                    <a:cubicBezTo>
                      <a:pt x="5763" y="37944"/>
                      <a:pt x="5811" y="37908"/>
                      <a:pt x="5846" y="37873"/>
                    </a:cubicBezTo>
                    <a:cubicBezTo>
                      <a:pt x="5848" y="37871"/>
                      <a:pt x="5851" y="37870"/>
                      <a:pt x="5854" y="37870"/>
                    </a:cubicBezTo>
                    <a:cubicBezTo>
                      <a:pt x="5874" y="37870"/>
                      <a:pt x="5918" y="37898"/>
                      <a:pt x="5918" y="37908"/>
                    </a:cubicBezTo>
                    <a:cubicBezTo>
                      <a:pt x="5930" y="37956"/>
                      <a:pt x="5918" y="38016"/>
                      <a:pt x="5906" y="38063"/>
                    </a:cubicBezTo>
                    <a:cubicBezTo>
                      <a:pt x="5906" y="38075"/>
                      <a:pt x="5894" y="38087"/>
                      <a:pt x="5882" y="38111"/>
                    </a:cubicBezTo>
                    <a:cubicBezTo>
                      <a:pt x="5953" y="38158"/>
                      <a:pt x="6037" y="38206"/>
                      <a:pt x="6096" y="38254"/>
                    </a:cubicBezTo>
                    <a:cubicBezTo>
                      <a:pt x="6251" y="38373"/>
                      <a:pt x="6251" y="38373"/>
                      <a:pt x="6168" y="38539"/>
                    </a:cubicBezTo>
                    <a:cubicBezTo>
                      <a:pt x="6168" y="38539"/>
                      <a:pt x="6168" y="38551"/>
                      <a:pt x="6180" y="38563"/>
                    </a:cubicBezTo>
                    <a:cubicBezTo>
                      <a:pt x="6204" y="38575"/>
                      <a:pt x="6239" y="38587"/>
                      <a:pt x="6275" y="38599"/>
                    </a:cubicBezTo>
                    <a:cubicBezTo>
                      <a:pt x="6263" y="38718"/>
                      <a:pt x="6263" y="38813"/>
                      <a:pt x="6418" y="38825"/>
                    </a:cubicBezTo>
                    <a:cubicBezTo>
                      <a:pt x="6430" y="38825"/>
                      <a:pt x="6442" y="38849"/>
                      <a:pt x="6454" y="38861"/>
                    </a:cubicBezTo>
                    <a:cubicBezTo>
                      <a:pt x="6501" y="38885"/>
                      <a:pt x="6549" y="38908"/>
                      <a:pt x="6596" y="38920"/>
                    </a:cubicBezTo>
                    <a:cubicBezTo>
                      <a:pt x="6692" y="38968"/>
                      <a:pt x="6811" y="38992"/>
                      <a:pt x="6870" y="39063"/>
                    </a:cubicBezTo>
                    <a:cubicBezTo>
                      <a:pt x="6913" y="39097"/>
                      <a:pt x="6937" y="39125"/>
                      <a:pt x="6974" y="39125"/>
                    </a:cubicBezTo>
                    <a:cubicBezTo>
                      <a:pt x="6988" y="39125"/>
                      <a:pt x="7005" y="39121"/>
                      <a:pt x="7025" y="39111"/>
                    </a:cubicBezTo>
                    <a:cubicBezTo>
                      <a:pt x="7049" y="39111"/>
                      <a:pt x="7085" y="39111"/>
                      <a:pt x="7120" y="39123"/>
                    </a:cubicBezTo>
                    <a:cubicBezTo>
                      <a:pt x="7311" y="39147"/>
                      <a:pt x="7489" y="39170"/>
                      <a:pt x="7680" y="39206"/>
                    </a:cubicBezTo>
                    <a:lnTo>
                      <a:pt x="7870" y="39206"/>
                    </a:lnTo>
                    <a:cubicBezTo>
                      <a:pt x="7894" y="39206"/>
                      <a:pt x="7930" y="39230"/>
                      <a:pt x="7942" y="39254"/>
                    </a:cubicBezTo>
                    <a:cubicBezTo>
                      <a:pt x="7963" y="39310"/>
                      <a:pt x="7988" y="39333"/>
                      <a:pt x="8024" y="39333"/>
                    </a:cubicBezTo>
                    <a:cubicBezTo>
                      <a:pt x="8050" y="39333"/>
                      <a:pt x="8081" y="39321"/>
                      <a:pt x="8120" y="39301"/>
                    </a:cubicBezTo>
                    <a:cubicBezTo>
                      <a:pt x="8172" y="39276"/>
                      <a:pt x="8242" y="39256"/>
                      <a:pt x="8304" y="39256"/>
                    </a:cubicBezTo>
                    <a:cubicBezTo>
                      <a:pt x="8328" y="39256"/>
                      <a:pt x="8350" y="39259"/>
                      <a:pt x="8370" y="39266"/>
                    </a:cubicBezTo>
                    <a:cubicBezTo>
                      <a:pt x="8441" y="39296"/>
                      <a:pt x="8501" y="39313"/>
                      <a:pt x="8557" y="39313"/>
                    </a:cubicBezTo>
                    <a:cubicBezTo>
                      <a:pt x="8632" y="39313"/>
                      <a:pt x="8700" y="39281"/>
                      <a:pt x="8775" y="39206"/>
                    </a:cubicBezTo>
                    <a:cubicBezTo>
                      <a:pt x="8787" y="39218"/>
                      <a:pt x="8799" y="39218"/>
                      <a:pt x="8811" y="39218"/>
                    </a:cubicBezTo>
                    <a:cubicBezTo>
                      <a:pt x="8871" y="39242"/>
                      <a:pt x="8930" y="39266"/>
                      <a:pt x="8990" y="39278"/>
                    </a:cubicBezTo>
                    <a:cubicBezTo>
                      <a:pt x="9006" y="39284"/>
                      <a:pt x="9019" y="39286"/>
                      <a:pt x="9031" y="39286"/>
                    </a:cubicBezTo>
                    <a:cubicBezTo>
                      <a:pt x="9090" y="39286"/>
                      <a:pt x="9105" y="39222"/>
                      <a:pt x="9144" y="39182"/>
                    </a:cubicBezTo>
                    <a:cubicBezTo>
                      <a:pt x="9156" y="39170"/>
                      <a:pt x="9180" y="39159"/>
                      <a:pt x="9192" y="39159"/>
                    </a:cubicBezTo>
                    <a:cubicBezTo>
                      <a:pt x="9394" y="39135"/>
                      <a:pt x="9585" y="39111"/>
                      <a:pt x="9775" y="39087"/>
                    </a:cubicBezTo>
                    <a:cubicBezTo>
                      <a:pt x="9966" y="39063"/>
                      <a:pt x="10156" y="39051"/>
                      <a:pt x="10347" y="39016"/>
                    </a:cubicBezTo>
                    <a:cubicBezTo>
                      <a:pt x="10395" y="39016"/>
                      <a:pt x="10430" y="38968"/>
                      <a:pt x="10466" y="38956"/>
                    </a:cubicBezTo>
                    <a:cubicBezTo>
                      <a:pt x="10502" y="38932"/>
                      <a:pt x="10537" y="38920"/>
                      <a:pt x="10561" y="38920"/>
                    </a:cubicBezTo>
                    <a:cubicBezTo>
                      <a:pt x="10569" y="38918"/>
                      <a:pt x="10576" y="38917"/>
                      <a:pt x="10584" y="38917"/>
                    </a:cubicBezTo>
                    <a:cubicBezTo>
                      <a:pt x="10604" y="38917"/>
                      <a:pt x="10625" y="38924"/>
                      <a:pt x="10646" y="38924"/>
                    </a:cubicBezTo>
                    <a:cubicBezTo>
                      <a:pt x="10653" y="38924"/>
                      <a:pt x="10661" y="38923"/>
                      <a:pt x="10668" y="38920"/>
                    </a:cubicBezTo>
                    <a:cubicBezTo>
                      <a:pt x="10906" y="38873"/>
                      <a:pt x="11157" y="38825"/>
                      <a:pt x="11395" y="38766"/>
                    </a:cubicBezTo>
                    <a:cubicBezTo>
                      <a:pt x="11478" y="38742"/>
                      <a:pt x="11561" y="38682"/>
                      <a:pt x="11621" y="38611"/>
                    </a:cubicBezTo>
                    <a:cubicBezTo>
                      <a:pt x="11678" y="38548"/>
                      <a:pt x="11705" y="38515"/>
                      <a:pt x="11727" y="38515"/>
                    </a:cubicBezTo>
                    <a:cubicBezTo>
                      <a:pt x="11750" y="38515"/>
                      <a:pt x="11768" y="38554"/>
                      <a:pt x="11811" y="38635"/>
                    </a:cubicBezTo>
                    <a:cubicBezTo>
                      <a:pt x="11811" y="38647"/>
                      <a:pt x="11859" y="38658"/>
                      <a:pt x="11883" y="38682"/>
                    </a:cubicBezTo>
                    <a:cubicBezTo>
                      <a:pt x="11895" y="38647"/>
                      <a:pt x="11919" y="38623"/>
                      <a:pt x="11919" y="38599"/>
                    </a:cubicBezTo>
                    <a:cubicBezTo>
                      <a:pt x="11919" y="38575"/>
                      <a:pt x="11895" y="38539"/>
                      <a:pt x="11907" y="38516"/>
                    </a:cubicBezTo>
                    <a:cubicBezTo>
                      <a:pt x="11907" y="38480"/>
                      <a:pt x="11919" y="38432"/>
                      <a:pt x="11942" y="38408"/>
                    </a:cubicBezTo>
                    <a:cubicBezTo>
                      <a:pt x="11942" y="38408"/>
                      <a:pt x="12002" y="38420"/>
                      <a:pt x="12026" y="38444"/>
                    </a:cubicBezTo>
                    <a:cubicBezTo>
                      <a:pt x="12061" y="38468"/>
                      <a:pt x="12097" y="38504"/>
                      <a:pt x="12145" y="38527"/>
                    </a:cubicBezTo>
                    <a:cubicBezTo>
                      <a:pt x="12203" y="38557"/>
                      <a:pt x="12277" y="38593"/>
                      <a:pt x="12328" y="38593"/>
                    </a:cubicBezTo>
                    <a:cubicBezTo>
                      <a:pt x="12340" y="38593"/>
                      <a:pt x="12350" y="38591"/>
                      <a:pt x="12359" y="38587"/>
                    </a:cubicBezTo>
                    <a:cubicBezTo>
                      <a:pt x="12514" y="38480"/>
                      <a:pt x="12692" y="38516"/>
                      <a:pt x="12859" y="38492"/>
                    </a:cubicBezTo>
                    <a:cubicBezTo>
                      <a:pt x="12942" y="38480"/>
                      <a:pt x="13050" y="38432"/>
                      <a:pt x="13097" y="38373"/>
                    </a:cubicBezTo>
                    <a:cubicBezTo>
                      <a:pt x="13157" y="38313"/>
                      <a:pt x="13264" y="38218"/>
                      <a:pt x="13169" y="38087"/>
                    </a:cubicBezTo>
                    <a:lnTo>
                      <a:pt x="13169" y="38087"/>
                    </a:lnTo>
                    <a:cubicBezTo>
                      <a:pt x="13216" y="38123"/>
                      <a:pt x="13252" y="38170"/>
                      <a:pt x="13288" y="38206"/>
                    </a:cubicBezTo>
                    <a:cubicBezTo>
                      <a:pt x="13312" y="38230"/>
                      <a:pt x="13347" y="38254"/>
                      <a:pt x="13383" y="38254"/>
                    </a:cubicBezTo>
                    <a:cubicBezTo>
                      <a:pt x="13431" y="38260"/>
                      <a:pt x="13481" y="38260"/>
                      <a:pt x="13532" y="38260"/>
                    </a:cubicBezTo>
                    <a:cubicBezTo>
                      <a:pt x="13582" y="38260"/>
                      <a:pt x="13633" y="38260"/>
                      <a:pt x="13681" y="38266"/>
                    </a:cubicBezTo>
                    <a:cubicBezTo>
                      <a:pt x="14157" y="38361"/>
                      <a:pt x="14633" y="38456"/>
                      <a:pt x="15109" y="38539"/>
                    </a:cubicBezTo>
                    <a:cubicBezTo>
                      <a:pt x="15114" y="38542"/>
                      <a:pt x="15118" y="38543"/>
                      <a:pt x="15123" y="38543"/>
                    </a:cubicBezTo>
                    <a:cubicBezTo>
                      <a:pt x="15142" y="38543"/>
                      <a:pt x="15162" y="38525"/>
                      <a:pt x="15181" y="38516"/>
                    </a:cubicBezTo>
                    <a:cubicBezTo>
                      <a:pt x="15244" y="38452"/>
                      <a:pt x="15304" y="38418"/>
                      <a:pt x="15371" y="38418"/>
                    </a:cubicBezTo>
                    <a:cubicBezTo>
                      <a:pt x="15418" y="38418"/>
                      <a:pt x="15468" y="38434"/>
                      <a:pt x="15526" y="38468"/>
                    </a:cubicBezTo>
                    <a:cubicBezTo>
                      <a:pt x="15562" y="38492"/>
                      <a:pt x="15609" y="38527"/>
                      <a:pt x="15657" y="38551"/>
                    </a:cubicBezTo>
                    <a:cubicBezTo>
                      <a:pt x="15711" y="38518"/>
                      <a:pt x="15761" y="38503"/>
                      <a:pt x="15817" y="38503"/>
                    </a:cubicBezTo>
                    <a:cubicBezTo>
                      <a:pt x="15861" y="38503"/>
                      <a:pt x="15909" y="38512"/>
                      <a:pt x="15967" y="38527"/>
                    </a:cubicBezTo>
                    <a:cubicBezTo>
                      <a:pt x="16008" y="38539"/>
                      <a:pt x="16053" y="38542"/>
                      <a:pt x="16099" y="38542"/>
                    </a:cubicBezTo>
                    <a:cubicBezTo>
                      <a:pt x="16145" y="38542"/>
                      <a:pt x="16193" y="38539"/>
                      <a:pt x="16240" y="38539"/>
                    </a:cubicBezTo>
                    <a:cubicBezTo>
                      <a:pt x="16298" y="38539"/>
                      <a:pt x="16355" y="38524"/>
                      <a:pt x="16406" y="38524"/>
                    </a:cubicBezTo>
                    <a:cubicBezTo>
                      <a:pt x="16419" y="38524"/>
                      <a:pt x="16431" y="38525"/>
                      <a:pt x="16443" y="38527"/>
                    </a:cubicBezTo>
                    <a:cubicBezTo>
                      <a:pt x="16568" y="38563"/>
                      <a:pt x="16693" y="38581"/>
                      <a:pt x="16819" y="38581"/>
                    </a:cubicBezTo>
                    <a:cubicBezTo>
                      <a:pt x="16946" y="38581"/>
                      <a:pt x="17074" y="38563"/>
                      <a:pt x="17205" y="38527"/>
                    </a:cubicBezTo>
                    <a:cubicBezTo>
                      <a:pt x="17276" y="38516"/>
                      <a:pt x="17360" y="38516"/>
                      <a:pt x="17443" y="38504"/>
                    </a:cubicBezTo>
                    <a:cubicBezTo>
                      <a:pt x="17486" y="38499"/>
                      <a:pt x="17528" y="38498"/>
                      <a:pt x="17571" y="38498"/>
                    </a:cubicBezTo>
                    <a:cubicBezTo>
                      <a:pt x="17662" y="38498"/>
                      <a:pt x="17752" y="38505"/>
                      <a:pt x="17843" y="38505"/>
                    </a:cubicBezTo>
                    <a:cubicBezTo>
                      <a:pt x="17936" y="38505"/>
                      <a:pt x="18029" y="38497"/>
                      <a:pt x="18122" y="38468"/>
                    </a:cubicBezTo>
                    <a:cubicBezTo>
                      <a:pt x="18209" y="38436"/>
                      <a:pt x="18312" y="38436"/>
                      <a:pt x="18417" y="38436"/>
                    </a:cubicBezTo>
                    <a:lnTo>
                      <a:pt x="18417" y="38436"/>
                    </a:lnTo>
                    <a:cubicBezTo>
                      <a:pt x="18470" y="38436"/>
                      <a:pt x="18523" y="38436"/>
                      <a:pt x="18574" y="38432"/>
                    </a:cubicBezTo>
                    <a:cubicBezTo>
                      <a:pt x="18705" y="38420"/>
                      <a:pt x="18836" y="38432"/>
                      <a:pt x="18943" y="38301"/>
                    </a:cubicBezTo>
                    <a:cubicBezTo>
                      <a:pt x="18951" y="38287"/>
                      <a:pt x="18990" y="38276"/>
                      <a:pt x="19024" y="38276"/>
                    </a:cubicBezTo>
                    <a:cubicBezTo>
                      <a:pt x="19046" y="38276"/>
                      <a:pt x="19065" y="38280"/>
                      <a:pt x="19074" y="38289"/>
                    </a:cubicBezTo>
                    <a:cubicBezTo>
                      <a:pt x="19125" y="38327"/>
                      <a:pt x="19175" y="38340"/>
                      <a:pt x="19225" y="38340"/>
                    </a:cubicBezTo>
                    <a:cubicBezTo>
                      <a:pt x="19318" y="38340"/>
                      <a:pt x="19410" y="38297"/>
                      <a:pt x="19503" y="38289"/>
                    </a:cubicBezTo>
                    <a:cubicBezTo>
                      <a:pt x="19574" y="38277"/>
                      <a:pt x="19646" y="38230"/>
                      <a:pt x="19729" y="38218"/>
                    </a:cubicBezTo>
                    <a:cubicBezTo>
                      <a:pt x="19742" y="38216"/>
                      <a:pt x="19754" y="38215"/>
                      <a:pt x="19767" y="38215"/>
                    </a:cubicBezTo>
                    <a:cubicBezTo>
                      <a:pt x="19818" y="38215"/>
                      <a:pt x="19872" y="38226"/>
                      <a:pt x="19924" y="38226"/>
                    </a:cubicBezTo>
                    <a:cubicBezTo>
                      <a:pt x="19947" y="38226"/>
                      <a:pt x="19969" y="38224"/>
                      <a:pt x="19991" y="38218"/>
                    </a:cubicBezTo>
                    <a:cubicBezTo>
                      <a:pt x="20241" y="38170"/>
                      <a:pt x="20515" y="38158"/>
                      <a:pt x="20717" y="37932"/>
                    </a:cubicBezTo>
                    <a:cubicBezTo>
                      <a:pt x="20767" y="37993"/>
                      <a:pt x="20814" y="38018"/>
                      <a:pt x="20860" y="38018"/>
                    </a:cubicBezTo>
                    <a:cubicBezTo>
                      <a:pt x="20915" y="38018"/>
                      <a:pt x="20969" y="37983"/>
                      <a:pt x="21027" y="37932"/>
                    </a:cubicBezTo>
                    <a:cubicBezTo>
                      <a:pt x="21045" y="37920"/>
                      <a:pt x="21065" y="37917"/>
                      <a:pt x="21088" y="37917"/>
                    </a:cubicBezTo>
                    <a:cubicBezTo>
                      <a:pt x="21110" y="37917"/>
                      <a:pt x="21134" y="37920"/>
                      <a:pt x="21158" y="37920"/>
                    </a:cubicBezTo>
                    <a:cubicBezTo>
                      <a:pt x="21193" y="37917"/>
                      <a:pt x="21231" y="37917"/>
                      <a:pt x="21268" y="37917"/>
                    </a:cubicBezTo>
                    <a:cubicBezTo>
                      <a:pt x="21306" y="37917"/>
                      <a:pt x="21345" y="37917"/>
                      <a:pt x="21382" y="37917"/>
                    </a:cubicBezTo>
                    <a:cubicBezTo>
                      <a:pt x="21458" y="37917"/>
                      <a:pt x="21533" y="37914"/>
                      <a:pt x="21598" y="37896"/>
                    </a:cubicBezTo>
                    <a:cubicBezTo>
                      <a:pt x="21825" y="37837"/>
                      <a:pt x="22039" y="37742"/>
                      <a:pt x="22253" y="37670"/>
                    </a:cubicBezTo>
                    <a:cubicBezTo>
                      <a:pt x="22289" y="37658"/>
                      <a:pt x="22336" y="37658"/>
                      <a:pt x="22384" y="37646"/>
                    </a:cubicBezTo>
                    <a:cubicBezTo>
                      <a:pt x="22515" y="37611"/>
                      <a:pt x="22634" y="37575"/>
                      <a:pt x="22765" y="37539"/>
                    </a:cubicBezTo>
                    <a:cubicBezTo>
                      <a:pt x="22789" y="37539"/>
                      <a:pt x="22813" y="37515"/>
                      <a:pt x="22813" y="37492"/>
                    </a:cubicBezTo>
                    <a:cubicBezTo>
                      <a:pt x="22825" y="37396"/>
                      <a:pt x="22896" y="37396"/>
                      <a:pt x="22968" y="37396"/>
                    </a:cubicBezTo>
                    <a:cubicBezTo>
                      <a:pt x="22983" y="37400"/>
                      <a:pt x="23001" y="37402"/>
                      <a:pt x="23018" y="37402"/>
                    </a:cubicBezTo>
                    <a:cubicBezTo>
                      <a:pt x="23053" y="37402"/>
                      <a:pt x="23091" y="37396"/>
                      <a:pt x="23122" y="37396"/>
                    </a:cubicBezTo>
                    <a:cubicBezTo>
                      <a:pt x="23206" y="37396"/>
                      <a:pt x="23277" y="37373"/>
                      <a:pt x="23313" y="37289"/>
                    </a:cubicBezTo>
                    <a:cubicBezTo>
                      <a:pt x="23337" y="37254"/>
                      <a:pt x="23372" y="37206"/>
                      <a:pt x="23408" y="37194"/>
                    </a:cubicBezTo>
                    <a:cubicBezTo>
                      <a:pt x="23422" y="37194"/>
                      <a:pt x="23436" y="37194"/>
                      <a:pt x="23450" y="37194"/>
                    </a:cubicBezTo>
                    <a:cubicBezTo>
                      <a:pt x="23521" y="37194"/>
                      <a:pt x="23589" y="37186"/>
                      <a:pt x="23599" y="37087"/>
                    </a:cubicBezTo>
                    <a:cubicBezTo>
                      <a:pt x="23599" y="37075"/>
                      <a:pt x="23622" y="37063"/>
                      <a:pt x="23634" y="37063"/>
                    </a:cubicBezTo>
                    <a:cubicBezTo>
                      <a:pt x="23653" y="37066"/>
                      <a:pt x="23672" y="37068"/>
                      <a:pt x="23690" y="37068"/>
                    </a:cubicBezTo>
                    <a:cubicBezTo>
                      <a:pt x="23862" y="37068"/>
                      <a:pt x="23983" y="36925"/>
                      <a:pt x="24134" y="36861"/>
                    </a:cubicBezTo>
                    <a:cubicBezTo>
                      <a:pt x="24349" y="36777"/>
                      <a:pt x="24563" y="36682"/>
                      <a:pt x="24765" y="36587"/>
                    </a:cubicBezTo>
                    <a:cubicBezTo>
                      <a:pt x="24956" y="36492"/>
                      <a:pt x="25146" y="36396"/>
                      <a:pt x="25337" y="36289"/>
                    </a:cubicBezTo>
                    <a:cubicBezTo>
                      <a:pt x="25718" y="36075"/>
                      <a:pt x="26111" y="35884"/>
                      <a:pt x="26480" y="35646"/>
                    </a:cubicBezTo>
                    <a:cubicBezTo>
                      <a:pt x="26932" y="35372"/>
                      <a:pt x="27373" y="35075"/>
                      <a:pt x="27801" y="34765"/>
                    </a:cubicBezTo>
                    <a:cubicBezTo>
                      <a:pt x="28087" y="34563"/>
                      <a:pt x="28337" y="34325"/>
                      <a:pt x="28611" y="34098"/>
                    </a:cubicBezTo>
                    <a:cubicBezTo>
                      <a:pt x="28623" y="34086"/>
                      <a:pt x="28647" y="34075"/>
                      <a:pt x="28671" y="34075"/>
                    </a:cubicBezTo>
                    <a:cubicBezTo>
                      <a:pt x="28718" y="34051"/>
                      <a:pt x="28754" y="34027"/>
                      <a:pt x="28802" y="33991"/>
                    </a:cubicBezTo>
                    <a:cubicBezTo>
                      <a:pt x="29004" y="33777"/>
                      <a:pt x="29230" y="33586"/>
                      <a:pt x="29433" y="33384"/>
                    </a:cubicBezTo>
                    <a:cubicBezTo>
                      <a:pt x="29683" y="33146"/>
                      <a:pt x="29933" y="32908"/>
                      <a:pt x="30183" y="32682"/>
                    </a:cubicBezTo>
                    <a:cubicBezTo>
                      <a:pt x="30468" y="32420"/>
                      <a:pt x="30671" y="32074"/>
                      <a:pt x="30945" y="31800"/>
                    </a:cubicBezTo>
                    <a:cubicBezTo>
                      <a:pt x="31147" y="31598"/>
                      <a:pt x="31338" y="31372"/>
                      <a:pt x="31504" y="31134"/>
                    </a:cubicBezTo>
                    <a:cubicBezTo>
                      <a:pt x="31897" y="30574"/>
                      <a:pt x="32290" y="30015"/>
                      <a:pt x="32671" y="29455"/>
                    </a:cubicBezTo>
                    <a:cubicBezTo>
                      <a:pt x="32826" y="29229"/>
                      <a:pt x="32957" y="29003"/>
                      <a:pt x="33088" y="28788"/>
                    </a:cubicBezTo>
                    <a:cubicBezTo>
                      <a:pt x="33219" y="28562"/>
                      <a:pt x="33338" y="28324"/>
                      <a:pt x="33481" y="28098"/>
                    </a:cubicBezTo>
                    <a:cubicBezTo>
                      <a:pt x="33647" y="27836"/>
                      <a:pt x="33790" y="27550"/>
                      <a:pt x="33921" y="27264"/>
                    </a:cubicBezTo>
                    <a:cubicBezTo>
                      <a:pt x="34028" y="27014"/>
                      <a:pt x="34183" y="26788"/>
                      <a:pt x="34278" y="26526"/>
                    </a:cubicBezTo>
                    <a:cubicBezTo>
                      <a:pt x="34314" y="26407"/>
                      <a:pt x="34409" y="26288"/>
                      <a:pt x="34469" y="26169"/>
                    </a:cubicBezTo>
                    <a:cubicBezTo>
                      <a:pt x="34576" y="25919"/>
                      <a:pt x="34659" y="25669"/>
                      <a:pt x="34767" y="25407"/>
                    </a:cubicBezTo>
                    <a:cubicBezTo>
                      <a:pt x="34862" y="25169"/>
                      <a:pt x="34969" y="24942"/>
                      <a:pt x="35064" y="24704"/>
                    </a:cubicBezTo>
                    <a:cubicBezTo>
                      <a:pt x="35219" y="24252"/>
                      <a:pt x="35386" y="23799"/>
                      <a:pt x="35541" y="23347"/>
                    </a:cubicBezTo>
                    <a:cubicBezTo>
                      <a:pt x="35648" y="23014"/>
                      <a:pt x="35743" y="22692"/>
                      <a:pt x="35838" y="22347"/>
                    </a:cubicBezTo>
                    <a:cubicBezTo>
                      <a:pt x="35933" y="22025"/>
                      <a:pt x="36017" y="21704"/>
                      <a:pt x="36088" y="21371"/>
                    </a:cubicBezTo>
                    <a:cubicBezTo>
                      <a:pt x="36219" y="20787"/>
                      <a:pt x="36338" y="20192"/>
                      <a:pt x="36445" y="19597"/>
                    </a:cubicBezTo>
                    <a:cubicBezTo>
                      <a:pt x="36469" y="19454"/>
                      <a:pt x="36457" y="19311"/>
                      <a:pt x="36469" y="19168"/>
                    </a:cubicBezTo>
                    <a:cubicBezTo>
                      <a:pt x="36481" y="19085"/>
                      <a:pt x="36517" y="19013"/>
                      <a:pt x="36529" y="18930"/>
                    </a:cubicBezTo>
                    <a:cubicBezTo>
                      <a:pt x="36564" y="18656"/>
                      <a:pt x="36588" y="18394"/>
                      <a:pt x="36600" y="18132"/>
                    </a:cubicBezTo>
                    <a:cubicBezTo>
                      <a:pt x="36624" y="17644"/>
                      <a:pt x="36636" y="17156"/>
                      <a:pt x="36624" y="16668"/>
                    </a:cubicBezTo>
                    <a:cubicBezTo>
                      <a:pt x="36624" y="16418"/>
                      <a:pt x="36648" y="16179"/>
                      <a:pt x="36588" y="15929"/>
                    </a:cubicBezTo>
                    <a:cubicBezTo>
                      <a:pt x="36541" y="15763"/>
                      <a:pt x="36564" y="15584"/>
                      <a:pt x="36541" y="15406"/>
                    </a:cubicBezTo>
                    <a:cubicBezTo>
                      <a:pt x="36505" y="15132"/>
                      <a:pt x="36541" y="14846"/>
                      <a:pt x="36457" y="14560"/>
                    </a:cubicBezTo>
                    <a:cubicBezTo>
                      <a:pt x="36410" y="14417"/>
                      <a:pt x="36433" y="14263"/>
                      <a:pt x="36410" y="14108"/>
                    </a:cubicBezTo>
                    <a:cubicBezTo>
                      <a:pt x="36314" y="13251"/>
                      <a:pt x="36100" y="12429"/>
                      <a:pt x="35862" y="11608"/>
                    </a:cubicBezTo>
                    <a:cubicBezTo>
                      <a:pt x="35814" y="11405"/>
                      <a:pt x="35731" y="11227"/>
                      <a:pt x="35660" y="11036"/>
                    </a:cubicBezTo>
                    <a:cubicBezTo>
                      <a:pt x="35564" y="10774"/>
                      <a:pt x="35493" y="10500"/>
                      <a:pt x="35386" y="10238"/>
                    </a:cubicBezTo>
                    <a:cubicBezTo>
                      <a:pt x="35279" y="9988"/>
                      <a:pt x="35160" y="9750"/>
                      <a:pt x="35040" y="9512"/>
                    </a:cubicBezTo>
                    <a:cubicBezTo>
                      <a:pt x="34969" y="9345"/>
                      <a:pt x="34898" y="9167"/>
                      <a:pt x="34790" y="9012"/>
                    </a:cubicBezTo>
                    <a:cubicBezTo>
                      <a:pt x="34683" y="8869"/>
                      <a:pt x="34683" y="8655"/>
                      <a:pt x="34505" y="8548"/>
                    </a:cubicBezTo>
                    <a:cubicBezTo>
                      <a:pt x="34493" y="8536"/>
                      <a:pt x="34481" y="8512"/>
                      <a:pt x="34481" y="8500"/>
                    </a:cubicBezTo>
                    <a:cubicBezTo>
                      <a:pt x="34386" y="8143"/>
                      <a:pt x="34088" y="7917"/>
                      <a:pt x="33933" y="7607"/>
                    </a:cubicBezTo>
                    <a:cubicBezTo>
                      <a:pt x="33766" y="7595"/>
                      <a:pt x="33802" y="7452"/>
                      <a:pt x="33755" y="7345"/>
                    </a:cubicBezTo>
                    <a:cubicBezTo>
                      <a:pt x="33683" y="7178"/>
                      <a:pt x="33564" y="7036"/>
                      <a:pt x="33457" y="6905"/>
                    </a:cubicBezTo>
                    <a:cubicBezTo>
                      <a:pt x="33314" y="6726"/>
                      <a:pt x="33159" y="6571"/>
                      <a:pt x="33016" y="6404"/>
                    </a:cubicBezTo>
                    <a:cubicBezTo>
                      <a:pt x="32874" y="6226"/>
                      <a:pt x="32743" y="6047"/>
                      <a:pt x="32612" y="5857"/>
                    </a:cubicBezTo>
                    <a:cubicBezTo>
                      <a:pt x="32582" y="5827"/>
                      <a:pt x="32561" y="5802"/>
                      <a:pt x="32533" y="5802"/>
                    </a:cubicBezTo>
                    <a:cubicBezTo>
                      <a:pt x="32515" y="5802"/>
                      <a:pt x="32495" y="5811"/>
                      <a:pt x="32469" y="5833"/>
                    </a:cubicBezTo>
                    <a:cubicBezTo>
                      <a:pt x="32457" y="5857"/>
                      <a:pt x="32409" y="5857"/>
                      <a:pt x="32373" y="5869"/>
                    </a:cubicBezTo>
                    <a:cubicBezTo>
                      <a:pt x="32362" y="5833"/>
                      <a:pt x="32338" y="5785"/>
                      <a:pt x="32350" y="5750"/>
                    </a:cubicBezTo>
                    <a:cubicBezTo>
                      <a:pt x="32385" y="5666"/>
                      <a:pt x="32373" y="5595"/>
                      <a:pt x="32290" y="5535"/>
                    </a:cubicBezTo>
                    <a:cubicBezTo>
                      <a:pt x="32207" y="5440"/>
                      <a:pt x="32135" y="5333"/>
                      <a:pt x="32040" y="5238"/>
                    </a:cubicBezTo>
                    <a:cubicBezTo>
                      <a:pt x="32016" y="5202"/>
                      <a:pt x="31981" y="5178"/>
                      <a:pt x="31945" y="5154"/>
                    </a:cubicBezTo>
                    <a:cubicBezTo>
                      <a:pt x="31873" y="5107"/>
                      <a:pt x="31778" y="5071"/>
                      <a:pt x="31742" y="5011"/>
                    </a:cubicBezTo>
                    <a:cubicBezTo>
                      <a:pt x="31635" y="4845"/>
                      <a:pt x="31528" y="4678"/>
                      <a:pt x="31338" y="4607"/>
                    </a:cubicBezTo>
                    <a:cubicBezTo>
                      <a:pt x="31314" y="4607"/>
                      <a:pt x="31290" y="4583"/>
                      <a:pt x="31290" y="4571"/>
                    </a:cubicBezTo>
                    <a:cubicBezTo>
                      <a:pt x="31266" y="4416"/>
                      <a:pt x="31123" y="4369"/>
                      <a:pt x="31016" y="4273"/>
                    </a:cubicBezTo>
                    <a:cubicBezTo>
                      <a:pt x="30933" y="4202"/>
                      <a:pt x="30861" y="4107"/>
                      <a:pt x="30778" y="4035"/>
                    </a:cubicBezTo>
                    <a:cubicBezTo>
                      <a:pt x="30480" y="3797"/>
                      <a:pt x="30183" y="3571"/>
                      <a:pt x="29873" y="3345"/>
                    </a:cubicBezTo>
                    <a:cubicBezTo>
                      <a:pt x="29504" y="3083"/>
                      <a:pt x="29135" y="2821"/>
                      <a:pt x="28754" y="2571"/>
                    </a:cubicBezTo>
                    <a:cubicBezTo>
                      <a:pt x="28385" y="2333"/>
                      <a:pt x="28016" y="2118"/>
                      <a:pt x="27635" y="1892"/>
                    </a:cubicBezTo>
                    <a:cubicBezTo>
                      <a:pt x="27551" y="1844"/>
                      <a:pt x="27444" y="1832"/>
                      <a:pt x="27349" y="1821"/>
                    </a:cubicBezTo>
                    <a:cubicBezTo>
                      <a:pt x="27254" y="1809"/>
                      <a:pt x="27182" y="1797"/>
                      <a:pt x="27111" y="1713"/>
                    </a:cubicBezTo>
                    <a:cubicBezTo>
                      <a:pt x="27028" y="1606"/>
                      <a:pt x="26920" y="1523"/>
                      <a:pt x="26778" y="1499"/>
                    </a:cubicBezTo>
                    <a:cubicBezTo>
                      <a:pt x="26694" y="1475"/>
                      <a:pt x="26623" y="1428"/>
                      <a:pt x="26539" y="1392"/>
                    </a:cubicBezTo>
                    <a:cubicBezTo>
                      <a:pt x="26492" y="1380"/>
                      <a:pt x="26444" y="1368"/>
                      <a:pt x="26385" y="1344"/>
                    </a:cubicBezTo>
                    <a:cubicBezTo>
                      <a:pt x="26313" y="1332"/>
                      <a:pt x="26242" y="1321"/>
                      <a:pt x="26182" y="1297"/>
                    </a:cubicBezTo>
                    <a:cubicBezTo>
                      <a:pt x="26063" y="1249"/>
                      <a:pt x="25944" y="1178"/>
                      <a:pt x="25825" y="1130"/>
                    </a:cubicBezTo>
                    <a:cubicBezTo>
                      <a:pt x="25611" y="1047"/>
                      <a:pt x="25396" y="963"/>
                      <a:pt x="25170" y="892"/>
                    </a:cubicBezTo>
                    <a:cubicBezTo>
                      <a:pt x="24932" y="809"/>
                      <a:pt x="24694" y="725"/>
                      <a:pt x="24456" y="654"/>
                    </a:cubicBezTo>
                    <a:cubicBezTo>
                      <a:pt x="24384" y="630"/>
                      <a:pt x="24313" y="642"/>
                      <a:pt x="24241" y="630"/>
                    </a:cubicBezTo>
                    <a:cubicBezTo>
                      <a:pt x="24241" y="642"/>
                      <a:pt x="24230" y="654"/>
                      <a:pt x="24230" y="666"/>
                    </a:cubicBezTo>
                    <a:cubicBezTo>
                      <a:pt x="24265" y="689"/>
                      <a:pt x="24301" y="713"/>
                      <a:pt x="24325" y="749"/>
                    </a:cubicBezTo>
                    <a:cubicBezTo>
                      <a:pt x="24349" y="785"/>
                      <a:pt x="24349" y="820"/>
                      <a:pt x="24361" y="856"/>
                    </a:cubicBezTo>
                    <a:cubicBezTo>
                      <a:pt x="24330" y="856"/>
                      <a:pt x="24291" y="882"/>
                      <a:pt x="24257" y="882"/>
                    </a:cubicBezTo>
                    <a:cubicBezTo>
                      <a:pt x="24252" y="882"/>
                      <a:pt x="24247" y="882"/>
                      <a:pt x="24241" y="880"/>
                    </a:cubicBezTo>
                    <a:cubicBezTo>
                      <a:pt x="24170" y="856"/>
                      <a:pt x="24099" y="820"/>
                      <a:pt x="24027" y="785"/>
                    </a:cubicBezTo>
                    <a:cubicBezTo>
                      <a:pt x="23991" y="761"/>
                      <a:pt x="23968" y="713"/>
                      <a:pt x="23932" y="678"/>
                    </a:cubicBezTo>
                    <a:cubicBezTo>
                      <a:pt x="23849" y="606"/>
                      <a:pt x="23777" y="511"/>
                      <a:pt x="23682" y="475"/>
                    </a:cubicBezTo>
                    <a:cubicBezTo>
                      <a:pt x="23563" y="416"/>
                      <a:pt x="23420" y="428"/>
                      <a:pt x="23289" y="380"/>
                    </a:cubicBezTo>
                    <a:cubicBezTo>
                      <a:pt x="23177" y="343"/>
                      <a:pt x="23059" y="313"/>
                      <a:pt x="22938" y="313"/>
                    </a:cubicBezTo>
                    <a:cubicBezTo>
                      <a:pt x="22904" y="313"/>
                      <a:pt x="22870" y="315"/>
                      <a:pt x="22837" y="320"/>
                    </a:cubicBezTo>
                    <a:cubicBezTo>
                      <a:pt x="22825" y="320"/>
                      <a:pt x="22801" y="309"/>
                      <a:pt x="22777" y="309"/>
                    </a:cubicBezTo>
                    <a:cubicBezTo>
                      <a:pt x="22682" y="285"/>
                      <a:pt x="22587" y="261"/>
                      <a:pt x="22479" y="237"/>
                    </a:cubicBezTo>
                    <a:cubicBezTo>
                      <a:pt x="22396" y="225"/>
                      <a:pt x="22313" y="213"/>
                      <a:pt x="22229" y="201"/>
                    </a:cubicBezTo>
                    <a:cubicBezTo>
                      <a:pt x="22003" y="166"/>
                      <a:pt x="21765" y="118"/>
                      <a:pt x="21527" y="106"/>
                    </a:cubicBezTo>
                    <a:cubicBezTo>
                      <a:pt x="21514" y="105"/>
                      <a:pt x="21500" y="105"/>
                      <a:pt x="21487" y="105"/>
                    </a:cubicBezTo>
                    <a:cubicBezTo>
                      <a:pt x="21387" y="105"/>
                      <a:pt x="21286" y="126"/>
                      <a:pt x="21186" y="126"/>
                    </a:cubicBezTo>
                    <a:cubicBezTo>
                      <a:pt x="21109" y="126"/>
                      <a:pt x="21032" y="114"/>
                      <a:pt x="20955" y="70"/>
                    </a:cubicBezTo>
                    <a:cubicBezTo>
                      <a:pt x="20943" y="58"/>
                      <a:pt x="20932" y="58"/>
                      <a:pt x="20920" y="58"/>
                    </a:cubicBezTo>
                    <a:cubicBezTo>
                      <a:pt x="20693" y="47"/>
                      <a:pt x="20467" y="35"/>
                      <a:pt x="20241" y="23"/>
                    </a:cubicBezTo>
                    <a:cubicBezTo>
                      <a:pt x="20054" y="7"/>
                      <a:pt x="19869" y="0"/>
                      <a:pt x="1968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p46"/>
              <p:cNvSpPr/>
              <p:nvPr/>
            </p:nvSpPr>
            <p:spPr>
              <a:xfrm>
                <a:off x="5848625" y="1847000"/>
                <a:ext cx="55100" cy="55475"/>
              </a:xfrm>
              <a:custGeom>
                <a:rect b="b" l="l" r="r" t="t"/>
                <a:pathLst>
                  <a:path extrusionOk="0" h="2219" w="2204">
                    <a:moveTo>
                      <a:pt x="1215" y="1"/>
                    </a:moveTo>
                    <a:cubicBezTo>
                      <a:pt x="1173" y="1"/>
                      <a:pt x="1129" y="19"/>
                      <a:pt x="1084" y="63"/>
                    </a:cubicBezTo>
                    <a:cubicBezTo>
                      <a:pt x="1061" y="87"/>
                      <a:pt x="1025" y="111"/>
                      <a:pt x="1001" y="111"/>
                    </a:cubicBezTo>
                    <a:cubicBezTo>
                      <a:pt x="967" y="108"/>
                      <a:pt x="933" y="106"/>
                      <a:pt x="901" y="106"/>
                    </a:cubicBezTo>
                    <a:cubicBezTo>
                      <a:pt x="809" y="106"/>
                      <a:pt x="723" y="124"/>
                      <a:pt x="644" y="194"/>
                    </a:cubicBezTo>
                    <a:cubicBezTo>
                      <a:pt x="584" y="254"/>
                      <a:pt x="477" y="206"/>
                      <a:pt x="430" y="301"/>
                    </a:cubicBezTo>
                    <a:cubicBezTo>
                      <a:pt x="407" y="294"/>
                      <a:pt x="389" y="290"/>
                      <a:pt x="374" y="290"/>
                    </a:cubicBezTo>
                    <a:cubicBezTo>
                      <a:pt x="300" y="290"/>
                      <a:pt x="330" y="382"/>
                      <a:pt x="310" y="432"/>
                    </a:cubicBezTo>
                    <a:cubicBezTo>
                      <a:pt x="291" y="551"/>
                      <a:pt x="230" y="620"/>
                      <a:pt x="135" y="620"/>
                    </a:cubicBezTo>
                    <a:cubicBezTo>
                      <a:pt x="116" y="620"/>
                      <a:pt x="95" y="617"/>
                      <a:pt x="72" y="611"/>
                    </a:cubicBezTo>
                    <a:lnTo>
                      <a:pt x="72" y="611"/>
                    </a:lnTo>
                    <a:cubicBezTo>
                      <a:pt x="84" y="682"/>
                      <a:pt x="96" y="742"/>
                      <a:pt x="120" y="802"/>
                    </a:cubicBezTo>
                    <a:cubicBezTo>
                      <a:pt x="144" y="873"/>
                      <a:pt x="180" y="933"/>
                      <a:pt x="108" y="992"/>
                    </a:cubicBezTo>
                    <a:cubicBezTo>
                      <a:pt x="1" y="1099"/>
                      <a:pt x="49" y="1218"/>
                      <a:pt x="49" y="1349"/>
                    </a:cubicBezTo>
                    <a:cubicBezTo>
                      <a:pt x="60" y="1599"/>
                      <a:pt x="168" y="1790"/>
                      <a:pt x="287" y="1980"/>
                    </a:cubicBezTo>
                    <a:cubicBezTo>
                      <a:pt x="337" y="2061"/>
                      <a:pt x="388" y="2116"/>
                      <a:pt x="483" y="2116"/>
                    </a:cubicBezTo>
                    <a:cubicBezTo>
                      <a:pt x="499" y="2116"/>
                      <a:pt x="517" y="2115"/>
                      <a:pt x="537" y="2111"/>
                    </a:cubicBezTo>
                    <a:cubicBezTo>
                      <a:pt x="571" y="2104"/>
                      <a:pt x="607" y="2098"/>
                      <a:pt x="642" y="2098"/>
                    </a:cubicBezTo>
                    <a:cubicBezTo>
                      <a:pt x="718" y="2098"/>
                      <a:pt x="793" y="2122"/>
                      <a:pt x="858" y="2195"/>
                    </a:cubicBezTo>
                    <a:cubicBezTo>
                      <a:pt x="882" y="2218"/>
                      <a:pt x="930" y="2218"/>
                      <a:pt x="977" y="2218"/>
                    </a:cubicBezTo>
                    <a:cubicBezTo>
                      <a:pt x="1049" y="2218"/>
                      <a:pt x="1132" y="2218"/>
                      <a:pt x="1215" y="2206"/>
                    </a:cubicBezTo>
                    <a:cubicBezTo>
                      <a:pt x="1501" y="2159"/>
                      <a:pt x="1799" y="2111"/>
                      <a:pt x="2001" y="1849"/>
                    </a:cubicBezTo>
                    <a:cubicBezTo>
                      <a:pt x="2013" y="1837"/>
                      <a:pt x="2025" y="1814"/>
                      <a:pt x="2049" y="1814"/>
                    </a:cubicBezTo>
                    <a:cubicBezTo>
                      <a:pt x="2156" y="1778"/>
                      <a:pt x="2144" y="1695"/>
                      <a:pt x="2132" y="1611"/>
                    </a:cubicBezTo>
                    <a:cubicBezTo>
                      <a:pt x="2120" y="1575"/>
                      <a:pt x="2096" y="1516"/>
                      <a:pt x="2120" y="1492"/>
                    </a:cubicBezTo>
                    <a:cubicBezTo>
                      <a:pt x="2180" y="1409"/>
                      <a:pt x="2192" y="1361"/>
                      <a:pt x="2073" y="1325"/>
                    </a:cubicBezTo>
                    <a:cubicBezTo>
                      <a:pt x="2037" y="1314"/>
                      <a:pt x="2025" y="1242"/>
                      <a:pt x="2001" y="1194"/>
                    </a:cubicBezTo>
                    <a:cubicBezTo>
                      <a:pt x="2049" y="1183"/>
                      <a:pt x="2085" y="1183"/>
                      <a:pt x="2120" y="1171"/>
                    </a:cubicBezTo>
                    <a:lnTo>
                      <a:pt x="2204" y="1171"/>
                    </a:lnTo>
                    <a:cubicBezTo>
                      <a:pt x="2192" y="944"/>
                      <a:pt x="2180" y="742"/>
                      <a:pt x="2156" y="540"/>
                    </a:cubicBezTo>
                    <a:cubicBezTo>
                      <a:pt x="2168" y="516"/>
                      <a:pt x="2132" y="480"/>
                      <a:pt x="2108" y="480"/>
                    </a:cubicBezTo>
                    <a:cubicBezTo>
                      <a:pt x="1942" y="444"/>
                      <a:pt x="1858" y="325"/>
                      <a:pt x="1775" y="194"/>
                    </a:cubicBezTo>
                    <a:cubicBezTo>
                      <a:pt x="1751" y="159"/>
                      <a:pt x="1692" y="135"/>
                      <a:pt x="1656" y="135"/>
                    </a:cubicBezTo>
                    <a:cubicBezTo>
                      <a:pt x="1623" y="138"/>
                      <a:pt x="1592" y="140"/>
                      <a:pt x="1563" y="140"/>
                    </a:cubicBezTo>
                    <a:cubicBezTo>
                      <a:pt x="1485" y="140"/>
                      <a:pt x="1415" y="124"/>
                      <a:pt x="1346" y="63"/>
                    </a:cubicBezTo>
                    <a:cubicBezTo>
                      <a:pt x="1308" y="25"/>
                      <a:pt x="1263"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0" name="Google Shape;680;p46"/>
              <p:cNvSpPr/>
              <p:nvPr/>
            </p:nvSpPr>
            <p:spPr>
              <a:xfrm>
                <a:off x="6084375" y="2004850"/>
                <a:ext cx="55700" cy="58950"/>
              </a:xfrm>
              <a:custGeom>
                <a:rect b="b" l="l" r="r" t="t"/>
                <a:pathLst>
                  <a:path extrusionOk="0" h="2358" w="2228">
                    <a:moveTo>
                      <a:pt x="882" y="0"/>
                    </a:moveTo>
                    <a:cubicBezTo>
                      <a:pt x="838" y="122"/>
                      <a:pt x="763" y="192"/>
                      <a:pt x="666" y="192"/>
                    </a:cubicBezTo>
                    <a:cubicBezTo>
                      <a:pt x="659" y="192"/>
                      <a:pt x="651" y="191"/>
                      <a:pt x="644" y="191"/>
                    </a:cubicBezTo>
                    <a:cubicBezTo>
                      <a:pt x="608" y="187"/>
                      <a:pt x="575" y="181"/>
                      <a:pt x="546" y="181"/>
                    </a:cubicBezTo>
                    <a:cubicBezTo>
                      <a:pt x="489" y="181"/>
                      <a:pt x="449" y="203"/>
                      <a:pt x="441" y="298"/>
                    </a:cubicBezTo>
                    <a:cubicBezTo>
                      <a:pt x="429" y="322"/>
                      <a:pt x="394" y="345"/>
                      <a:pt x="358" y="357"/>
                    </a:cubicBezTo>
                    <a:cubicBezTo>
                      <a:pt x="286" y="429"/>
                      <a:pt x="215" y="488"/>
                      <a:pt x="179" y="595"/>
                    </a:cubicBezTo>
                    <a:cubicBezTo>
                      <a:pt x="155" y="679"/>
                      <a:pt x="96" y="750"/>
                      <a:pt x="60" y="822"/>
                    </a:cubicBezTo>
                    <a:cubicBezTo>
                      <a:pt x="36" y="893"/>
                      <a:pt x="36" y="965"/>
                      <a:pt x="24" y="1024"/>
                    </a:cubicBezTo>
                    <a:cubicBezTo>
                      <a:pt x="24" y="1060"/>
                      <a:pt x="48" y="1084"/>
                      <a:pt x="48" y="1107"/>
                    </a:cubicBezTo>
                    <a:cubicBezTo>
                      <a:pt x="1" y="1203"/>
                      <a:pt x="60" y="1274"/>
                      <a:pt x="96" y="1346"/>
                    </a:cubicBezTo>
                    <a:cubicBezTo>
                      <a:pt x="108" y="1369"/>
                      <a:pt x="132" y="1393"/>
                      <a:pt x="120" y="1405"/>
                    </a:cubicBezTo>
                    <a:cubicBezTo>
                      <a:pt x="48" y="1476"/>
                      <a:pt x="120" y="1536"/>
                      <a:pt x="132" y="1607"/>
                    </a:cubicBezTo>
                    <a:cubicBezTo>
                      <a:pt x="132" y="1667"/>
                      <a:pt x="150" y="1715"/>
                      <a:pt x="196" y="1715"/>
                    </a:cubicBezTo>
                    <a:cubicBezTo>
                      <a:pt x="214" y="1715"/>
                      <a:pt x="236" y="1708"/>
                      <a:pt x="263" y="1691"/>
                    </a:cubicBezTo>
                    <a:cubicBezTo>
                      <a:pt x="270" y="1683"/>
                      <a:pt x="281" y="1681"/>
                      <a:pt x="293" y="1681"/>
                    </a:cubicBezTo>
                    <a:cubicBezTo>
                      <a:pt x="321" y="1681"/>
                      <a:pt x="357" y="1694"/>
                      <a:pt x="382" y="1703"/>
                    </a:cubicBezTo>
                    <a:cubicBezTo>
                      <a:pt x="394" y="1715"/>
                      <a:pt x="394" y="1762"/>
                      <a:pt x="394" y="1786"/>
                    </a:cubicBezTo>
                    <a:cubicBezTo>
                      <a:pt x="322" y="1929"/>
                      <a:pt x="334" y="1977"/>
                      <a:pt x="489" y="2012"/>
                    </a:cubicBezTo>
                    <a:cubicBezTo>
                      <a:pt x="501" y="2155"/>
                      <a:pt x="536" y="2179"/>
                      <a:pt x="727" y="2215"/>
                    </a:cubicBezTo>
                    <a:cubicBezTo>
                      <a:pt x="739" y="2072"/>
                      <a:pt x="465" y="2024"/>
                      <a:pt x="620" y="1857"/>
                    </a:cubicBezTo>
                    <a:cubicBezTo>
                      <a:pt x="441" y="1715"/>
                      <a:pt x="441" y="1715"/>
                      <a:pt x="560" y="1596"/>
                    </a:cubicBezTo>
                    <a:lnTo>
                      <a:pt x="560" y="1596"/>
                    </a:lnTo>
                    <a:cubicBezTo>
                      <a:pt x="632" y="1631"/>
                      <a:pt x="667" y="1679"/>
                      <a:pt x="667" y="1762"/>
                    </a:cubicBezTo>
                    <a:cubicBezTo>
                      <a:pt x="667" y="1810"/>
                      <a:pt x="691" y="1905"/>
                      <a:pt x="703" y="1905"/>
                    </a:cubicBezTo>
                    <a:cubicBezTo>
                      <a:pt x="834" y="1905"/>
                      <a:pt x="846" y="2048"/>
                      <a:pt x="929" y="2096"/>
                    </a:cubicBezTo>
                    <a:cubicBezTo>
                      <a:pt x="941" y="2108"/>
                      <a:pt x="953" y="2167"/>
                      <a:pt x="941" y="2191"/>
                    </a:cubicBezTo>
                    <a:cubicBezTo>
                      <a:pt x="846" y="2274"/>
                      <a:pt x="858" y="2322"/>
                      <a:pt x="953" y="2358"/>
                    </a:cubicBezTo>
                    <a:cubicBezTo>
                      <a:pt x="1037" y="2310"/>
                      <a:pt x="1108" y="2262"/>
                      <a:pt x="1156" y="2227"/>
                    </a:cubicBezTo>
                    <a:cubicBezTo>
                      <a:pt x="1209" y="2258"/>
                      <a:pt x="1252" y="2300"/>
                      <a:pt x="1287" y="2300"/>
                    </a:cubicBezTo>
                    <a:cubicBezTo>
                      <a:pt x="1291" y="2300"/>
                      <a:pt x="1295" y="2299"/>
                      <a:pt x="1298" y="2298"/>
                    </a:cubicBezTo>
                    <a:cubicBezTo>
                      <a:pt x="1382" y="2286"/>
                      <a:pt x="1465" y="2250"/>
                      <a:pt x="1537" y="2215"/>
                    </a:cubicBezTo>
                    <a:cubicBezTo>
                      <a:pt x="1596" y="2179"/>
                      <a:pt x="1644" y="2096"/>
                      <a:pt x="1703" y="2072"/>
                    </a:cubicBezTo>
                    <a:cubicBezTo>
                      <a:pt x="1858" y="2000"/>
                      <a:pt x="1965" y="1893"/>
                      <a:pt x="2060" y="1750"/>
                    </a:cubicBezTo>
                    <a:cubicBezTo>
                      <a:pt x="2132" y="1655"/>
                      <a:pt x="2168" y="1584"/>
                      <a:pt x="2096" y="1476"/>
                    </a:cubicBezTo>
                    <a:cubicBezTo>
                      <a:pt x="2072" y="1441"/>
                      <a:pt x="2037" y="1405"/>
                      <a:pt x="2013" y="1369"/>
                    </a:cubicBezTo>
                    <a:cubicBezTo>
                      <a:pt x="2156" y="1226"/>
                      <a:pt x="2227" y="1072"/>
                      <a:pt x="2156" y="857"/>
                    </a:cubicBezTo>
                    <a:cubicBezTo>
                      <a:pt x="2108" y="703"/>
                      <a:pt x="2060" y="548"/>
                      <a:pt x="2013" y="393"/>
                    </a:cubicBezTo>
                    <a:cubicBezTo>
                      <a:pt x="2001" y="357"/>
                      <a:pt x="1953" y="333"/>
                      <a:pt x="1918" y="322"/>
                    </a:cubicBezTo>
                    <a:cubicBezTo>
                      <a:pt x="1870" y="310"/>
                      <a:pt x="1799" y="310"/>
                      <a:pt x="1763" y="286"/>
                    </a:cubicBezTo>
                    <a:cubicBezTo>
                      <a:pt x="1656" y="214"/>
                      <a:pt x="1572" y="131"/>
                      <a:pt x="1477" y="48"/>
                    </a:cubicBezTo>
                    <a:cubicBezTo>
                      <a:pt x="1413" y="85"/>
                      <a:pt x="1351" y="99"/>
                      <a:pt x="1289" y="99"/>
                    </a:cubicBezTo>
                    <a:cubicBezTo>
                      <a:pt x="1154" y="99"/>
                      <a:pt x="1021" y="33"/>
                      <a:pt x="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1" name="Google Shape;681;p46"/>
              <p:cNvSpPr/>
              <p:nvPr/>
            </p:nvSpPr>
            <p:spPr>
              <a:xfrm>
                <a:off x="5978425" y="1577050"/>
                <a:ext cx="53900" cy="56100"/>
              </a:xfrm>
              <a:custGeom>
                <a:rect b="b" l="l" r="r" t="t"/>
                <a:pathLst>
                  <a:path extrusionOk="0" h="2244" w="2156">
                    <a:moveTo>
                      <a:pt x="927" y="1"/>
                    </a:moveTo>
                    <a:cubicBezTo>
                      <a:pt x="901" y="1"/>
                      <a:pt x="874" y="5"/>
                      <a:pt x="845" y="15"/>
                    </a:cubicBezTo>
                    <a:cubicBezTo>
                      <a:pt x="833" y="51"/>
                      <a:pt x="822" y="110"/>
                      <a:pt x="786" y="122"/>
                    </a:cubicBezTo>
                    <a:cubicBezTo>
                      <a:pt x="655" y="181"/>
                      <a:pt x="512" y="241"/>
                      <a:pt x="369" y="301"/>
                    </a:cubicBezTo>
                    <a:cubicBezTo>
                      <a:pt x="345" y="312"/>
                      <a:pt x="310" y="348"/>
                      <a:pt x="310" y="372"/>
                    </a:cubicBezTo>
                    <a:cubicBezTo>
                      <a:pt x="322" y="503"/>
                      <a:pt x="238" y="562"/>
                      <a:pt x="143" y="622"/>
                    </a:cubicBezTo>
                    <a:cubicBezTo>
                      <a:pt x="12" y="705"/>
                      <a:pt x="0" y="753"/>
                      <a:pt x="83" y="896"/>
                    </a:cubicBezTo>
                    <a:cubicBezTo>
                      <a:pt x="83" y="920"/>
                      <a:pt x="95" y="932"/>
                      <a:pt x="95" y="955"/>
                    </a:cubicBezTo>
                    <a:cubicBezTo>
                      <a:pt x="83" y="1122"/>
                      <a:pt x="95" y="1289"/>
                      <a:pt x="60" y="1455"/>
                    </a:cubicBezTo>
                    <a:cubicBezTo>
                      <a:pt x="24" y="1634"/>
                      <a:pt x="71" y="1753"/>
                      <a:pt x="191" y="1860"/>
                    </a:cubicBezTo>
                    <a:cubicBezTo>
                      <a:pt x="322" y="1979"/>
                      <a:pt x="452" y="2075"/>
                      <a:pt x="583" y="2182"/>
                    </a:cubicBezTo>
                    <a:cubicBezTo>
                      <a:pt x="610" y="2214"/>
                      <a:pt x="636" y="2233"/>
                      <a:pt x="664" y="2233"/>
                    </a:cubicBezTo>
                    <a:cubicBezTo>
                      <a:pt x="687" y="2233"/>
                      <a:pt x="711" y="2220"/>
                      <a:pt x="738" y="2194"/>
                    </a:cubicBezTo>
                    <a:cubicBezTo>
                      <a:pt x="747" y="2176"/>
                      <a:pt x="775" y="2165"/>
                      <a:pt x="798" y="2165"/>
                    </a:cubicBezTo>
                    <a:cubicBezTo>
                      <a:pt x="807" y="2165"/>
                      <a:pt x="815" y="2167"/>
                      <a:pt x="822" y="2170"/>
                    </a:cubicBezTo>
                    <a:cubicBezTo>
                      <a:pt x="884" y="2211"/>
                      <a:pt x="946" y="2244"/>
                      <a:pt x="1023" y="2244"/>
                    </a:cubicBezTo>
                    <a:cubicBezTo>
                      <a:pt x="1035" y="2244"/>
                      <a:pt x="1047" y="2243"/>
                      <a:pt x="1060" y="2241"/>
                    </a:cubicBezTo>
                    <a:cubicBezTo>
                      <a:pt x="1143" y="2217"/>
                      <a:pt x="1238" y="2217"/>
                      <a:pt x="1334" y="2206"/>
                    </a:cubicBezTo>
                    <a:cubicBezTo>
                      <a:pt x="1441" y="2206"/>
                      <a:pt x="1512" y="2158"/>
                      <a:pt x="1500" y="2075"/>
                    </a:cubicBezTo>
                    <a:cubicBezTo>
                      <a:pt x="1572" y="2063"/>
                      <a:pt x="1643" y="2063"/>
                      <a:pt x="1667" y="2039"/>
                    </a:cubicBezTo>
                    <a:cubicBezTo>
                      <a:pt x="1738" y="1932"/>
                      <a:pt x="1822" y="1860"/>
                      <a:pt x="1917" y="1860"/>
                    </a:cubicBezTo>
                    <a:cubicBezTo>
                      <a:pt x="1976" y="1717"/>
                      <a:pt x="2036" y="1610"/>
                      <a:pt x="2084" y="1491"/>
                    </a:cubicBezTo>
                    <a:cubicBezTo>
                      <a:pt x="2107" y="1432"/>
                      <a:pt x="2155" y="1348"/>
                      <a:pt x="2143" y="1301"/>
                    </a:cubicBezTo>
                    <a:cubicBezTo>
                      <a:pt x="2084" y="1158"/>
                      <a:pt x="2143" y="1027"/>
                      <a:pt x="2143" y="896"/>
                    </a:cubicBezTo>
                    <a:cubicBezTo>
                      <a:pt x="2155" y="860"/>
                      <a:pt x="2131" y="824"/>
                      <a:pt x="2119" y="801"/>
                    </a:cubicBezTo>
                    <a:cubicBezTo>
                      <a:pt x="2000" y="717"/>
                      <a:pt x="1941" y="598"/>
                      <a:pt x="1941" y="455"/>
                    </a:cubicBezTo>
                    <a:cubicBezTo>
                      <a:pt x="1929" y="360"/>
                      <a:pt x="1893" y="324"/>
                      <a:pt x="1798" y="324"/>
                    </a:cubicBezTo>
                    <a:cubicBezTo>
                      <a:pt x="1750" y="324"/>
                      <a:pt x="1691" y="289"/>
                      <a:pt x="1643" y="253"/>
                    </a:cubicBezTo>
                    <a:cubicBezTo>
                      <a:pt x="1595" y="217"/>
                      <a:pt x="1548" y="158"/>
                      <a:pt x="1512" y="98"/>
                    </a:cubicBezTo>
                    <a:cubicBezTo>
                      <a:pt x="1483" y="69"/>
                      <a:pt x="1459" y="54"/>
                      <a:pt x="1431" y="54"/>
                    </a:cubicBezTo>
                    <a:cubicBezTo>
                      <a:pt x="1413" y="54"/>
                      <a:pt x="1393" y="60"/>
                      <a:pt x="1369" y="74"/>
                    </a:cubicBezTo>
                    <a:cubicBezTo>
                      <a:pt x="1332" y="106"/>
                      <a:pt x="1287" y="121"/>
                      <a:pt x="1241" y="121"/>
                    </a:cubicBezTo>
                    <a:cubicBezTo>
                      <a:pt x="1201" y="121"/>
                      <a:pt x="1159" y="109"/>
                      <a:pt x="1119" y="86"/>
                    </a:cubicBezTo>
                    <a:cubicBezTo>
                      <a:pt x="1058" y="34"/>
                      <a:pt x="997" y="1"/>
                      <a:pt x="9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2" name="Google Shape;682;p46"/>
              <p:cNvSpPr/>
              <p:nvPr/>
            </p:nvSpPr>
            <p:spPr>
              <a:xfrm>
                <a:off x="6450800" y="1640925"/>
                <a:ext cx="53600" cy="52250"/>
              </a:xfrm>
              <a:custGeom>
                <a:rect b="b" l="l" r="r" t="t"/>
                <a:pathLst>
                  <a:path extrusionOk="0" h="2090" w="2144">
                    <a:moveTo>
                      <a:pt x="893" y="460"/>
                    </a:moveTo>
                    <a:cubicBezTo>
                      <a:pt x="1048" y="508"/>
                      <a:pt x="1060" y="532"/>
                      <a:pt x="977" y="651"/>
                    </a:cubicBezTo>
                    <a:cubicBezTo>
                      <a:pt x="953" y="686"/>
                      <a:pt x="941" y="722"/>
                      <a:pt x="917" y="782"/>
                    </a:cubicBezTo>
                    <a:cubicBezTo>
                      <a:pt x="869" y="746"/>
                      <a:pt x="822" y="710"/>
                      <a:pt x="798" y="663"/>
                    </a:cubicBezTo>
                    <a:cubicBezTo>
                      <a:pt x="786" y="651"/>
                      <a:pt x="822" y="591"/>
                      <a:pt x="834" y="555"/>
                    </a:cubicBezTo>
                    <a:cubicBezTo>
                      <a:pt x="858" y="520"/>
                      <a:pt x="869" y="496"/>
                      <a:pt x="893" y="460"/>
                    </a:cubicBezTo>
                    <a:close/>
                    <a:moveTo>
                      <a:pt x="1385" y="1"/>
                    </a:moveTo>
                    <a:cubicBezTo>
                      <a:pt x="1363" y="1"/>
                      <a:pt x="1339" y="9"/>
                      <a:pt x="1310" y="32"/>
                    </a:cubicBezTo>
                    <a:cubicBezTo>
                      <a:pt x="1310" y="35"/>
                      <a:pt x="1308" y="36"/>
                      <a:pt x="1305" y="36"/>
                    </a:cubicBezTo>
                    <a:cubicBezTo>
                      <a:pt x="1297" y="36"/>
                      <a:pt x="1283" y="28"/>
                      <a:pt x="1274" y="20"/>
                    </a:cubicBezTo>
                    <a:lnTo>
                      <a:pt x="1191" y="20"/>
                    </a:lnTo>
                    <a:cubicBezTo>
                      <a:pt x="1191" y="55"/>
                      <a:pt x="1203" y="91"/>
                      <a:pt x="1215" y="115"/>
                    </a:cubicBezTo>
                    <a:cubicBezTo>
                      <a:pt x="1250" y="162"/>
                      <a:pt x="1274" y="198"/>
                      <a:pt x="1203" y="222"/>
                    </a:cubicBezTo>
                    <a:cubicBezTo>
                      <a:pt x="1155" y="162"/>
                      <a:pt x="1108" y="91"/>
                      <a:pt x="1072" y="43"/>
                    </a:cubicBezTo>
                    <a:cubicBezTo>
                      <a:pt x="1012" y="55"/>
                      <a:pt x="965" y="67"/>
                      <a:pt x="929" y="79"/>
                    </a:cubicBezTo>
                    <a:cubicBezTo>
                      <a:pt x="881" y="91"/>
                      <a:pt x="834" y="91"/>
                      <a:pt x="798" y="91"/>
                    </a:cubicBezTo>
                    <a:cubicBezTo>
                      <a:pt x="822" y="139"/>
                      <a:pt x="834" y="174"/>
                      <a:pt x="869" y="198"/>
                    </a:cubicBezTo>
                    <a:cubicBezTo>
                      <a:pt x="1000" y="305"/>
                      <a:pt x="1000" y="305"/>
                      <a:pt x="881" y="448"/>
                    </a:cubicBezTo>
                    <a:cubicBezTo>
                      <a:pt x="810" y="389"/>
                      <a:pt x="750" y="329"/>
                      <a:pt x="679" y="270"/>
                    </a:cubicBezTo>
                    <a:cubicBezTo>
                      <a:pt x="643" y="329"/>
                      <a:pt x="607" y="389"/>
                      <a:pt x="560" y="448"/>
                    </a:cubicBezTo>
                    <a:cubicBezTo>
                      <a:pt x="536" y="490"/>
                      <a:pt x="512" y="511"/>
                      <a:pt x="487" y="511"/>
                    </a:cubicBezTo>
                    <a:cubicBezTo>
                      <a:pt x="462" y="511"/>
                      <a:pt x="435" y="490"/>
                      <a:pt x="405" y="448"/>
                    </a:cubicBezTo>
                    <a:cubicBezTo>
                      <a:pt x="393" y="424"/>
                      <a:pt x="381" y="401"/>
                      <a:pt x="357" y="389"/>
                    </a:cubicBezTo>
                    <a:cubicBezTo>
                      <a:pt x="346" y="383"/>
                      <a:pt x="328" y="380"/>
                      <a:pt x="311" y="380"/>
                    </a:cubicBezTo>
                    <a:cubicBezTo>
                      <a:pt x="295" y="380"/>
                      <a:pt x="280" y="383"/>
                      <a:pt x="274" y="389"/>
                    </a:cubicBezTo>
                    <a:cubicBezTo>
                      <a:pt x="203" y="496"/>
                      <a:pt x="131" y="615"/>
                      <a:pt x="60" y="722"/>
                    </a:cubicBezTo>
                    <a:cubicBezTo>
                      <a:pt x="36" y="782"/>
                      <a:pt x="0" y="853"/>
                      <a:pt x="0" y="913"/>
                    </a:cubicBezTo>
                    <a:cubicBezTo>
                      <a:pt x="0" y="948"/>
                      <a:pt x="60" y="972"/>
                      <a:pt x="84" y="1008"/>
                    </a:cubicBezTo>
                    <a:cubicBezTo>
                      <a:pt x="107" y="1044"/>
                      <a:pt x="119" y="1079"/>
                      <a:pt x="131" y="1115"/>
                    </a:cubicBezTo>
                    <a:cubicBezTo>
                      <a:pt x="131" y="1198"/>
                      <a:pt x="131" y="1270"/>
                      <a:pt x="131" y="1353"/>
                    </a:cubicBezTo>
                    <a:cubicBezTo>
                      <a:pt x="131" y="1425"/>
                      <a:pt x="155" y="1484"/>
                      <a:pt x="226" y="1544"/>
                    </a:cubicBezTo>
                    <a:cubicBezTo>
                      <a:pt x="298" y="1591"/>
                      <a:pt x="334" y="1686"/>
                      <a:pt x="393" y="1758"/>
                    </a:cubicBezTo>
                    <a:cubicBezTo>
                      <a:pt x="416" y="1803"/>
                      <a:pt x="449" y="1890"/>
                      <a:pt x="472" y="1890"/>
                    </a:cubicBezTo>
                    <a:cubicBezTo>
                      <a:pt x="474" y="1890"/>
                      <a:pt x="475" y="1890"/>
                      <a:pt x="477" y="1889"/>
                    </a:cubicBezTo>
                    <a:cubicBezTo>
                      <a:pt x="491" y="1887"/>
                      <a:pt x="505" y="1886"/>
                      <a:pt x="519" y="1886"/>
                    </a:cubicBezTo>
                    <a:cubicBezTo>
                      <a:pt x="660" y="1886"/>
                      <a:pt x="749" y="1990"/>
                      <a:pt x="858" y="2056"/>
                    </a:cubicBezTo>
                    <a:cubicBezTo>
                      <a:pt x="891" y="2072"/>
                      <a:pt x="943" y="2089"/>
                      <a:pt x="983" y="2089"/>
                    </a:cubicBezTo>
                    <a:cubicBezTo>
                      <a:pt x="999" y="2089"/>
                      <a:pt x="1014" y="2086"/>
                      <a:pt x="1024" y="2079"/>
                    </a:cubicBezTo>
                    <a:cubicBezTo>
                      <a:pt x="1063" y="2041"/>
                      <a:pt x="1103" y="2028"/>
                      <a:pt x="1143" y="2028"/>
                    </a:cubicBezTo>
                    <a:cubicBezTo>
                      <a:pt x="1216" y="2028"/>
                      <a:pt x="1289" y="2067"/>
                      <a:pt x="1358" y="2067"/>
                    </a:cubicBezTo>
                    <a:cubicBezTo>
                      <a:pt x="1372" y="2067"/>
                      <a:pt x="1385" y="2068"/>
                      <a:pt x="1398" y="2068"/>
                    </a:cubicBezTo>
                    <a:cubicBezTo>
                      <a:pt x="1447" y="2068"/>
                      <a:pt x="1481" y="2060"/>
                      <a:pt x="1500" y="1984"/>
                    </a:cubicBezTo>
                    <a:cubicBezTo>
                      <a:pt x="1512" y="1948"/>
                      <a:pt x="1572" y="1925"/>
                      <a:pt x="1608" y="1889"/>
                    </a:cubicBezTo>
                    <a:cubicBezTo>
                      <a:pt x="1655" y="1853"/>
                      <a:pt x="1739" y="1829"/>
                      <a:pt x="1774" y="1782"/>
                    </a:cubicBezTo>
                    <a:cubicBezTo>
                      <a:pt x="1834" y="1698"/>
                      <a:pt x="1870" y="1603"/>
                      <a:pt x="1905" y="1508"/>
                    </a:cubicBezTo>
                    <a:cubicBezTo>
                      <a:pt x="1929" y="1472"/>
                      <a:pt x="1953" y="1448"/>
                      <a:pt x="1965" y="1425"/>
                    </a:cubicBezTo>
                    <a:cubicBezTo>
                      <a:pt x="2001" y="1377"/>
                      <a:pt x="2036" y="1341"/>
                      <a:pt x="2072" y="1294"/>
                    </a:cubicBezTo>
                    <a:cubicBezTo>
                      <a:pt x="2096" y="1222"/>
                      <a:pt x="2120" y="1163"/>
                      <a:pt x="2143" y="1091"/>
                    </a:cubicBezTo>
                    <a:cubicBezTo>
                      <a:pt x="2143" y="1044"/>
                      <a:pt x="2143" y="984"/>
                      <a:pt x="2131" y="936"/>
                    </a:cubicBezTo>
                    <a:cubicBezTo>
                      <a:pt x="2120" y="853"/>
                      <a:pt x="2072" y="782"/>
                      <a:pt x="2072" y="710"/>
                    </a:cubicBezTo>
                    <a:cubicBezTo>
                      <a:pt x="2060" y="532"/>
                      <a:pt x="2024" y="377"/>
                      <a:pt x="1822" y="317"/>
                    </a:cubicBezTo>
                    <a:cubicBezTo>
                      <a:pt x="1786" y="305"/>
                      <a:pt x="1762" y="258"/>
                      <a:pt x="1739" y="222"/>
                    </a:cubicBezTo>
                    <a:cubicBezTo>
                      <a:pt x="1715" y="186"/>
                      <a:pt x="1703" y="139"/>
                      <a:pt x="1691" y="103"/>
                    </a:cubicBezTo>
                    <a:cubicBezTo>
                      <a:pt x="1679" y="115"/>
                      <a:pt x="1679" y="115"/>
                      <a:pt x="1667" y="127"/>
                    </a:cubicBezTo>
                    <a:cubicBezTo>
                      <a:pt x="1631" y="115"/>
                      <a:pt x="1572" y="115"/>
                      <a:pt x="1536" y="91"/>
                    </a:cubicBezTo>
                    <a:cubicBezTo>
                      <a:pt x="1484" y="65"/>
                      <a:pt x="1444" y="1"/>
                      <a:pt x="1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3" name="Google Shape;683;p46"/>
              <p:cNvSpPr/>
              <p:nvPr/>
            </p:nvSpPr>
            <p:spPr>
              <a:xfrm>
                <a:off x="6257025" y="1391625"/>
                <a:ext cx="50625" cy="52150"/>
              </a:xfrm>
              <a:custGeom>
                <a:rect b="b" l="l" r="r" t="t"/>
                <a:pathLst>
                  <a:path extrusionOk="0" h="2086" w="2025">
                    <a:moveTo>
                      <a:pt x="1071" y="1"/>
                    </a:moveTo>
                    <a:cubicBezTo>
                      <a:pt x="1031" y="1"/>
                      <a:pt x="990" y="19"/>
                      <a:pt x="953" y="38"/>
                    </a:cubicBezTo>
                    <a:cubicBezTo>
                      <a:pt x="715" y="157"/>
                      <a:pt x="477" y="288"/>
                      <a:pt x="238" y="407"/>
                    </a:cubicBezTo>
                    <a:cubicBezTo>
                      <a:pt x="155" y="443"/>
                      <a:pt x="84" y="574"/>
                      <a:pt x="107" y="633"/>
                    </a:cubicBezTo>
                    <a:cubicBezTo>
                      <a:pt x="215" y="907"/>
                      <a:pt x="167" y="1169"/>
                      <a:pt x="24" y="1431"/>
                    </a:cubicBezTo>
                    <a:cubicBezTo>
                      <a:pt x="12" y="1455"/>
                      <a:pt x="0" y="1502"/>
                      <a:pt x="12" y="1526"/>
                    </a:cubicBezTo>
                    <a:cubicBezTo>
                      <a:pt x="107" y="1693"/>
                      <a:pt x="215" y="1860"/>
                      <a:pt x="322" y="2014"/>
                    </a:cubicBezTo>
                    <a:cubicBezTo>
                      <a:pt x="344" y="2052"/>
                      <a:pt x="372" y="2076"/>
                      <a:pt x="404" y="2076"/>
                    </a:cubicBezTo>
                    <a:cubicBezTo>
                      <a:pt x="423" y="2076"/>
                      <a:pt x="443" y="2068"/>
                      <a:pt x="465" y="2050"/>
                    </a:cubicBezTo>
                    <a:cubicBezTo>
                      <a:pt x="516" y="2025"/>
                      <a:pt x="563" y="2013"/>
                      <a:pt x="613" y="2013"/>
                    </a:cubicBezTo>
                    <a:cubicBezTo>
                      <a:pt x="656" y="2013"/>
                      <a:pt x="701" y="2022"/>
                      <a:pt x="750" y="2038"/>
                    </a:cubicBezTo>
                    <a:cubicBezTo>
                      <a:pt x="858" y="2074"/>
                      <a:pt x="977" y="2086"/>
                      <a:pt x="1096" y="2086"/>
                    </a:cubicBezTo>
                    <a:cubicBezTo>
                      <a:pt x="1167" y="2086"/>
                      <a:pt x="1250" y="2062"/>
                      <a:pt x="1310" y="2026"/>
                    </a:cubicBezTo>
                    <a:cubicBezTo>
                      <a:pt x="1477" y="1943"/>
                      <a:pt x="1631" y="1848"/>
                      <a:pt x="1786" y="1753"/>
                    </a:cubicBezTo>
                    <a:cubicBezTo>
                      <a:pt x="1810" y="1741"/>
                      <a:pt x="1846" y="1693"/>
                      <a:pt x="1858" y="1657"/>
                    </a:cubicBezTo>
                    <a:cubicBezTo>
                      <a:pt x="1870" y="1574"/>
                      <a:pt x="1870" y="1491"/>
                      <a:pt x="1953" y="1443"/>
                    </a:cubicBezTo>
                    <a:cubicBezTo>
                      <a:pt x="2001" y="1419"/>
                      <a:pt x="2024" y="1348"/>
                      <a:pt x="2012" y="1300"/>
                    </a:cubicBezTo>
                    <a:cubicBezTo>
                      <a:pt x="2001" y="1157"/>
                      <a:pt x="1965" y="1026"/>
                      <a:pt x="1929" y="883"/>
                    </a:cubicBezTo>
                    <a:lnTo>
                      <a:pt x="1965" y="883"/>
                    </a:lnTo>
                    <a:cubicBezTo>
                      <a:pt x="1965" y="800"/>
                      <a:pt x="1965" y="717"/>
                      <a:pt x="1965" y="633"/>
                    </a:cubicBezTo>
                    <a:cubicBezTo>
                      <a:pt x="1965" y="621"/>
                      <a:pt x="1941" y="598"/>
                      <a:pt x="1929" y="586"/>
                    </a:cubicBezTo>
                    <a:cubicBezTo>
                      <a:pt x="1917" y="586"/>
                      <a:pt x="1893" y="598"/>
                      <a:pt x="1893" y="598"/>
                    </a:cubicBezTo>
                    <a:cubicBezTo>
                      <a:pt x="1862" y="656"/>
                      <a:pt x="1837" y="677"/>
                      <a:pt x="1817" y="677"/>
                    </a:cubicBezTo>
                    <a:cubicBezTo>
                      <a:pt x="1783" y="677"/>
                      <a:pt x="1761" y="618"/>
                      <a:pt x="1739" y="574"/>
                    </a:cubicBezTo>
                    <a:cubicBezTo>
                      <a:pt x="1679" y="455"/>
                      <a:pt x="1620" y="348"/>
                      <a:pt x="1465" y="348"/>
                    </a:cubicBezTo>
                    <a:cubicBezTo>
                      <a:pt x="1441" y="348"/>
                      <a:pt x="1405" y="312"/>
                      <a:pt x="1381" y="276"/>
                    </a:cubicBezTo>
                    <a:cubicBezTo>
                      <a:pt x="1310" y="205"/>
                      <a:pt x="1239" y="133"/>
                      <a:pt x="1179" y="62"/>
                    </a:cubicBezTo>
                    <a:cubicBezTo>
                      <a:pt x="1145" y="16"/>
                      <a:pt x="1108" y="1"/>
                      <a:pt x="1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4" name="Google Shape;684;p46"/>
              <p:cNvSpPr/>
              <p:nvPr/>
            </p:nvSpPr>
            <p:spPr>
              <a:xfrm>
                <a:off x="6195400" y="1700000"/>
                <a:ext cx="45575" cy="46800"/>
              </a:xfrm>
              <a:custGeom>
                <a:rect b="b" l="l" r="r" t="t"/>
                <a:pathLst>
                  <a:path extrusionOk="0" h="1872" w="1823">
                    <a:moveTo>
                      <a:pt x="827" y="0"/>
                    </a:moveTo>
                    <a:cubicBezTo>
                      <a:pt x="739" y="0"/>
                      <a:pt x="653" y="21"/>
                      <a:pt x="572" y="85"/>
                    </a:cubicBezTo>
                    <a:cubicBezTo>
                      <a:pt x="525" y="121"/>
                      <a:pt x="465" y="181"/>
                      <a:pt x="417" y="181"/>
                    </a:cubicBezTo>
                    <a:cubicBezTo>
                      <a:pt x="298" y="181"/>
                      <a:pt x="275" y="276"/>
                      <a:pt x="215" y="336"/>
                    </a:cubicBezTo>
                    <a:cubicBezTo>
                      <a:pt x="179" y="359"/>
                      <a:pt x="155" y="383"/>
                      <a:pt x="132" y="407"/>
                    </a:cubicBezTo>
                    <a:cubicBezTo>
                      <a:pt x="48" y="443"/>
                      <a:pt x="48" y="502"/>
                      <a:pt x="60" y="574"/>
                    </a:cubicBezTo>
                    <a:cubicBezTo>
                      <a:pt x="60" y="621"/>
                      <a:pt x="84" y="681"/>
                      <a:pt x="60" y="705"/>
                    </a:cubicBezTo>
                    <a:cubicBezTo>
                      <a:pt x="1" y="800"/>
                      <a:pt x="48" y="859"/>
                      <a:pt x="120" y="907"/>
                    </a:cubicBezTo>
                    <a:cubicBezTo>
                      <a:pt x="179" y="955"/>
                      <a:pt x="215" y="1002"/>
                      <a:pt x="179" y="1086"/>
                    </a:cubicBezTo>
                    <a:cubicBezTo>
                      <a:pt x="167" y="1121"/>
                      <a:pt x="155" y="1181"/>
                      <a:pt x="179" y="1217"/>
                    </a:cubicBezTo>
                    <a:cubicBezTo>
                      <a:pt x="239" y="1288"/>
                      <a:pt x="203" y="1348"/>
                      <a:pt x="167" y="1419"/>
                    </a:cubicBezTo>
                    <a:cubicBezTo>
                      <a:pt x="155" y="1455"/>
                      <a:pt x="155" y="1538"/>
                      <a:pt x="191" y="1586"/>
                    </a:cubicBezTo>
                    <a:cubicBezTo>
                      <a:pt x="251" y="1657"/>
                      <a:pt x="334" y="1717"/>
                      <a:pt x="406" y="1776"/>
                    </a:cubicBezTo>
                    <a:cubicBezTo>
                      <a:pt x="417" y="1782"/>
                      <a:pt x="435" y="1785"/>
                      <a:pt x="452" y="1785"/>
                    </a:cubicBezTo>
                    <a:cubicBezTo>
                      <a:pt x="468" y="1785"/>
                      <a:pt x="483" y="1782"/>
                      <a:pt x="489" y="1776"/>
                    </a:cubicBezTo>
                    <a:cubicBezTo>
                      <a:pt x="513" y="1760"/>
                      <a:pt x="534" y="1754"/>
                      <a:pt x="554" y="1754"/>
                    </a:cubicBezTo>
                    <a:cubicBezTo>
                      <a:pt x="593" y="1754"/>
                      <a:pt x="628" y="1780"/>
                      <a:pt x="667" y="1812"/>
                    </a:cubicBezTo>
                    <a:cubicBezTo>
                      <a:pt x="715" y="1836"/>
                      <a:pt x="775" y="1871"/>
                      <a:pt x="834" y="1871"/>
                    </a:cubicBezTo>
                    <a:cubicBezTo>
                      <a:pt x="953" y="1871"/>
                      <a:pt x="1084" y="1848"/>
                      <a:pt x="1203" y="1824"/>
                    </a:cubicBezTo>
                    <a:cubicBezTo>
                      <a:pt x="1251" y="1812"/>
                      <a:pt x="1310" y="1800"/>
                      <a:pt x="1322" y="1776"/>
                    </a:cubicBezTo>
                    <a:cubicBezTo>
                      <a:pt x="1334" y="1752"/>
                      <a:pt x="1310" y="1693"/>
                      <a:pt x="1287" y="1657"/>
                    </a:cubicBezTo>
                    <a:cubicBezTo>
                      <a:pt x="1203" y="1550"/>
                      <a:pt x="1215" y="1514"/>
                      <a:pt x="1322" y="1431"/>
                    </a:cubicBezTo>
                    <a:cubicBezTo>
                      <a:pt x="1382" y="1526"/>
                      <a:pt x="1572" y="1514"/>
                      <a:pt x="1489" y="1717"/>
                    </a:cubicBezTo>
                    <a:lnTo>
                      <a:pt x="1525" y="1717"/>
                    </a:lnTo>
                    <a:cubicBezTo>
                      <a:pt x="1549" y="1681"/>
                      <a:pt x="1584" y="1645"/>
                      <a:pt x="1584" y="1621"/>
                    </a:cubicBezTo>
                    <a:cubicBezTo>
                      <a:pt x="1584" y="1514"/>
                      <a:pt x="1632" y="1467"/>
                      <a:pt x="1691" y="1407"/>
                    </a:cubicBezTo>
                    <a:cubicBezTo>
                      <a:pt x="1715" y="1383"/>
                      <a:pt x="1739" y="1324"/>
                      <a:pt x="1739" y="1312"/>
                    </a:cubicBezTo>
                    <a:cubicBezTo>
                      <a:pt x="1644" y="1169"/>
                      <a:pt x="1739" y="1062"/>
                      <a:pt x="1787" y="955"/>
                    </a:cubicBezTo>
                    <a:cubicBezTo>
                      <a:pt x="1822" y="871"/>
                      <a:pt x="1810" y="800"/>
                      <a:pt x="1751" y="740"/>
                    </a:cubicBezTo>
                    <a:cubicBezTo>
                      <a:pt x="1715" y="705"/>
                      <a:pt x="1691" y="669"/>
                      <a:pt x="1679" y="633"/>
                    </a:cubicBezTo>
                    <a:cubicBezTo>
                      <a:pt x="1644" y="562"/>
                      <a:pt x="1644" y="478"/>
                      <a:pt x="1596" y="407"/>
                    </a:cubicBezTo>
                    <a:cubicBezTo>
                      <a:pt x="1489" y="240"/>
                      <a:pt x="1370" y="74"/>
                      <a:pt x="1156" y="50"/>
                    </a:cubicBezTo>
                    <a:cubicBezTo>
                      <a:pt x="1045" y="30"/>
                      <a:pt x="934" y="0"/>
                      <a:pt x="8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5" name="Google Shape;685;p46"/>
              <p:cNvSpPr/>
              <p:nvPr/>
            </p:nvSpPr>
            <p:spPr>
              <a:xfrm>
                <a:off x="5809050" y="1776025"/>
                <a:ext cx="27700" cy="25550"/>
              </a:xfrm>
              <a:custGeom>
                <a:rect b="b" l="l" r="r" t="t"/>
                <a:pathLst>
                  <a:path extrusionOk="0" h="1022" w="1108">
                    <a:moveTo>
                      <a:pt x="443" y="0"/>
                    </a:moveTo>
                    <a:cubicBezTo>
                      <a:pt x="301" y="0"/>
                      <a:pt x="196" y="69"/>
                      <a:pt x="108" y="188"/>
                    </a:cubicBezTo>
                    <a:cubicBezTo>
                      <a:pt x="24" y="307"/>
                      <a:pt x="0" y="450"/>
                      <a:pt x="0" y="581"/>
                    </a:cubicBezTo>
                    <a:cubicBezTo>
                      <a:pt x="0" y="735"/>
                      <a:pt x="60" y="783"/>
                      <a:pt x="203" y="783"/>
                    </a:cubicBezTo>
                    <a:cubicBezTo>
                      <a:pt x="217" y="782"/>
                      <a:pt x="231" y="782"/>
                      <a:pt x="244" y="782"/>
                    </a:cubicBezTo>
                    <a:cubicBezTo>
                      <a:pt x="393" y="782"/>
                      <a:pt x="454" y="846"/>
                      <a:pt x="465" y="1021"/>
                    </a:cubicBezTo>
                    <a:cubicBezTo>
                      <a:pt x="536" y="997"/>
                      <a:pt x="608" y="950"/>
                      <a:pt x="679" y="950"/>
                    </a:cubicBezTo>
                    <a:cubicBezTo>
                      <a:pt x="786" y="950"/>
                      <a:pt x="858" y="926"/>
                      <a:pt x="905" y="843"/>
                    </a:cubicBezTo>
                    <a:cubicBezTo>
                      <a:pt x="941" y="783"/>
                      <a:pt x="977" y="712"/>
                      <a:pt x="1012" y="652"/>
                    </a:cubicBezTo>
                    <a:cubicBezTo>
                      <a:pt x="1108" y="462"/>
                      <a:pt x="1001" y="188"/>
                      <a:pt x="834" y="69"/>
                    </a:cubicBezTo>
                    <a:cubicBezTo>
                      <a:pt x="739" y="9"/>
                      <a:pt x="631" y="21"/>
                      <a:pt x="536" y="9"/>
                    </a:cubicBezTo>
                    <a:cubicBezTo>
                      <a:pt x="503" y="3"/>
                      <a:pt x="473" y="0"/>
                      <a:pt x="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6" name="Google Shape;686;p46"/>
              <p:cNvSpPr/>
              <p:nvPr/>
            </p:nvSpPr>
            <p:spPr>
              <a:xfrm>
                <a:off x="6166225" y="1399025"/>
                <a:ext cx="24150" cy="22850"/>
              </a:xfrm>
              <a:custGeom>
                <a:rect b="b" l="l" r="r" t="t"/>
                <a:pathLst>
                  <a:path extrusionOk="0" h="914" w="966">
                    <a:moveTo>
                      <a:pt x="563" y="1"/>
                    </a:moveTo>
                    <a:cubicBezTo>
                      <a:pt x="554" y="1"/>
                      <a:pt x="545" y="2"/>
                      <a:pt x="537" y="4"/>
                    </a:cubicBezTo>
                    <a:cubicBezTo>
                      <a:pt x="453" y="4"/>
                      <a:pt x="382" y="28"/>
                      <a:pt x="299" y="52"/>
                    </a:cubicBezTo>
                    <a:cubicBezTo>
                      <a:pt x="132" y="87"/>
                      <a:pt x="1" y="373"/>
                      <a:pt x="49" y="575"/>
                    </a:cubicBezTo>
                    <a:cubicBezTo>
                      <a:pt x="60" y="647"/>
                      <a:pt x="84" y="706"/>
                      <a:pt x="168" y="730"/>
                    </a:cubicBezTo>
                    <a:cubicBezTo>
                      <a:pt x="191" y="730"/>
                      <a:pt x="203" y="742"/>
                      <a:pt x="227" y="766"/>
                    </a:cubicBezTo>
                    <a:cubicBezTo>
                      <a:pt x="306" y="875"/>
                      <a:pt x="391" y="913"/>
                      <a:pt x="481" y="913"/>
                    </a:cubicBezTo>
                    <a:cubicBezTo>
                      <a:pt x="567" y="913"/>
                      <a:pt x="658" y="878"/>
                      <a:pt x="751" y="837"/>
                    </a:cubicBezTo>
                    <a:cubicBezTo>
                      <a:pt x="834" y="790"/>
                      <a:pt x="894" y="730"/>
                      <a:pt x="882" y="623"/>
                    </a:cubicBezTo>
                    <a:cubicBezTo>
                      <a:pt x="870" y="587"/>
                      <a:pt x="906" y="564"/>
                      <a:pt x="918" y="528"/>
                    </a:cubicBezTo>
                    <a:cubicBezTo>
                      <a:pt x="930" y="492"/>
                      <a:pt x="941" y="468"/>
                      <a:pt x="965" y="433"/>
                    </a:cubicBezTo>
                    <a:cubicBezTo>
                      <a:pt x="941" y="361"/>
                      <a:pt x="930" y="290"/>
                      <a:pt x="894" y="242"/>
                    </a:cubicBezTo>
                    <a:cubicBezTo>
                      <a:pt x="834" y="159"/>
                      <a:pt x="763" y="99"/>
                      <a:pt x="680" y="52"/>
                    </a:cubicBezTo>
                    <a:cubicBezTo>
                      <a:pt x="650" y="22"/>
                      <a:pt x="605" y="1"/>
                      <a:pt x="5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7" name="Google Shape;687;p46"/>
              <p:cNvSpPr/>
              <p:nvPr/>
            </p:nvSpPr>
            <p:spPr>
              <a:xfrm>
                <a:off x="6191525" y="2011100"/>
                <a:ext cx="22650" cy="22075"/>
              </a:xfrm>
              <a:custGeom>
                <a:rect b="b" l="l" r="r" t="t"/>
                <a:pathLst>
                  <a:path extrusionOk="0" h="883" w="906">
                    <a:moveTo>
                      <a:pt x="465" y="0"/>
                    </a:moveTo>
                    <a:cubicBezTo>
                      <a:pt x="406" y="12"/>
                      <a:pt x="322" y="36"/>
                      <a:pt x="251" y="60"/>
                    </a:cubicBezTo>
                    <a:cubicBezTo>
                      <a:pt x="108" y="107"/>
                      <a:pt x="49" y="203"/>
                      <a:pt x="84" y="357"/>
                    </a:cubicBezTo>
                    <a:cubicBezTo>
                      <a:pt x="84" y="381"/>
                      <a:pt x="96" y="405"/>
                      <a:pt x="96" y="417"/>
                    </a:cubicBezTo>
                    <a:cubicBezTo>
                      <a:pt x="1" y="536"/>
                      <a:pt x="84" y="607"/>
                      <a:pt x="180" y="667"/>
                    </a:cubicBezTo>
                    <a:cubicBezTo>
                      <a:pt x="203" y="679"/>
                      <a:pt x="215" y="703"/>
                      <a:pt x="239" y="726"/>
                    </a:cubicBezTo>
                    <a:cubicBezTo>
                      <a:pt x="305" y="832"/>
                      <a:pt x="364" y="883"/>
                      <a:pt x="433" y="883"/>
                    </a:cubicBezTo>
                    <a:cubicBezTo>
                      <a:pt x="489" y="883"/>
                      <a:pt x="552" y="850"/>
                      <a:pt x="632" y="786"/>
                    </a:cubicBezTo>
                    <a:cubicBezTo>
                      <a:pt x="668" y="750"/>
                      <a:pt x="715" y="726"/>
                      <a:pt x="763" y="726"/>
                    </a:cubicBezTo>
                    <a:cubicBezTo>
                      <a:pt x="846" y="726"/>
                      <a:pt x="858" y="691"/>
                      <a:pt x="870" y="619"/>
                    </a:cubicBezTo>
                    <a:cubicBezTo>
                      <a:pt x="882" y="548"/>
                      <a:pt x="906" y="464"/>
                      <a:pt x="906" y="393"/>
                    </a:cubicBezTo>
                    <a:cubicBezTo>
                      <a:pt x="906" y="357"/>
                      <a:pt x="906" y="310"/>
                      <a:pt x="882" y="286"/>
                    </a:cubicBezTo>
                    <a:cubicBezTo>
                      <a:pt x="870" y="250"/>
                      <a:pt x="834" y="238"/>
                      <a:pt x="822" y="203"/>
                    </a:cubicBezTo>
                    <a:cubicBezTo>
                      <a:pt x="763" y="48"/>
                      <a:pt x="620" y="12"/>
                      <a:pt x="4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8" name="Google Shape;688;p46"/>
              <p:cNvSpPr/>
              <p:nvPr/>
            </p:nvSpPr>
            <p:spPr>
              <a:xfrm>
                <a:off x="6104325" y="2056625"/>
                <a:ext cx="1800" cy="2700"/>
              </a:xfrm>
              <a:custGeom>
                <a:rect b="b" l="l" r="r" t="t"/>
                <a:pathLst>
                  <a:path extrusionOk="0" h="108" w="72">
                    <a:moveTo>
                      <a:pt x="36" y="1"/>
                    </a:moveTo>
                    <a:cubicBezTo>
                      <a:pt x="24" y="1"/>
                      <a:pt x="12" y="13"/>
                      <a:pt x="0" y="13"/>
                    </a:cubicBezTo>
                    <a:cubicBezTo>
                      <a:pt x="12" y="37"/>
                      <a:pt x="24" y="72"/>
                      <a:pt x="36" y="108"/>
                    </a:cubicBezTo>
                    <a:cubicBezTo>
                      <a:pt x="48" y="96"/>
                      <a:pt x="60" y="96"/>
                      <a:pt x="72" y="84"/>
                    </a:cubicBezTo>
                    <a:cubicBezTo>
                      <a:pt x="60" y="60"/>
                      <a:pt x="48" y="25"/>
                      <a:pt x="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89" name="Google Shape;689;p46"/>
            <p:cNvGrpSpPr/>
            <p:nvPr/>
          </p:nvGrpSpPr>
          <p:grpSpPr>
            <a:xfrm rot="-6986314">
              <a:off x="-488920" y="184276"/>
              <a:ext cx="1326330" cy="1522243"/>
              <a:chOff x="2159475" y="1637325"/>
              <a:chExt cx="935275" cy="1073425"/>
            </a:xfrm>
          </p:grpSpPr>
          <p:sp>
            <p:nvSpPr>
              <p:cNvPr id="690" name="Google Shape;690;p46"/>
              <p:cNvSpPr/>
              <p:nvPr/>
            </p:nvSpPr>
            <p:spPr>
              <a:xfrm>
                <a:off x="2378550" y="2057450"/>
                <a:ext cx="581350" cy="653300"/>
              </a:xfrm>
              <a:custGeom>
                <a:rect b="b" l="l" r="r" t="t"/>
                <a:pathLst>
                  <a:path extrusionOk="0" h="26132" w="23254">
                    <a:moveTo>
                      <a:pt x="1953" y="1385"/>
                    </a:moveTo>
                    <a:cubicBezTo>
                      <a:pt x="1989" y="1468"/>
                      <a:pt x="2037" y="1539"/>
                      <a:pt x="2049" y="1611"/>
                    </a:cubicBezTo>
                    <a:cubicBezTo>
                      <a:pt x="2049" y="1647"/>
                      <a:pt x="1989" y="1718"/>
                      <a:pt x="1953" y="1730"/>
                    </a:cubicBezTo>
                    <a:cubicBezTo>
                      <a:pt x="1946" y="1731"/>
                      <a:pt x="1938" y="1731"/>
                      <a:pt x="1931" y="1731"/>
                    </a:cubicBezTo>
                    <a:cubicBezTo>
                      <a:pt x="1843" y="1731"/>
                      <a:pt x="1821" y="1662"/>
                      <a:pt x="1799" y="1551"/>
                    </a:cubicBezTo>
                    <a:cubicBezTo>
                      <a:pt x="1846" y="1492"/>
                      <a:pt x="1894" y="1444"/>
                      <a:pt x="1953" y="1385"/>
                    </a:cubicBezTo>
                    <a:close/>
                    <a:moveTo>
                      <a:pt x="1998" y="2026"/>
                    </a:moveTo>
                    <a:cubicBezTo>
                      <a:pt x="2034" y="2026"/>
                      <a:pt x="2086" y="2088"/>
                      <a:pt x="2108" y="2099"/>
                    </a:cubicBezTo>
                    <a:cubicBezTo>
                      <a:pt x="2119" y="2250"/>
                      <a:pt x="2052" y="2303"/>
                      <a:pt x="1977" y="2303"/>
                    </a:cubicBezTo>
                    <a:cubicBezTo>
                      <a:pt x="1969" y="2303"/>
                      <a:pt x="1961" y="2303"/>
                      <a:pt x="1953" y="2301"/>
                    </a:cubicBezTo>
                    <a:cubicBezTo>
                      <a:pt x="1870" y="2278"/>
                      <a:pt x="1787" y="2206"/>
                      <a:pt x="1715" y="2147"/>
                    </a:cubicBezTo>
                    <a:cubicBezTo>
                      <a:pt x="1799" y="2111"/>
                      <a:pt x="1894" y="2051"/>
                      <a:pt x="1989" y="2028"/>
                    </a:cubicBezTo>
                    <a:cubicBezTo>
                      <a:pt x="1992" y="2027"/>
                      <a:pt x="1995" y="2026"/>
                      <a:pt x="1998" y="2026"/>
                    </a:cubicBezTo>
                    <a:close/>
                    <a:moveTo>
                      <a:pt x="1215" y="3409"/>
                    </a:moveTo>
                    <a:cubicBezTo>
                      <a:pt x="1215" y="3504"/>
                      <a:pt x="1227" y="3599"/>
                      <a:pt x="1227" y="3683"/>
                    </a:cubicBezTo>
                    <a:cubicBezTo>
                      <a:pt x="1203" y="3694"/>
                      <a:pt x="1180" y="3694"/>
                      <a:pt x="1156" y="3694"/>
                    </a:cubicBezTo>
                    <a:cubicBezTo>
                      <a:pt x="1072" y="3635"/>
                      <a:pt x="1001" y="3563"/>
                      <a:pt x="1049" y="3456"/>
                    </a:cubicBezTo>
                    <a:cubicBezTo>
                      <a:pt x="1061" y="3421"/>
                      <a:pt x="1156" y="3421"/>
                      <a:pt x="1215" y="3409"/>
                    </a:cubicBezTo>
                    <a:close/>
                    <a:moveTo>
                      <a:pt x="12050" y="13993"/>
                    </a:moveTo>
                    <a:cubicBezTo>
                      <a:pt x="12157" y="14017"/>
                      <a:pt x="12252" y="14029"/>
                      <a:pt x="12395" y="14053"/>
                    </a:cubicBezTo>
                    <a:cubicBezTo>
                      <a:pt x="12395" y="14100"/>
                      <a:pt x="12407" y="14196"/>
                      <a:pt x="12419" y="14291"/>
                    </a:cubicBezTo>
                    <a:cubicBezTo>
                      <a:pt x="12288" y="14291"/>
                      <a:pt x="12193" y="14291"/>
                      <a:pt x="12121" y="14303"/>
                    </a:cubicBezTo>
                    <a:cubicBezTo>
                      <a:pt x="12098" y="14184"/>
                      <a:pt x="12074" y="14089"/>
                      <a:pt x="12050" y="13993"/>
                    </a:cubicBezTo>
                    <a:close/>
                    <a:moveTo>
                      <a:pt x="774" y="0"/>
                    </a:moveTo>
                    <a:cubicBezTo>
                      <a:pt x="769" y="0"/>
                      <a:pt x="765" y="1"/>
                      <a:pt x="763" y="4"/>
                    </a:cubicBezTo>
                    <a:cubicBezTo>
                      <a:pt x="656" y="87"/>
                      <a:pt x="489" y="146"/>
                      <a:pt x="441" y="254"/>
                    </a:cubicBezTo>
                    <a:cubicBezTo>
                      <a:pt x="382" y="385"/>
                      <a:pt x="310" y="432"/>
                      <a:pt x="179" y="444"/>
                    </a:cubicBezTo>
                    <a:cubicBezTo>
                      <a:pt x="215" y="801"/>
                      <a:pt x="48" y="1206"/>
                      <a:pt x="465" y="1456"/>
                    </a:cubicBezTo>
                    <a:cubicBezTo>
                      <a:pt x="489" y="1432"/>
                      <a:pt x="489" y="1397"/>
                      <a:pt x="501" y="1397"/>
                    </a:cubicBezTo>
                    <a:cubicBezTo>
                      <a:pt x="560" y="1361"/>
                      <a:pt x="620" y="1325"/>
                      <a:pt x="680" y="1289"/>
                    </a:cubicBezTo>
                    <a:cubicBezTo>
                      <a:pt x="703" y="1349"/>
                      <a:pt x="739" y="1397"/>
                      <a:pt x="751" y="1456"/>
                    </a:cubicBezTo>
                    <a:cubicBezTo>
                      <a:pt x="775" y="1551"/>
                      <a:pt x="751" y="1670"/>
                      <a:pt x="799" y="1754"/>
                    </a:cubicBezTo>
                    <a:cubicBezTo>
                      <a:pt x="882" y="1920"/>
                      <a:pt x="822" y="1992"/>
                      <a:pt x="656" y="2004"/>
                    </a:cubicBezTo>
                    <a:cubicBezTo>
                      <a:pt x="644" y="2004"/>
                      <a:pt x="644" y="2016"/>
                      <a:pt x="620" y="2063"/>
                    </a:cubicBezTo>
                    <a:cubicBezTo>
                      <a:pt x="751" y="2087"/>
                      <a:pt x="870" y="2087"/>
                      <a:pt x="977" y="2135"/>
                    </a:cubicBezTo>
                    <a:cubicBezTo>
                      <a:pt x="1061" y="2182"/>
                      <a:pt x="1120" y="2278"/>
                      <a:pt x="1191" y="2349"/>
                    </a:cubicBezTo>
                    <a:cubicBezTo>
                      <a:pt x="1144" y="2385"/>
                      <a:pt x="1096" y="2444"/>
                      <a:pt x="1049" y="2456"/>
                    </a:cubicBezTo>
                    <a:cubicBezTo>
                      <a:pt x="930" y="2480"/>
                      <a:pt x="882" y="2540"/>
                      <a:pt x="882" y="2659"/>
                    </a:cubicBezTo>
                    <a:cubicBezTo>
                      <a:pt x="882" y="2718"/>
                      <a:pt x="810" y="2754"/>
                      <a:pt x="763" y="2813"/>
                    </a:cubicBezTo>
                    <a:cubicBezTo>
                      <a:pt x="739" y="2766"/>
                      <a:pt x="703" y="2718"/>
                      <a:pt x="691" y="2671"/>
                    </a:cubicBezTo>
                    <a:cubicBezTo>
                      <a:pt x="656" y="2516"/>
                      <a:pt x="620" y="2361"/>
                      <a:pt x="584" y="2206"/>
                    </a:cubicBezTo>
                    <a:cubicBezTo>
                      <a:pt x="560" y="2206"/>
                      <a:pt x="542" y="2201"/>
                      <a:pt x="529" y="2201"/>
                    </a:cubicBezTo>
                    <a:cubicBezTo>
                      <a:pt x="522" y="2201"/>
                      <a:pt x="517" y="2202"/>
                      <a:pt x="513" y="2206"/>
                    </a:cubicBezTo>
                    <a:cubicBezTo>
                      <a:pt x="450" y="2226"/>
                      <a:pt x="396" y="2239"/>
                      <a:pt x="351" y="2239"/>
                    </a:cubicBezTo>
                    <a:cubicBezTo>
                      <a:pt x="258" y="2239"/>
                      <a:pt x="207" y="2184"/>
                      <a:pt x="215" y="2016"/>
                    </a:cubicBezTo>
                    <a:cubicBezTo>
                      <a:pt x="215" y="1992"/>
                      <a:pt x="156" y="1932"/>
                      <a:pt x="132" y="1932"/>
                    </a:cubicBezTo>
                    <a:cubicBezTo>
                      <a:pt x="72" y="1944"/>
                      <a:pt x="1" y="1992"/>
                      <a:pt x="1" y="2028"/>
                    </a:cubicBezTo>
                    <a:cubicBezTo>
                      <a:pt x="1" y="2230"/>
                      <a:pt x="13" y="2432"/>
                      <a:pt x="25" y="2635"/>
                    </a:cubicBezTo>
                    <a:cubicBezTo>
                      <a:pt x="89" y="2623"/>
                      <a:pt x="140" y="2616"/>
                      <a:pt x="180" y="2616"/>
                    </a:cubicBezTo>
                    <a:cubicBezTo>
                      <a:pt x="301" y="2616"/>
                      <a:pt x="316" y="2679"/>
                      <a:pt x="299" y="2849"/>
                    </a:cubicBezTo>
                    <a:cubicBezTo>
                      <a:pt x="310" y="2861"/>
                      <a:pt x="322" y="2861"/>
                      <a:pt x="334" y="2873"/>
                    </a:cubicBezTo>
                    <a:lnTo>
                      <a:pt x="441" y="2873"/>
                    </a:lnTo>
                    <a:cubicBezTo>
                      <a:pt x="517" y="2857"/>
                      <a:pt x="567" y="2845"/>
                      <a:pt x="601" y="2845"/>
                    </a:cubicBezTo>
                    <a:cubicBezTo>
                      <a:pt x="668" y="2845"/>
                      <a:pt x="668" y="2893"/>
                      <a:pt x="668" y="3052"/>
                    </a:cubicBezTo>
                    <a:cubicBezTo>
                      <a:pt x="681" y="3055"/>
                      <a:pt x="696" y="3056"/>
                      <a:pt x="711" y="3056"/>
                    </a:cubicBezTo>
                    <a:cubicBezTo>
                      <a:pt x="745" y="3056"/>
                      <a:pt x="781" y="3050"/>
                      <a:pt x="815" y="3050"/>
                    </a:cubicBezTo>
                    <a:cubicBezTo>
                      <a:pt x="869" y="3050"/>
                      <a:pt x="916" y="3066"/>
                      <a:pt x="941" y="3147"/>
                    </a:cubicBezTo>
                    <a:cubicBezTo>
                      <a:pt x="1025" y="3325"/>
                      <a:pt x="989" y="3421"/>
                      <a:pt x="834" y="3433"/>
                    </a:cubicBezTo>
                    <a:cubicBezTo>
                      <a:pt x="739" y="3433"/>
                      <a:pt x="668" y="3397"/>
                      <a:pt x="703" y="3278"/>
                    </a:cubicBezTo>
                    <a:cubicBezTo>
                      <a:pt x="691" y="3266"/>
                      <a:pt x="680" y="3254"/>
                      <a:pt x="668" y="3242"/>
                    </a:cubicBezTo>
                    <a:cubicBezTo>
                      <a:pt x="608" y="3230"/>
                      <a:pt x="549" y="3218"/>
                      <a:pt x="489" y="3206"/>
                    </a:cubicBezTo>
                    <a:cubicBezTo>
                      <a:pt x="477" y="3218"/>
                      <a:pt x="477" y="3230"/>
                      <a:pt x="477" y="3242"/>
                    </a:cubicBezTo>
                    <a:cubicBezTo>
                      <a:pt x="727" y="3492"/>
                      <a:pt x="989" y="3742"/>
                      <a:pt x="1239" y="3992"/>
                    </a:cubicBezTo>
                    <a:cubicBezTo>
                      <a:pt x="1465" y="3968"/>
                      <a:pt x="1680" y="3944"/>
                      <a:pt x="1918" y="3921"/>
                    </a:cubicBezTo>
                    <a:cubicBezTo>
                      <a:pt x="1918" y="3944"/>
                      <a:pt x="1930" y="3968"/>
                      <a:pt x="1930" y="3992"/>
                    </a:cubicBezTo>
                    <a:cubicBezTo>
                      <a:pt x="1950" y="4102"/>
                      <a:pt x="1987" y="4179"/>
                      <a:pt x="2090" y="4179"/>
                    </a:cubicBezTo>
                    <a:cubicBezTo>
                      <a:pt x="2110" y="4179"/>
                      <a:pt x="2132" y="4176"/>
                      <a:pt x="2156" y="4171"/>
                    </a:cubicBezTo>
                    <a:cubicBezTo>
                      <a:pt x="2192" y="4171"/>
                      <a:pt x="2275" y="4242"/>
                      <a:pt x="2263" y="4266"/>
                    </a:cubicBezTo>
                    <a:cubicBezTo>
                      <a:pt x="2251" y="4325"/>
                      <a:pt x="2215" y="4409"/>
                      <a:pt x="2168" y="4421"/>
                    </a:cubicBezTo>
                    <a:cubicBezTo>
                      <a:pt x="2037" y="4445"/>
                      <a:pt x="1894" y="4433"/>
                      <a:pt x="1751" y="4445"/>
                    </a:cubicBezTo>
                    <a:cubicBezTo>
                      <a:pt x="1751" y="4480"/>
                      <a:pt x="1739" y="4552"/>
                      <a:pt x="1763" y="4576"/>
                    </a:cubicBezTo>
                    <a:cubicBezTo>
                      <a:pt x="1894" y="4706"/>
                      <a:pt x="2049" y="4837"/>
                      <a:pt x="2168" y="4968"/>
                    </a:cubicBezTo>
                    <a:cubicBezTo>
                      <a:pt x="2501" y="5338"/>
                      <a:pt x="2823" y="5719"/>
                      <a:pt x="3168" y="6088"/>
                    </a:cubicBezTo>
                    <a:cubicBezTo>
                      <a:pt x="3382" y="6326"/>
                      <a:pt x="3620" y="6540"/>
                      <a:pt x="3847" y="6766"/>
                    </a:cubicBezTo>
                    <a:cubicBezTo>
                      <a:pt x="4168" y="7100"/>
                      <a:pt x="4478" y="7445"/>
                      <a:pt x="4799" y="7778"/>
                    </a:cubicBezTo>
                    <a:cubicBezTo>
                      <a:pt x="5097" y="8088"/>
                      <a:pt x="5394" y="8386"/>
                      <a:pt x="5704" y="8695"/>
                    </a:cubicBezTo>
                    <a:cubicBezTo>
                      <a:pt x="6037" y="9040"/>
                      <a:pt x="6371" y="9374"/>
                      <a:pt x="6704" y="9719"/>
                    </a:cubicBezTo>
                    <a:cubicBezTo>
                      <a:pt x="6811" y="9838"/>
                      <a:pt x="6942" y="9933"/>
                      <a:pt x="7049" y="10052"/>
                    </a:cubicBezTo>
                    <a:cubicBezTo>
                      <a:pt x="7502" y="10541"/>
                      <a:pt x="7942" y="11029"/>
                      <a:pt x="8395" y="11517"/>
                    </a:cubicBezTo>
                    <a:cubicBezTo>
                      <a:pt x="8776" y="11934"/>
                      <a:pt x="9169" y="12350"/>
                      <a:pt x="9550" y="12779"/>
                    </a:cubicBezTo>
                    <a:cubicBezTo>
                      <a:pt x="9978" y="13231"/>
                      <a:pt x="10383" y="13696"/>
                      <a:pt x="10812" y="14148"/>
                    </a:cubicBezTo>
                    <a:cubicBezTo>
                      <a:pt x="10883" y="14231"/>
                      <a:pt x="10990" y="14291"/>
                      <a:pt x="11038" y="14327"/>
                    </a:cubicBezTo>
                    <a:cubicBezTo>
                      <a:pt x="11121" y="14458"/>
                      <a:pt x="11169" y="14553"/>
                      <a:pt x="11228" y="14624"/>
                    </a:cubicBezTo>
                    <a:cubicBezTo>
                      <a:pt x="11300" y="14696"/>
                      <a:pt x="11383" y="14743"/>
                      <a:pt x="11455" y="14815"/>
                    </a:cubicBezTo>
                    <a:cubicBezTo>
                      <a:pt x="11645" y="15029"/>
                      <a:pt x="11824" y="15267"/>
                      <a:pt x="12026" y="15494"/>
                    </a:cubicBezTo>
                    <a:cubicBezTo>
                      <a:pt x="12324" y="15839"/>
                      <a:pt x="12633" y="16184"/>
                      <a:pt x="12943" y="16541"/>
                    </a:cubicBezTo>
                    <a:cubicBezTo>
                      <a:pt x="13324" y="16970"/>
                      <a:pt x="13717" y="17399"/>
                      <a:pt x="14086" y="17851"/>
                    </a:cubicBezTo>
                    <a:cubicBezTo>
                      <a:pt x="14372" y="18196"/>
                      <a:pt x="14729" y="18482"/>
                      <a:pt x="15003" y="18827"/>
                    </a:cubicBezTo>
                    <a:cubicBezTo>
                      <a:pt x="15527" y="19482"/>
                      <a:pt x="16074" y="20113"/>
                      <a:pt x="16622" y="20744"/>
                    </a:cubicBezTo>
                    <a:cubicBezTo>
                      <a:pt x="16955" y="21137"/>
                      <a:pt x="17301" y="21518"/>
                      <a:pt x="17646" y="21899"/>
                    </a:cubicBezTo>
                    <a:cubicBezTo>
                      <a:pt x="18015" y="22316"/>
                      <a:pt x="18384" y="22721"/>
                      <a:pt x="18753" y="23137"/>
                    </a:cubicBezTo>
                    <a:cubicBezTo>
                      <a:pt x="18777" y="23161"/>
                      <a:pt x="18837" y="23173"/>
                      <a:pt x="18872" y="23185"/>
                    </a:cubicBezTo>
                    <a:cubicBezTo>
                      <a:pt x="18892" y="23189"/>
                      <a:pt x="18912" y="23190"/>
                      <a:pt x="18932" y="23190"/>
                    </a:cubicBezTo>
                    <a:cubicBezTo>
                      <a:pt x="18971" y="23190"/>
                      <a:pt x="19011" y="23185"/>
                      <a:pt x="19051" y="23185"/>
                    </a:cubicBezTo>
                    <a:cubicBezTo>
                      <a:pt x="19051" y="23197"/>
                      <a:pt x="19063" y="23209"/>
                      <a:pt x="19063" y="23221"/>
                    </a:cubicBezTo>
                    <a:cubicBezTo>
                      <a:pt x="19015" y="23256"/>
                      <a:pt x="18979" y="23280"/>
                      <a:pt x="18920" y="23316"/>
                    </a:cubicBezTo>
                    <a:cubicBezTo>
                      <a:pt x="18956" y="23364"/>
                      <a:pt x="18968" y="23399"/>
                      <a:pt x="19003" y="23435"/>
                    </a:cubicBezTo>
                    <a:cubicBezTo>
                      <a:pt x="19646" y="24173"/>
                      <a:pt x="20301" y="24923"/>
                      <a:pt x="20956" y="25673"/>
                    </a:cubicBezTo>
                    <a:cubicBezTo>
                      <a:pt x="21087" y="25816"/>
                      <a:pt x="21242" y="25935"/>
                      <a:pt x="21384" y="26078"/>
                    </a:cubicBezTo>
                    <a:cubicBezTo>
                      <a:pt x="21444" y="26088"/>
                      <a:pt x="21512" y="26131"/>
                      <a:pt x="21554" y="26131"/>
                    </a:cubicBezTo>
                    <a:cubicBezTo>
                      <a:pt x="21562" y="26131"/>
                      <a:pt x="21569" y="26130"/>
                      <a:pt x="21575" y="26126"/>
                    </a:cubicBezTo>
                    <a:cubicBezTo>
                      <a:pt x="21730" y="26031"/>
                      <a:pt x="21861" y="25900"/>
                      <a:pt x="21992" y="25781"/>
                    </a:cubicBezTo>
                    <a:cubicBezTo>
                      <a:pt x="22111" y="25673"/>
                      <a:pt x="22242" y="25566"/>
                      <a:pt x="22349" y="25459"/>
                    </a:cubicBezTo>
                    <a:cubicBezTo>
                      <a:pt x="22516" y="25292"/>
                      <a:pt x="22682" y="25126"/>
                      <a:pt x="22837" y="24947"/>
                    </a:cubicBezTo>
                    <a:cubicBezTo>
                      <a:pt x="22956" y="24852"/>
                      <a:pt x="23063" y="24757"/>
                      <a:pt x="23170" y="24661"/>
                    </a:cubicBezTo>
                    <a:cubicBezTo>
                      <a:pt x="23242" y="24590"/>
                      <a:pt x="23254" y="24507"/>
                      <a:pt x="23194" y="24411"/>
                    </a:cubicBezTo>
                    <a:cubicBezTo>
                      <a:pt x="23123" y="24304"/>
                      <a:pt x="23028" y="24197"/>
                      <a:pt x="22956" y="24078"/>
                    </a:cubicBezTo>
                    <a:cubicBezTo>
                      <a:pt x="22670" y="23625"/>
                      <a:pt x="22242" y="23292"/>
                      <a:pt x="21944" y="22840"/>
                    </a:cubicBezTo>
                    <a:cubicBezTo>
                      <a:pt x="21825" y="22637"/>
                      <a:pt x="21646" y="22482"/>
                      <a:pt x="21492" y="22304"/>
                    </a:cubicBezTo>
                    <a:cubicBezTo>
                      <a:pt x="21373" y="22161"/>
                      <a:pt x="21242" y="22018"/>
                      <a:pt x="21111" y="21887"/>
                    </a:cubicBezTo>
                    <a:cubicBezTo>
                      <a:pt x="21075" y="21828"/>
                      <a:pt x="21051" y="21768"/>
                      <a:pt x="21003" y="21709"/>
                    </a:cubicBezTo>
                    <a:cubicBezTo>
                      <a:pt x="20896" y="21590"/>
                      <a:pt x="20789" y="21459"/>
                      <a:pt x="20670" y="21339"/>
                    </a:cubicBezTo>
                    <a:cubicBezTo>
                      <a:pt x="20634" y="21316"/>
                      <a:pt x="20587" y="21292"/>
                      <a:pt x="20563" y="21256"/>
                    </a:cubicBezTo>
                    <a:cubicBezTo>
                      <a:pt x="20337" y="21006"/>
                      <a:pt x="20158" y="20708"/>
                      <a:pt x="19908" y="20494"/>
                    </a:cubicBezTo>
                    <a:cubicBezTo>
                      <a:pt x="19622" y="20256"/>
                      <a:pt x="19432" y="19958"/>
                      <a:pt x="19218" y="19673"/>
                    </a:cubicBezTo>
                    <a:cubicBezTo>
                      <a:pt x="19087" y="19518"/>
                      <a:pt x="18968" y="19363"/>
                      <a:pt x="18837" y="19208"/>
                    </a:cubicBezTo>
                    <a:cubicBezTo>
                      <a:pt x="18408" y="18732"/>
                      <a:pt x="17967" y="18256"/>
                      <a:pt x="17539" y="17768"/>
                    </a:cubicBezTo>
                    <a:cubicBezTo>
                      <a:pt x="17074" y="17232"/>
                      <a:pt x="16622" y="16672"/>
                      <a:pt x="16158" y="16136"/>
                    </a:cubicBezTo>
                    <a:cubicBezTo>
                      <a:pt x="15920" y="15863"/>
                      <a:pt x="15681" y="15613"/>
                      <a:pt x="15443" y="15351"/>
                    </a:cubicBezTo>
                    <a:cubicBezTo>
                      <a:pt x="15146" y="15017"/>
                      <a:pt x="14860" y="14696"/>
                      <a:pt x="14574" y="14374"/>
                    </a:cubicBezTo>
                    <a:cubicBezTo>
                      <a:pt x="14384" y="14160"/>
                      <a:pt x="14193" y="13946"/>
                      <a:pt x="14003" y="13743"/>
                    </a:cubicBezTo>
                    <a:cubicBezTo>
                      <a:pt x="13860" y="13589"/>
                      <a:pt x="13717" y="13458"/>
                      <a:pt x="13574" y="13303"/>
                    </a:cubicBezTo>
                    <a:cubicBezTo>
                      <a:pt x="13503" y="13231"/>
                      <a:pt x="13467" y="13136"/>
                      <a:pt x="13395" y="13065"/>
                    </a:cubicBezTo>
                    <a:cubicBezTo>
                      <a:pt x="13205" y="12862"/>
                      <a:pt x="13014" y="12684"/>
                      <a:pt x="12824" y="12481"/>
                    </a:cubicBezTo>
                    <a:cubicBezTo>
                      <a:pt x="12729" y="12386"/>
                      <a:pt x="12657" y="12267"/>
                      <a:pt x="12562" y="12160"/>
                    </a:cubicBezTo>
                    <a:cubicBezTo>
                      <a:pt x="12145" y="11707"/>
                      <a:pt x="11729" y="11243"/>
                      <a:pt x="11312" y="10791"/>
                    </a:cubicBezTo>
                    <a:cubicBezTo>
                      <a:pt x="10919" y="10362"/>
                      <a:pt x="10514" y="9945"/>
                      <a:pt x="10121" y="9529"/>
                    </a:cubicBezTo>
                    <a:cubicBezTo>
                      <a:pt x="9645" y="9005"/>
                      <a:pt x="9169" y="8481"/>
                      <a:pt x="8681" y="7957"/>
                    </a:cubicBezTo>
                    <a:cubicBezTo>
                      <a:pt x="8169" y="7421"/>
                      <a:pt x="7633" y="6897"/>
                      <a:pt x="7109" y="6361"/>
                    </a:cubicBezTo>
                    <a:cubicBezTo>
                      <a:pt x="6573" y="5814"/>
                      <a:pt x="6037" y="5254"/>
                      <a:pt x="5502" y="4695"/>
                    </a:cubicBezTo>
                    <a:cubicBezTo>
                      <a:pt x="5382" y="4576"/>
                      <a:pt x="5228" y="4492"/>
                      <a:pt x="5109" y="4373"/>
                    </a:cubicBezTo>
                    <a:cubicBezTo>
                      <a:pt x="4942" y="4195"/>
                      <a:pt x="4787" y="3980"/>
                      <a:pt x="4609" y="3802"/>
                    </a:cubicBezTo>
                    <a:cubicBezTo>
                      <a:pt x="4168" y="3337"/>
                      <a:pt x="3728" y="2873"/>
                      <a:pt x="3287" y="2420"/>
                    </a:cubicBezTo>
                    <a:cubicBezTo>
                      <a:pt x="3025" y="2159"/>
                      <a:pt x="2787" y="1885"/>
                      <a:pt x="2525" y="1647"/>
                    </a:cubicBezTo>
                    <a:cubicBezTo>
                      <a:pt x="2204" y="1361"/>
                      <a:pt x="1870" y="1111"/>
                      <a:pt x="1608" y="777"/>
                    </a:cubicBezTo>
                    <a:cubicBezTo>
                      <a:pt x="1513" y="646"/>
                      <a:pt x="1346" y="575"/>
                      <a:pt x="1215" y="492"/>
                    </a:cubicBezTo>
                    <a:cubicBezTo>
                      <a:pt x="1168" y="456"/>
                      <a:pt x="1108" y="432"/>
                      <a:pt x="1084" y="385"/>
                    </a:cubicBezTo>
                    <a:cubicBezTo>
                      <a:pt x="1001" y="277"/>
                      <a:pt x="930" y="146"/>
                      <a:pt x="846" y="27"/>
                    </a:cubicBezTo>
                    <a:cubicBezTo>
                      <a:pt x="837" y="18"/>
                      <a:pt x="796"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1" name="Google Shape;691;p46"/>
              <p:cNvSpPr/>
              <p:nvPr/>
            </p:nvSpPr>
            <p:spPr>
              <a:xfrm>
                <a:off x="2159475" y="1637325"/>
                <a:ext cx="935275" cy="953325"/>
              </a:xfrm>
              <a:custGeom>
                <a:rect b="b" l="l" r="r" t="t"/>
                <a:pathLst>
                  <a:path extrusionOk="0" h="38133" w="37411">
                    <a:moveTo>
                      <a:pt x="7716" y="1104"/>
                    </a:moveTo>
                    <a:cubicBezTo>
                      <a:pt x="7740" y="1140"/>
                      <a:pt x="7788" y="1176"/>
                      <a:pt x="7776" y="1199"/>
                    </a:cubicBezTo>
                    <a:cubicBezTo>
                      <a:pt x="7764" y="1259"/>
                      <a:pt x="7728" y="1295"/>
                      <a:pt x="7668" y="1390"/>
                    </a:cubicBezTo>
                    <a:cubicBezTo>
                      <a:pt x="7633" y="1295"/>
                      <a:pt x="7585" y="1247"/>
                      <a:pt x="7597" y="1211"/>
                    </a:cubicBezTo>
                    <a:cubicBezTo>
                      <a:pt x="7609" y="1176"/>
                      <a:pt x="7668" y="1140"/>
                      <a:pt x="7716" y="1104"/>
                    </a:cubicBezTo>
                    <a:close/>
                    <a:moveTo>
                      <a:pt x="5711" y="2181"/>
                    </a:moveTo>
                    <a:cubicBezTo>
                      <a:pt x="5758" y="2181"/>
                      <a:pt x="5802" y="2191"/>
                      <a:pt x="5823" y="2211"/>
                    </a:cubicBezTo>
                    <a:cubicBezTo>
                      <a:pt x="5883" y="2271"/>
                      <a:pt x="5883" y="2402"/>
                      <a:pt x="5906" y="2497"/>
                    </a:cubicBezTo>
                    <a:cubicBezTo>
                      <a:pt x="5894" y="2509"/>
                      <a:pt x="5871" y="2521"/>
                      <a:pt x="5859" y="2533"/>
                    </a:cubicBezTo>
                    <a:cubicBezTo>
                      <a:pt x="5842" y="2524"/>
                      <a:pt x="5825" y="2520"/>
                      <a:pt x="5808" y="2520"/>
                    </a:cubicBezTo>
                    <a:cubicBezTo>
                      <a:pt x="5751" y="2520"/>
                      <a:pt x="5691" y="2559"/>
                      <a:pt x="5639" y="2559"/>
                    </a:cubicBezTo>
                    <a:cubicBezTo>
                      <a:pt x="5604" y="2559"/>
                      <a:pt x="5573" y="2542"/>
                      <a:pt x="5549" y="2485"/>
                    </a:cubicBezTo>
                    <a:cubicBezTo>
                      <a:pt x="5513" y="2414"/>
                      <a:pt x="5502" y="2271"/>
                      <a:pt x="5549" y="2223"/>
                    </a:cubicBezTo>
                    <a:cubicBezTo>
                      <a:pt x="5583" y="2197"/>
                      <a:pt x="5650" y="2181"/>
                      <a:pt x="5711" y="2181"/>
                    </a:cubicBezTo>
                    <a:close/>
                    <a:moveTo>
                      <a:pt x="6168" y="4914"/>
                    </a:moveTo>
                    <a:cubicBezTo>
                      <a:pt x="6192" y="4998"/>
                      <a:pt x="6216" y="5069"/>
                      <a:pt x="6240" y="5140"/>
                    </a:cubicBezTo>
                    <a:cubicBezTo>
                      <a:pt x="6140" y="5197"/>
                      <a:pt x="6063" y="5226"/>
                      <a:pt x="6005" y="5226"/>
                    </a:cubicBezTo>
                    <a:cubicBezTo>
                      <a:pt x="5902" y="5226"/>
                      <a:pt x="5859" y="5135"/>
                      <a:pt x="5859" y="4938"/>
                    </a:cubicBezTo>
                    <a:cubicBezTo>
                      <a:pt x="5954" y="4926"/>
                      <a:pt x="6061" y="4926"/>
                      <a:pt x="6168" y="4914"/>
                    </a:cubicBezTo>
                    <a:close/>
                    <a:moveTo>
                      <a:pt x="4564" y="5421"/>
                    </a:moveTo>
                    <a:cubicBezTo>
                      <a:pt x="4631" y="5421"/>
                      <a:pt x="4700" y="5426"/>
                      <a:pt x="4763" y="5426"/>
                    </a:cubicBezTo>
                    <a:cubicBezTo>
                      <a:pt x="4754" y="5560"/>
                      <a:pt x="4645" y="5647"/>
                      <a:pt x="4536" y="5647"/>
                    </a:cubicBezTo>
                    <a:cubicBezTo>
                      <a:pt x="4499" y="5647"/>
                      <a:pt x="4463" y="5638"/>
                      <a:pt x="4430" y="5617"/>
                    </a:cubicBezTo>
                    <a:cubicBezTo>
                      <a:pt x="4406" y="5605"/>
                      <a:pt x="4382" y="5557"/>
                      <a:pt x="4394" y="5533"/>
                    </a:cubicBezTo>
                    <a:cubicBezTo>
                      <a:pt x="4406" y="5486"/>
                      <a:pt x="4442" y="5426"/>
                      <a:pt x="4466" y="5426"/>
                    </a:cubicBezTo>
                    <a:cubicBezTo>
                      <a:pt x="4497" y="5422"/>
                      <a:pt x="4531" y="5421"/>
                      <a:pt x="4564" y="5421"/>
                    </a:cubicBezTo>
                    <a:close/>
                    <a:moveTo>
                      <a:pt x="9752" y="5700"/>
                    </a:moveTo>
                    <a:cubicBezTo>
                      <a:pt x="9788" y="5748"/>
                      <a:pt x="9847" y="5783"/>
                      <a:pt x="9847" y="5831"/>
                    </a:cubicBezTo>
                    <a:cubicBezTo>
                      <a:pt x="9859" y="5855"/>
                      <a:pt x="9800" y="5902"/>
                      <a:pt x="9752" y="5974"/>
                    </a:cubicBezTo>
                    <a:cubicBezTo>
                      <a:pt x="9693" y="5902"/>
                      <a:pt x="9621" y="5843"/>
                      <a:pt x="9633" y="5831"/>
                    </a:cubicBezTo>
                    <a:cubicBezTo>
                      <a:pt x="9657" y="5783"/>
                      <a:pt x="9716" y="5748"/>
                      <a:pt x="9752" y="5700"/>
                    </a:cubicBezTo>
                    <a:close/>
                    <a:moveTo>
                      <a:pt x="1942" y="6307"/>
                    </a:moveTo>
                    <a:cubicBezTo>
                      <a:pt x="2001" y="6379"/>
                      <a:pt x="2084" y="6438"/>
                      <a:pt x="2073" y="6462"/>
                    </a:cubicBezTo>
                    <a:cubicBezTo>
                      <a:pt x="2049" y="6510"/>
                      <a:pt x="1989" y="6557"/>
                      <a:pt x="1942" y="6605"/>
                    </a:cubicBezTo>
                    <a:cubicBezTo>
                      <a:pt x="1894" y="6557"/>
                      <a:pt x="1834" y="6522"/>
                      <a:pt x="1823" y="6462"/>
                    </a:cubicBezTo>
                    <a:cubicBezTo>
                      <a:pt x="1823" y="6438"/>
                      <a:pt x="1882" y="6379"/>
                      <a:pt x="1942" y="6307"/>
                    </a:cubicBezTo>
                    <a:close/>
                    <a:moveTo>
                      <a:pt x="9466" y="6391"/>
                    </a:moveTo>
                    <a:cubicBezTo>
                      <a:pt x="9502" y="6391"/>
                      <a:pt x="9550" y="6450"/>
                      <a:pt x="9585" y="6486"/>
                    </a:cubicBezTo>
                    <a:cubicBezTo>
                      <a:pt x="9550" y="6522"/>
                      <a:pt x="9514" y="6569"/>
                      <a:pt x="9454" y="6629"/>
                    </a:cubicBezTo>
                    <a:cubicBezTo>
                      <a:pt x="9383" y="6557"/>
                      <a:pt x="9347" y="6522"/>
                      <a:pt x="9300" y="6474"/>
                    </a:cubicBezTo>
                    <a:cubicBezTo>
                      <a:pt x="9359" y="6438"/>
                      <a:pt x="9407" y="6391"/>
                      <a:pt x="9466" y="6391"/>
                    </a:cubicBezTo>
                    <a:close/>
                    <a:moveTo>
                      <a:pt x="10490" y="7403"/>
                    </a:moveTo>
                    <a:cubicBezTo>
                      <a:pt x="10586" y="7415"/>
                      <a:pt x="10633" y="7462"/>
                      <a:pt x="10574" y="7545"/>
                    </a:cubicBezTo>
                    <a:cubicBezTo>
                      <a:pt x="10502" y="7653"/>
                      <a:pt x="10466" y="7736"/>
                      <a:pt x="10657" y="7796"/>
                    </a:cubicBezTo>
                    <a:cubicBezTo>
                      <a:pt x="10645" y="7807"/>
                      <a:pt x="10633" y="7819"/>
                      <a:pt x="10621" y="7831"/>
                    </a:cubicBezTo>
                    <a:cubicBezTo>
                      <a:pt x="10550" y="7843"/>
                      <a:pt x="10478" y="7843"/>
                      <a:pt x="10395" y="7855"/>
                    </a:cubicBezTo>
                    <a:cubicBezTo>
                      <a:pt x="10383" y="7700"/>
                      <a:pt x="10359" y="7569"/>
                      <a:pt x="10347" y="7415"/>
                    </a:cubicBezTo>
                    <a:cubicBezTo>
                      <a:pt x="10407" y="7415"/>
                      <a:pt x="10455" y="7403"/>
                      <a:pt x="10490" y="7403"/>
                    </a:cubicBezTo>
                    <a:close/>
                    <a:moveTo>
                      <a:pt x="3775" y="7510"/>
                    </a:moveTo>
                    <a:cubicBezTo>
                      <a:pt x="3882" y="7534"/>
                      <a:pt x="4013" y="7522"/>
                      <a:pt x="4097" y="7581"/>
                    </a:cubicBezTo>
                    <a:cubicBezTo>
                      <a:pt x="4144" y="7617"/>
                      <a:pt x="4144" y="7819"/>
                      <a:pt x="4109" y="7831"/>
                    </a:cubicBezTo>
                    <a:cubicBezTo>
                      <a:pt x="4053" y="7863"/>
                      <a:pt x="3960" y="7889"/>
                      <a:pt x="3887" y="7889"/>
                    </a:cubicBezTo>
                    <a:cubicBezTo>
                      <a:pt x="3851" y="7889"/>
                      <a:pt x="3819" y="7883"/>
                      <a:pt x="3799" y="7867"/>
                    </a:cubicBezTo>
                    <a:cubicBezTo>
                      <a:pt x="3739" y="7819"/>
                      <a:pt x="3751" y="7665"/>
                      <a:pt x="3728" y="7557"/>
                    </a:cubicBezTo>
                    <a:cubicBezTo>
                      <a:pt x="3739" y="7545"/>
                      <a:pt x="3751" y="7522"/>
                      <a:pt x="3775" y="7510"/>
                    </a:cubicBezTo>
                    <a:close/>
                    <a:moveTo>
                      <a:pt x="13419" y="7974"/>
                    </a:moveTo>
                    <a:cubicBezTo>
                      <a:pt x="13463" y="8127"/>
                      <a:pt x="13416" y="8190"/>
                      <a:pt x="13298" y="8190"/>
                    </a:cubicBezTo>
                    <a:cubicBezTo>
                      <a:pt x="13287" y="8190"/>
                      <a:pt x="13276" y="8189"/>
                      <a:pt x="13264" y="8188"/>
                    </a:cubicBezTo>
                    <a:cubicBezTo>
                      <a:pt x="13181" y="8188"/>
                      <a:pt x="13098" y="8212"/>
                      <a:pt x="13002" y="8224"/>
                    </a:cubicBezTo>
                    <a:cubicBezTo>
                      <a:pt x="12977" y="8230"/>
                      <a:pt x="12954" y="8234"/>
                      <a:pt x="12933" y="8234"/>
                    </a:cubicBezTo>
                    <a:cubicBezTo>
                      <a:pt x="12874" y="8234"/>
                      <a:pt x="12833" y="8205"/>
                      <a:pt x="12824" y="8117"/>
                    </a:cubicBezTo>
                    <a:cubicBezTo>
                      <a:pt x="12812" y="8010"/>
                      <a:pt x="12883" y="8010"/>
                      <a:pt x="12967" y="7998"/>
                    </a:cubicBezTo>
                    <a:cubicBezTo>
                      <a:pt x="13110" y="7998"/>
                      <a:pt x="13264" y="7986"/>
                      <a:pt x="13419" y="7974"/>
                    </a:cubicBezTo>
                    <a:close/>
                    <a:moveTo>
                      <a:pt x="9526" y="9260"/>
                    </a:moveTo>
                    <a:cubicBezTo>
                      <a:pt x="9585" y="9331"/>
                      <a:pt x="9621" y="9367"/>
                      <a:pt x="9669" y="9415"/>
                    </a:cubicBezTo>
                    <a:cubicBezTo>
                      <a:pt x="9625" y="9447"/>
                      <a:pt x="9582" y="9500"/>
                      <a:pt x="9548" y="9500"/>
                    </a:cubicBezTo>
                    <a:cubicBezTo>
                      <a:pt x="9544" y="9500"/>
                      <a:pt x="9541" y="9499"/>
                      <a:pt x="9538" y="9498"/>
                    </a:cubicBezTo>
                    <a:cubicBezTo>
                      <a:pt x="9490" y="9486"/>
                      <a:pt x="9443" y="9427"/>
                      <a:pt x="9419" y="9379"/>
                    </a:cubicBezTo>
                    <a:cubicBezTo>
                      <a:pt x="9407" y="9379"/>
                      <a:pt x="9466" y="9320"/>
                      <a:pt x="9526" y="9260"/>
                    </a:cubicBezTo>
                    <a:close/>
                    <a:moveTo>
                      <a:pt x="5951" y="9449"/>
                    </a:moveTo>
                    <a:cubicBezTo>
                      <a:pt x="5952" y="9449"/>
                      <a:pt x="5953" y="9450"/>
                      <a:pt x="5954" y="9450"/>
                    </a:cubicBezTo>
                    <a:cubicBezTo>
                      <a:pt x="6014" y="9474"/>
                      <a:pt x="6073" y="9510"/>
                      <a:pt x="6097" y="9570"/>
                    </a:cubicBezTo>
                    <a:cubicBezTo>
                      <a:pt x="6109" y="9593"/>
                      <a:pt x="6037" y="9653"/>
                      <a:pt x="5966" y="9748"/>
                    </a:cubicBezTo>
                    <a:cubicBezTo>
                      <a:pt x="5918" y="9653"/>
                      <a:pt x="5871" y="9605"/>
                      <a:pt x="5859" y="9558"/>
                    </a:cubicBezTo>
                    <a:cubicBezTo>
                      <a:pt x="5859" y="9524"/>
                      <a:pt x="5931" y="9449"/>
                      <a:pt x="5951" y="9449"/>
                    </a:cubicBezTo>
                    <a:close/>
                    <a:moveTo>
                      <a:pt x="3323" y="10022"/>
                    </a:moveTo>
                    <a:lnTo>
                      <a:pt x="3370" y="10070"/>
                    </a:lnTo>
                    <a:cubicBezTo>
                      <a:pt x="3335" y="10153"/>
                      <a:pt x="3311" y="10224"/>
                      <a:pt x="3287" y="10308"/>
                    </a:cubicBezTo>
                    <a:lnTo>
                      <a:pt x="3227" y="10308"/>
                    </a:lnTo>
                    <a:cubicBezTo>
                      <a:pt x="3204" y="10236"/>
                      <a:pt x="3168" y="10165"/>
                      <a:pt x="3168" y="10082"/>
                    </a:cubicBezTo>
                    <a:cubicBezTo>
                      <a:pt x="3168" y="10070"/>
                      <a:pt x="3263" y="10046"/>
                      <a:pt x="3323" y="10022"/>
                    </a:cubicBezTo>
                    <a:close/>
                    <a:moveTo>
                      <a:pt x="6966" y="13487"/>
                    </a:moveTo>
                    <a:cubicBezTo>
                      <a:pt x="7026" y="13570"/>
                      <a:pt x="7085" y="13618"/>
                      <a:pt x="7073" y="13653"/>
                    </a:cubicBezTo>
                    <a:cubicBezTo>
                      <a:pt x="7049" y="13701"/>
                      <a:pt x="7002" y="13737"/>
                      <a:pt x="6954" y="13749"/>
                    </a:cubicBezTo>
                    <a:cubicBezTo>
                      <a:pt x="6952" y="13750"/>
                      <a:pt x="6950" y="13750"/>
                      <a:pt x="6948" y="13750"/>
                    </a:cubicBezTo>
                    <a:cubicBezTo>
                      <a:pt x="6920" y="13750"/>
                      <a:pt x="6859" y="13687"/>
                      <a:pt x="6859" y="13665"/>
                    </a:cubicBezTo>
                    <a:cubicBezTo>
                      <a:pt x="6871" y="13618"/>
                      <a:pt x="6918" y="13570"/>
                      <a:pt x="6966" y="13487"/>
                    </a:cubicBezTo>
                    <a:close/>
                    <a:moveTo>
                      <a:pt x="10990" y="17285"/>
                    </a:moveTo>
                    <a:cubicBezTo>
                      <a:pt x="11002" y="17285"/>
                      <a:pt x="11074" y="17356"/>
                      <a:pt x="11074" y="17380"/>
                    </a:cubicBezTo>
                    <a:cubicBezTo>
                      <a:pt x="11074" y="17428"/>
                      <a:pt x="11014" y="17463"/>
                      <a:pt x="10955" y="17547"/>
                    </a:cubicBezTo>
                    <a:cubicBezTo>
                      <a:pt x="10907" y="17463"/>
                      <a:pt x="10859" y="17416"/>
                      <a:pt x="10871" y="17404"/>
                    </a:cubicBezTo>
                    <a:cubicBezTo>
                      <a:pt x="10895" y="17356"/>
                      <a:pt x="10943" y="17309"/>
                      <a:pt x="10990" y="17285"/>
                    </a:cubicBezTo>
                    <a:close/>
                    <a:moveTo>
                      <a:pt x="30076" y="24476"/>
                    </a:moveTo>
                    <a:cubicBezTo>
                      <a:pt x="30124" y="24500"/>
                      <a:pt x="30171" y="24536"/>
                      <a:pt x="30231" y="24571"/>
                    </a:cubicBezTo>
                    <a:cubicBezTo>
                      <a:pt x="30195" y="24595"/>
                      <a:pt x="30159" y="24631"/>
                      <a:pt x="30124" y="24667"/>
                    </a:cubicBezTo>
                    <a:cubicBezTo>
                      <a:pt x="30088" y="24619"/>
                      <a:pt x="30052" y="24571"/>
                      <a:pt x="30028" y="24536"/>
                    </a:cubicBezTo>
                    <a:cubicBezTo>
                      <a:pt x="30040" y="24512"/>
                      <a:pt x="30064" y="24488"/>
                      <a:pt x="30076" y="24476"/>
                    </a:cubicBezTo>
                    <a:close/>
                    <a:moveTo>
                      <a:pt x="31094" y="25261"/>
                    </a:moveTo>
                    <a:cubicBezTo>
                      <a:pt x="31096" y="25261"/>
                      <a:pt x="31098" y="25261"/>
                      <a:pt x="31100" y="25262"/>
                    </a:cubicBezTo>
                    <a:cubicBezTo>
                      <a:pt x="31148" y="25274"/>
                      <a:pt x="31195" y="25321"/>
                      <a:pt x="31243" y="25369"/>
                    </a:cubicBezTo>
                    <a:cubicBezTo>
                      <a:pt x="31195" y="25405"/>
                      <a:pt x="31160" y="25452"/>
                      <a:pt x="31100" y="25536"/>
                    </a:cubicBezTo>
                    <a:cubicBezTo>
                      <a:pt x="31040" y="25452"/>
                      <a:pt x="30993" y="25405"/>
                      <a:pt x="30993" y="25357"/>
                    </a:cubicBezTo>
                    <a:cubicBezTo>
                      <a:pt x="31004" y="25324"/>
                      <a:pt x="31066" y="25261"/>
                      <a:pt x="31094" y="25261"/>
                    </a:cubicBezTo>
                    <a:close/>
                    <a:moveTo>
                      <a:pt x="29844" y="25396"/>
                    </a:moveTo>
                    <a:cubicBezTo>
                      <a:pt x="29900" y="25396"/>
                      <a:pt x="29969" y="25417"/>
                      <a:pt x="30028" y="25452"/>
                    </a:cubicBezTo>
                    <a:cubicBezTo>
                      <a:pt x="29991" y="25565"/>
                      <a:pt x="29916" y="25634"/>
                      <a:pt x="29839" y="25634"/>
                    </a:cubicBezTo>
                    <a:cubicBezTo>
                      <a:pt x="29819" y="25634"/>
                      <a:pt x="29798" y="25629"/>
                      <a:pt x="29778" y="25619"/>
                    </a:cubicBezTo>
                    <a:cubicBezTo>
                      <a:pt x="29743" y="25595"/>
                      <a:pt x="29719" y="25500"/>
                      <a:pt x="29731" y="25464"/>
                    </a:cubicBezTo>
                    <a:cubicBezTo>
                      <a:pt x="29743" y="25417"/>
                      <a:pt x="29787" y="25396"/>
                      <a:pt x="29844" y="25396"/>
                    </a:cubicBezTo>
                    <a:close/>
                    <a:moveTo>
                      <a:pt x="28997" y="25735"/>
                    </a:moveTo>
                    <a:cubicBezTo>
                      <a:pt x="29012" y="25735"/>
                      <a:pt x="29027" y="25736"/>
                      <a:pt x="29040" y="25738"/>
                    </a:cubicBezTo>
                    <a:cubicBezTo>
                      <a:pt x="29088" y="25750"/>
                      <a:pt x="29135" y="25822"/>
                      <a:pt x="29219" y="25893"/>
                    </a:cubicBezTo>
                    <a:cubicBezTo>
                      <a:pt x="29135" y="25988"/>
                      <a:pt x="29100" y="26083"/>
                      <a:pt x="29052" y="26083"/>
                    </a:cubicBezTo>
                    <a:cubicBezTo>
                      <a:pt x="28921" y="26072"/>
                      <a:pt x="28885" y="25964"/>
                      <a:pt x="28874" y="25857"/>
                    </a:cubicBezTo>
                    <a:cubicBezTo>
                      <a:pt x="28864" y="25761"/>
                      <a:pt x="28933" y="25735"/>
                      <a:pt x="28997" y="25735"/>
                    </a:cubicBezTo>
                    <a:close/>
                    <a:moveTo>
                      <a:pt x="28848" y="26126"/>
                    </a:moveTo>
                    <a:cubicBezTo>
                      <a:pt x="28915" y="26126"/>
                      <a:pt x="28935" y="26190"/>
                      <a:pt x="28945" y="26262"/>
                    </a:cubicBezTo>
                    <a:cubicBezTo>
                      <a:pt x="28945" y="26381"/>
                      <a:pt x="28862" y="26405"/>
                      <a:pt x="28790" y="26405"/>
                    </a:cubicBezTo>
                    <a:cubicBezTo>
                      <a:pt x="28743" y="26405"/>
                      <a:pt x="28695" y="26345"/>
                      <a:pt x="28612" y="26274"/>
                    </a:cubicBezTo>
                    <a:cubicBezTo>
                      <a:pt x="28707" y="26203"/>
                      <a:pt x="28754" y="26143"/>
                      <a:pt x="28814" y="26131"/>
                    </a:cubicBezTo>
                    <a:cubicBezTo>
                      <a:pt x="28827" y="26128"/>
                      <a:pt x="28838" y="26126"/>
                      <a:pt x="28848" y="26126"/>
                    </a:cubicBezTo>
                    <a:close/>
                    <a:moveTo>
                      <a:pt x="28564" y="26417"/>
                    </a:moveTo>
                    <a:cubicBezTo>
                      <a:pt x="28600" y="26464"/>
                      <a:pt x="28659" y="26512"/>
                      <a:pt x="28671" y="26572"/>
                    </a:cubicBezTo>
                    <a:cubicBezTo>
                      <a:pt x="28681" y="26682"/>
                      <a:pt x="28606" y="26691"/>
                      <a:pt x="28525" y="26691"/>
                    </a:cubicBezTo>
                    <a:cubicBezTo>
                      <a:pt x="28510" y="26691"/>
                      <a:pt x="28495" y="26691"/>
                      <a:pt x="28481" y="26691"/>
                    </a:cubicBezTo>
                    <a:cubicBezTo>
                      <a:pt x="28459" y="26693"/>
                      <a:pt x="28437" y="26696"/>
                      <a:pt x="28417" y="26696"/>
                    </a:cubicBezTo>
                    <a:cubicBezTo>
                      <a:pt x="28351" y="26696"/>
                      <a:pt x="28302" y="26672"/>
                      <a:pt x="28302" y="26572"/>
                    </a:cubicBezTo>
                    <a:cubicBezTo>
                      <a:pt x="28302" y="26369"/>
                      <a:pt x="28481" y="26476"/>
                      <a:pt x="28564" y="26417"/>
                    </a:cubicBezTo>
                    <a:close/>
                    <a:moveTo>
                      <a:pt x="30493" y="26857"/>
                    </a:moveTo>
                    <a:cubicBezTo>
                      <a:pt x="30505" y="26929"/>
                      <a:pt x="30517" y="26976"/>
                      <a:pt x="30540" y="27048"/>
                    </a:cubicBezTo>
                    <a:cubicBezTo>
                      <a:pt x="30457" y="27072"/>
                      <a:pt x="30386" y="27084"/>
                      <a:pt x="30314" y="27096"/>
                    </a:cubicBezTo>
                    <a:cubicBezTo>
                      <a:pt x="30255" y="26941"/>
                      <a:pt x="30338" y="26881"/>
                      <a:pt x="30493" y="26857"/>
                    </a:cubicBezTo>
                    <a:close/>
                    <a:moveTo>
                      <a:pt x="28362" y="27167"/>
                    </a:moveTo>
                    <a:cubicBezTo>
                      <a:pt x="28362" y="27215"/>
                      <a:pt x="28385" y="27286"/>
                      <a:pt x="28362" y="27298"/>
                    </a:cubicBezTo>
                    <a:cubicBezTo>
                      <a:pt x="28335" y="27317"/>
                      <a:pt x="28311" y="27326"/>
                      <a:pt x="28286" y="27326"/>
                    </a:cubicBezTo>
                    <a:cubicBezTo>
                      <a:pt x="28232" y="27326"/>
                      <a:pt x="28181" y="27281"/>
                      <a:pt x="28123" y="27191"/>
                    </a:cubicBezTo>
                    <a:cubicBezTo>
                      <a:pt x="28219" y="27179"/>
                      <a:pt x="28290" y="27179"/>
                      <a:pt x="28362" y="27167"/>
                    </a:cubicBezTo>
                    <a:close/>
                    <a:moveTo>
                      <a:pt x="30937" y="26795"/>
                    </a:moveTo>
                    <a:cubicBezTo>
                      <a:pt x="30964" y="26795"/>
                      <a:pt x="30995" y="26800"/>
                      <a:pt x="31029" y="26810"/>
                    </a:cubicBezTo>
                    <a:cubicBezTo>
                      <a:pt x="31052" y="26941"/>
                      <a:pt x="31076" y="27060"/>
                      <a:pt x="31076" y="27191"/>
                    </a:cubicBezTo>
                    <a:cubicBezTo>
                      <a:pt x="31076" y="27226"/>
                      <a:pt x="31029" y="27274"/>
                      <a:pt x="30993" y="27298"/>
                    </a:cubicBezTo>
                    <a:cubicBezTo>
                      <a:pt x="30874" y="27334"/>
                      <a:pt x="30755" y="27369"/>
                      <a:pt x="30612" y="27405"/>
                    </a:cubicBezTo>
                    <a:cubicBezTo>
                      <a:pt x="30600" y="27322"/>
                      <a:pt x="30588" y="27215"/>
                      <a:pt x="30576" y="27084"/>
                    </a:cubicBezTo>
                    <a:lnTo>
                      <a:pt x="30576" y="27084"/>
                    </a:lnTo>
                    <a:cubicBezTo>
                      <a:pt x="30608" y="27092"/>
                      <a:pt x="30636" y="27097"/>
                      <a:pt x="30662" y="27097"/>
                    </a:cubicBezTo>
                    <a:cubicBezTo>
                      <a:pt x="30743" y="27097"/>
                      <a:pt x="30793" y="27052"/>
                      <a:pt x="30802" y="26953"/>
                    </a:cubicBezTo>
                    <a:cubicBezTo>
                      <a:pt x="30811" y="26838"/>
                      <a:pt x="30859" y="26795"/>
                      <a:pt x="30937" y="26795"/>
                    </a:cubicBezTo>
                    <a:close/>
                    <a:moveTo>
                      <a:pt x="30076" y="27429"/>
                    </a:moveTo>
                    <a:cubicBezTo>
                      <a:pt x="30124" y="27500"/>
                      <a:pt x="30183" y="27560"/>
                      <a:pt x="30207" y="27631"/>
                    </a:cubicBezTo>
                    <a:cubicBezTo>
                      <a:pt x="30219" y="27643"/>
                      <a:pt x="30147" y="27703"/>
                      <a:pt x="30100" y="27738"/>
                    </a:cubicBezTo>
                    <a:cubicBezTo>
                      <a:pt x="30052" y="27679"/>
                      <a:pt x="30005" y="27619"/>
                      <a:pt x="29933" y="27536"/>
                    </a:cubicBezTo>
                    <a:cubicBezTo>
                      <a:pt x="30005" y="27488"/>
                      <a:pt x="30040" y="27465"/>
                      <a:pt x="30076" y="27429"/>
                    </a:cubicBezTo>
                    <a:close/>
                    <a:moveTo>
                      <a:pt x="31386" y="27584"/>
                    </a:moveTo>
                    <a:cubicBezTo>
                      <a:pt x="31433" y="27643"/>
                      <a:pt x="31505" y="27703"/>
                      <a:pt x="31517" y="27762"/>
                    </a:cubicBezTo>
                    <a:cubicBezTo>
                      <a:pt x="31517" y="27798"/>
                      <a:pt x="31433" y="27858"/>
                      <a:pt x="31374" y="27929"/>
                    </a:cubicBezTo>
                    <a:cubicBezTo>
                      <a:pt x="31279" y="27858"/>
                      <a:pt x="31231" y="27810"/>
                      <a:pt x="31171" y="27762"/>
                    </a:cubicBezTo>
                    <a:cubicBezTo>
                      <a:pt x="31243" y="27703"/>
                      <a:pt x="31314" y="27643"/>
                      <a:pt x="31386" y="27584"/>
                    </a:cubicBezTo>
                    <a:close/>
                    <a:moveTo>
                      <a:pt x="29910" y="27820"/>
                    </a:moveTo>
                    <a:cubicBezTo>
                      <a:pt x="29945" y="27820"/>
                      <a:pt x="29993" y="27860"/>
                      <a:pt x="29993" y="27881"/>
                    </a:cubicBezTo>
                    <a:cubicBezTo>
                      <a:pt x="29993" y="27929"/>
                      <a:pt x="29969" y="27977"/>
                      <a:pt x="29945" y="28024"/>
                    </a:cubicBezTo>
                    <a:cubicBezTo>
                      <a:pt x="29921" y="28048"/>
                      <a:pt x="29874" y="28048"/>
                      <a:pt x="29838" y="28048"/>
                    </a:cubicBezTo>
                    <a:cubicBezTo>
                      <a:pt x="29659" y="28060"/>
                      <a:pt x="29493" y="28072"/>
                      <a:pt x="29326" y="28072"/>
                    </a:cubicBezTo>
                    <a:lnTo>
                      <a:pt x="29326" y="28084"/>
                    </a:lnTo>
                    <a:cubicBezTo>
                      <a:pt x="29310" y="28084"/>
                      <a:pt x="29294" y="28089"/>
                      <a:pt x="29278" y="28089"/>
                    </a:cubicBezTo>
                    <a:cubicBezTo>
                      <a:pt x="29270" y="28089"/>
                      <a:pt x="29262" y="28088"/>
                      <a:pt x="29255" y="28084"/>
                    </a:cubicBezTo>
                    <a:cubicBezTo>
                      <a:pt x="29219" y="28060"/>
                      <a:pt x="29171" y="28036"/>
                      <a:pt x="29135" y="28012"/>
                    </a:cubicBezTo>
                    <a:cubicBezTo>
                      <a:pt x="29171" y="27977"/>
                      <a:pt x="29195" y="27917"/>
                      <a:pt x="29231" y="27905"/>
                    </a:cubicBezTo>
                    <a:cubicBezTo>
                      <a:pt x="29445" y="27869"/>
                      <a:pt x="29671" y="27846"/>
                      <a:pt x="29897" y="27822"/>
                    </a:cubicBezTo>
                    <a:cubicBezTo>
                      <a:pt x="29901" y="27820"/>
                      <a:pt x="29905" y="27820"/>
                      <a:pt x="29910" y="27820"/>
                    </a:cubicBezTo>
                    <a:close/>
                    <a:moveTo>
                      <a:pt x="25826" y="28048"/>
                    </a:moveTo>
                    <a:cubicBezTo>
                      <a:pt x="25909" y="28048"/>
                      <a:pt x="25992" y="28060"/>
                      <a:pt x="26076" y="28072"/>
                    </a:cubicBezTo>
                    <a:cubicBezTo>
                      <a:pt x="26052" y="28119"/>
                      <a:pt x="26052" y="28203"/>
                      <a:pt x="26028" y="28215"/>
                    </a:cubicBezTo>
                    <a:cubicBezTo>
                      <a:pt x="26005" y="28224"/>
                      <a:pt x="25984" y="28228"/>
                      <a:pt x="25966" y="28228"/>
                    </a:cubicBezTo>
                    <a:cubicBezTo>
                      <a:pt x="25891" y="28228"/>
                      <a:pt x="25854" y="28154"/>
                      <a:pt x="25826" y="28048"/>
                    </a:cubicBezTo>
                    <a:close/>
                    <a:moveTo>
                      <a:pt x="29081" y="28162"/>
                    </a:moveTo>
                    <a:cubicBezTo>
                      <a:pt x="29152" y="28162"/>
                      <a:pt x="29191" y="28215"/>
                      <a:pt x="29171" y="28286"/>
                    </a:cubicBezTo>
                    <a:cubicBezTo>
                      <a:pt x="29159" y="28334"/>
                      <a:pt x="29100" y="28417"/>
                      <a:pt x="29052" y="28429"/>
                    </a:cubicBezTo>
                    <a:cubicBezTo>
                      <a:pt x="28976" y="28436"/>
                      <a:pt x="28897" y="28443"/>
                      <a:pt x="28818" y="28443"/>
                    </a:cubicBezTo>
                    <a:cubicBezTo>
                      <a:pt x="28760" y="28443"/>
                      <a:pt x="28703" y="28439"/>
                      <a:pt x="28647" y="28429"/>
                    </a:cubicBezTo>
                    <a:cubicBezTo>
                      <a:pt x="28612" y="28417"/>
                      <a:pt x="28576" y="28322"/>
                      <a:pt x="28528" y="28239"/>
                    </a:cubicBezTo>
                    <a:cubicBezTo>
                      <a:pt x="28731" y="28215"/>
                      <a:pt x="28885" y="28191"/>
                      <a:pt x="29040" y="28167"/>
                    </a:cubicBezTo>
                    <a:cubicBezTo>
                      <a:pt x="29055" y="28163"/>
                      <a:pt x="29068" y="28162"/>
                      <a:pt x="29081" y="28162"/>
                    </a:cubicBezTo>
                    <a:close/>
                    <a:moveTo>
                      <a:pt x="29561" y="28356"/>
                    </a:moveTo>
                    <a:cubicBezTo>
                      <a:pt x="29717" y="28356"/>
                      <a:pt x="29790" y="28438"/>
                      <a:pt x="29790" y="28572"/>
                    </a:cubicBezTo>
                    <a:cubicBezTo>
                      <a:pt x="29782" y="28689"/>
                      <a:pt x="29709" y="28706"/>
                      <a:pt x="29638" y="28706"/>
                    </a:cubicBezTo>
                    <a:cubicBezTo>
                      <a:pt x="29608" y="28706"/>
                      <a:pt x="29577" y="28703"/>
                      <a:pt x="29552" y="28703"/>
                    </a:cubicBezTo>
                    <a:cubicBezTo>
                      <a:pt x="29546" y="28703"/>
                      <a:pt x="29541" y="28703"/>
                      <a:pt x="29536" y="28703"/>
                    </a:cubicBezTo>
                    <a:cubicBezTo>
                      <a:pt x="29369" y="28703"/>
                      <a:pt x="29490" y="28522"/>
                      <a:pt x="29421" y="28453"/>
                    </a:cubicBezTo>
                    <a:cubicBezTo>
                      <a:pt x="29457" y="28417"/>
                      <a:pt x="29493" y="28358"/>
                      <a:pt x="29528" y="28358"/>
                    </a:cubicBezTo>
                    <a:cubicBezTo>
                      <a:pt x="29540" y="28357"/>
                      <a:pt x="29551" y="28356"/>
                      <a:pt x="29561" y="28356"/>
                    </a:cubicBezTo>
                    <a:close/>
                    <a:moveTo>
                      <a:pt x="31755" y="28477"/>
                    </a:moveTo>
                    <a:cubicBezTo>
                      <a:pt x="31791" y="28512"/>
                      <a:pt x="31826" y="28560"/>
                      <a:pt x="31886" y="28608"/>
                    </a:cubicBezTo>
                    <a:cubicBezTo>
                      <a:pt x="31826" y="28667"/>
                      <a:pt x="31779" y="28739"/>
                      <a:pt x="31767" y="28739"/>
                    </a:cubicBezTo>
                    <a:cubicBezTo>
                      <a:pt x="31707" y="28715"/>
                      <a:pt x="31671" y="28667"/>
                      <a:pt x="31624" y="28620"/>
                    </a:cubicBezTo>
                    <a:lnTo>
                      <a:pt x="31755" y="28477"/>
                    </a:lnTo>
                    <a:close/>
                    <a:moveTo>
                      <a:pt x="31186" y="29142"/>
                    </a:moveTo>
                    <a:cubicBezTo>
                      <a:pt x="31189" y="29142"/>
                      <a:pt x="31192" y="29143"/>
                      <a:pt x="31195" y="29143"/>
                    </a:cubicBezTo>
                    <a:cubicBezTo>
                      <a:pt x="31255" y="29143"/>
                      <a:pt x="31314" y="29215"/>
                      <a:pt x="31374" y="29262"/>
                    </a:cubicBezTo>
                    <a:cubicBezTo>
                      <a:pt x="31350" y="29405"/>
                      <a:pt x="31279" y="29429"/>
                      <a:pt x="31195" y="29429"/>
                    </a:cubicBezTo>
                    <a:cubicBezTo>
                      <a:pt x="31064" y="29429"/>
                      <a:pt x="31040" y="29346"/>
                      <a:pt x="31064" y="29262"/>
                    </a:cubicBezTo>
                    <a:cubicBezTo>
                      <a:pt x="31075" y="29218"/>
                      <a:pt x="31139" y="29142"/>
                      <a:pt x="31186" y="29142"/>
                    </a:cubicBezTo>
                    <a:close/>
                    <a:moveTo>
                      <a:pt x="30663" y="29197"/>
                    </a:moveTo>
                    <a:cubicBezTo>
                      <a:pt x="30698" y="29197"/>
                      <a:pt x="30730" y="29202"/>
                      <a:pt x="30755" y="29215"/>
                    </a:cubicBezTo>
                    <a:cubicBezTo>
                      <a:pt x="30814" y="29239"/>
                      <a:pt x="30814" y="29358"/>
                      <a:pt x="30850" y="29441"/>
                    </a:cubicBezTo>
                    <a:lnTo>
                      <a:pt x="30802" y="29489"/>
                    </a:lnTo>
                    <a:cubicBezTo>
                      <a:pt x="30683" y="29477"/>
                      <a:pt x="30564" y="29453"/>
                      <a:pt x="30433" y="29441"/>
                    </a:cubicBezTo>
                    <a:cubicBezTo>
                      <a:pt x="30445" y="29370"/>
                      <a:pt x="30445" y="29251"/>
                      <a:pt x="30481" y="29239"/>
                    </a:cubicBezTo>
                    <a:cubicBezTo>
                      <a:pt x="30527" y="29215"/>
                      <a:pt x="30599" y="29197"/>
                      <a:pt x="30663" y="29197"/>
                    </a:cubicBezTo>
                    <a:close/>
                    <a:moveTo>
                      <a:pt x="24323" y="29366"/>
                    </a:moveTo>
                    <a:cubicBezTo>
                      <a:pt x="24350" y="29366"/>
                      <a:pt x="24381" y="29370"/>
                      <a:pt x="24409" y="29370"/>
                    </a:cubicBezTo>
                    <a:cubicBezTo>
                      <a:pt x="24421" y="29381"/>
                      <a:pt x="24444" y="29393"/>
                      <a:pt x="24456" y="29405"/>
                    </a:cubicBezTo>
                    <a:cubicBezTo>
                      <a:pt x="24432" y="29453"/>
                      <a:pt x="24397" y="29512"/>
                      <a:pt x="24361" y="29572"/>
                    </a:cubicBezTo>
                    <a:cubicBezTo>
                      <a:pt x="24325" y="29536"/>
                      <a:pt x="24242" y="29512"/>
                      <a:pt x="24242" y="29477"/>
                    </a:cubicBezTo>
                    <a:cubicBezTo>
                      <a:pt x="24226" y="29381"/>
                      <a:pt x="24268" y="29366"/>
                      <a:pt x="24323" y="29366"/>
                    </a:cubicBezTo>
                    <a:close/>
                    <a:moveTo>
                      <a:pt x="25302" y="29501"/>
                    </a:moveTo>
                    <a:cubicBezTo>
                      <a:pt x="25337" y="29632"/>
                      <a:pt x="25397" y="29762"/>
                      <a:pt x="25278" y="29870"/>
                    </a:cubicBezTo>
                    <a:cubicBezTo>
                      <a:pt x="25123" y="29739"/>
                      <a:pt x="25135" y="29572"/>
                      <a:pt x="25302" y="29501"/>
                    </a:cubicBezTo>
                    <a:close/>
                    <a:moveTo>
                      <a:pt x="27373" y="29227"/>
                    </a:moveTo>
                    <a:cubicBezTo>
                      <a:pt x="27421" y="29227"/>
                      <a:pt x="27504" y="29286"/>
                      <a:pt x="27504" y="29310"/>
                    </a:cubicBezTo>
                    <a:cubicBezTo>
                      <a:pt x="27504" y="29393"/>
                      <a:pt x="27576" y="29512"/>
                      <a:pt x="27433" y="29548"/>
                    </a:cubicBezTo>
                    <a:cubicBezTo>
                      <a:pt x="27326" y="29572"/>
                      <a:pt x="27207" y="29572"/>
                      <a:pt x="27099" y="29572"/>
                    </a:cubicBezTo>
                    <a:cubicBezTo>
                      <a:pt x="27079" y="29571"/>
                      <a:pt x="27061" y="29570"/>
                      <a:pt x="27044" y="29570"/>
                    </a:cubicBezTo>
                    <a:cubicBezTo>
                      <a:pt x="26916" y="29570"/>
                      <a:pt x="26900" y="29615"/>
                      <a:pt x="26921" y="29762"/>
                    </a:cubicBezTo>
                    <a:cubicBezTo>
                      <a:pt x="26945" y="29846"/>
                      <a:pt x="26945" y="29917"/>
                      <a:pt x="26838" y="29929"/>
                    </a:cubicBezTo>
                    <a:cubicBezTo>
                      <a:pt x="26811" y="29932"/>
                      <a:pt x="26785" y="29936"/>
                      <a:pt x="26760" y="29936"/>
                    </a:cubicBezTo>
                    <a:cubicBezTo>
                      <a:pt x="26696" y="29936"/>
                      <a:pt x="26644" y="29913"/>
                      <a:pt x="26635" y="29810"/>
                    </a:cubicBezTo>
                    <a:cubicBezTo>
                      <a:pt x="26635" y="29751"/>
                      <a:pt x="26623" y="29679"/>
                      <a:pt x="26623" y="29608"/>
                    </a:cubicBezTo>
                    <a:cubicBezTo>
                      <a:pt x="26623" y="29370"/>
                      <a:pt x="26623" y="29358"/>
                      <a:pt x="26849" y="29310"/>
                    </a:cubicBezTo>
                    <a:cubicBezTo>
                      <a:pt x="27028" y="29274"/>
                      <a:pt x="27207" y="29251"/>
                      <a:pt x="27373" y="29227"/>
                    </a:cubicBezTo>
                    <a:close/>
                    <a:moveTo>
                      <a:pt x="30733" y="29737"/>
                    </a:moveTo>
                    <a:cubicBezTo>
                      <a:pt x="30820" y="29737"/>
                      <a:pt x="30851" y="29794"/>
                      <a:pt x="30862" y="29882"/>
                    </a:cubicBezTo>
                    <a:cubicBezTo>
                      <a:pt x="30870" y="30002"/>
                      <a:pt x="30805" y="30011"/>
                      <a:pt x="30750" y="30011"/>
                    </a:cubicBezTo>
                    <a:cubicBezTo>
                      <a:pt x="30740" y="30011"/>
                      <a:pt x="30731" y="30010"/>
                      <a:pt x="30723" y="30010"/>
                    </a:cubicBezTo>
                    <a:cubicBezTo>
                      <a:pt x="30712" y="30010"/>
                      <a:pt x="30703" y="30011"/>
                      <a:pt x="30695" y="30013"/>
                    </a:cubicBezTo>
                    <a:cubicBezTo>
                      <a:pt x="30671" y="30017"/>
                      <a:pt x="30649" y="30019"/>
                      <a:pt x="30629" y="30019"/>
                    </a:cubicBezTo>
                    <a:cubicBezTo>
                      <a:pt x="30530" y="30019"/>
                      <a:pt x="30481" y="29971"/>
                      <a:pt x="30481" y="29882"/>
                    </a:cubicBezTo>
                    <a:cubicBezTo>
                      <a:pt x="30481" y="29715"/>
                      <a:pt x="30624" y="29762"/>
                      <a:pt x="30707" y="29739"/>
                    </a:cubicBezTo>
                    <a:cubicBezTo>
                      <a:pt x="30716" y="29738"/>
                      <a:pt x="30725" y="29737"/>
                      <a:pt x="30733" y="29737"/>
                    </a:cubicBezTo>
                    <a:close/>
                    <a:moveTo>
                      <a:pt x="29445" y="29608"/>
                    </a:moveTo>
                    <a:cubicBezTo>
                      <a:pt x="29505" y="29655"/>
                      <a:pt x="29576" y="29679"/>
                      <a:pt x="29576" y="29703"/>
                    </a:cubicBezTo>
                    <a:cubicBezTo>
                      <a:pt x="29576" y="29834"/>
                      <a:pt x="29564" y="29977"/>
                      <a:pt x="29552" y="30108"/>
                    </a:cubicBezTo>
                    <a:cubicBezTo>
                      <a:pt x="29516" y="30108"/>
                      <a:pt x="29433" y="30108"/>
                      <a:pt x="29433" y="30084"/>
                    </a:cubicBezTo>
                    <a:cubicBezTo>
                      <a:pt x="29385" y="29989"/>
                      <a:pt x="29362" y="29870"/>
                      <a:pt x="29350" y="29762"/>
                    </a:cubicBezTo>
                    <a:cubicBezTo>
                      <a:pt x="29338" y="29715"/>
                      <a:pt x="29397" y="29667"/>
                      <a:pt x="29445" y="29608"/>
                    </a:cubicBezTo>
                    <a:close/>
                    <a:moveTo>
                      <a:pt x="24825" y="29965"/>
                    </a:moveTo>
                    <a:cubicBezTo>
                      <a:pt x="24837" y="29989"/>
                      <a:pt x="24849" y="30013"/>
                      <a:pt x="24861" y="30048"/>
                    </a:cubicBezTo>
                    <a:cubicBezTo>
                      <a:pt x="24778" y="30096"/>
                      <a:pt x="24694" y="30143"/>
                      <a:pt x="24587" y="30203"/>
                    </a:cubicBezTo>
                    <a:cubicBezTo>
                      <a:pt x="24575" y="30096"/>
                      <a:pt x="24575" y="30036"/>
                      <a:pt x="24563" y="29977"/>
                    </a:cubicBezTo>
                    <a:cubicBezTo>
                      <a:pt x="24647" y="29965"/>
                      <a:pt x="24742" y="29965"/>
                      <a:pt x="24825" y="29965"/>
                    </a:cubicBezTo>
                    <a:close/>
                    <a:moveTo>
                      <a:pt x="26147" y="29762"/>
                    </a:moveTo>
                    <a:cubicBezTo>
                      <a:pt x="26171" y="29798"/>
                      <a:pt x="26195" y="29834"/>
                      <a:pt x="26218" y="29870"/>
                    </a:cubicBezTo>
                    <a:cubicBezTo>
                      <a:pt x="26207" y="29882"/>
                      <a:pt x="26195" y="29882"/>
                      <a:pt x="26183" y="29893"/>
                    </a:cubicBezTo>
                    <a:cubicBezTo>
                      <a:pt x="26195" y="29929"/>
                      <a:pt x="26218" y="29965"/>
                      <a:pt x="26242" y="30001"/>
                    </a:cubicBezTo>
                    <a:cubicBezTo>
                      <a:pt x="26266" y="30048"/>
                      <a:pt x="26314" y="30096"/>
                      <a:pt x="26302" y="30143"/>
                    </a:cubicBezTo>
                    <a:cubicBezTo>
                      <a:pt x="26302" y="30203"/>
                      <a:pt x="26242" y="30251"/>
                      <a:pt x="26218" y="30298"/>
                    </a:cubicBezTo>
                    <a:cubicBezTo>
                      <a:pt x="26171" y="30263"/>
                      <a:pt x="26099" y="30227"/>
                      <a:pt x="26087" y="30179"/>
                    </a:cubicBezTo>
                    <a:cubicBezTo>
                      <a:pt x="26076" y="30084"/>
                      <a:pt x="26076" y="29989"/>
                      <a:pt x="26087" y="29882"/>
                    </a:cubicBezTo>
                    <a:cubicBezTo>
                      <a:pt x="26087" y="29846"/>
                      <a:pt x="26123" y="29810"/>
                      <a:pt x="26147" y="29762"/>
                    </a:cubicBezTo>
                    <a:close/>
                    <a:moveTo>
                      <a:pt x="30433" y="30108"/>
                    </a:moveTo>
                    <a:cubicBezTo>
                      <a:pt x="30481" y="30203"/>
                      <a:pt x="30528" y="30251"/>
                      <a:pt x="30528" y="30298"/>
                    </a:cubicBezTo>
                    <a:cubicBezTo>
                      <a:pt x="30528" y="30334"/>
                      <a:pt x="30457" y="30370"/>
                      <a:pt x="30421" y="30394"/>
                    </a:cubicBezTo>
                    <a:cubicBezTo>
                      <a:pt x="30386" y="30358"/>
                      <a:pt x="30326" y="30322"/>
                      <a:pt x="30326" y="30274"/>
                    </a:cubicBezTo>
                    <a:cubicBezTo>
                      <a:pt x="30326" y="30239"/>
                      <a:pt x="30374" y="30191"/>
                      <a:pt x="30433" y="30108"/>
                    </a:cubicBezTo>
                    <a:close/>
                    <a:moveTo>
                      <a:pt x="34612" y="30155"/>
                    </a:moveTo>
                    <a:cubicBezTo>
                      <a:pt x="34672" y="30203"/>
                      <a:pt x="34708" y="30239"/>
                      <a:pt x="34755" y="30274"/>
                    </a:cubicBezTo>
                    <a:cubicBezTo>
                      <a:pt x="34708" y="30334"/>
                      <a:pt x="34660" y="30382"/>
                      <a:pt x="34612" y="30441"/>
                    </a:cubicBezTo>
                    <a:cubicBezTo>
                      <a:pt x="34565" y="30394"/>
                      <a:pt x="34493" y="30358"/>
                      <a:pt x="34481" y="30298"/>
                    </a:cubicBezTo>
                    <a:cubicBezTo>
                      <a:pt x="34469" y="30263"/>
                      <a:pt x="34553" y="30215"/>
                      <a:pt x="34612" y="30155"/>
                    </a:cubicBezTo>
                    <a:close/>
                    <a:moveTo>
                      <a:pt x="27302" y="30132"/>
                    </a:moveTo>
                    <a:cubicBezTo>
                      <a:pt x="27397" y="30155"/>
                      <a:pt x="27504" y="30167"/>
                      <a:pt x="27588" y="30215"/>
                    </a:cubicBezTo>
                    <a:cubicBezTo>
                      <a:pt x="27611" y="30227"/>
                      <a:pt x="27600" y="30382"/>
                      <a:pt x="27564" y="30405"/>
                    </a:cubicBezTo>
                    <a:cubicBezTo>
                      <a:pt x="27515" y="30444"/>
                      <a:pt x="27411" y="30483"/>
                      <a:pt x="27368" y="30483"/>
                    </a:cubicBezTo>
                    <a:cubicBezTo>
                      <a:pt x="27358" y="30483"/>
                      <a:pt x="27352" y="30481"/>
                      <a:pt x="27350" y="30477"/>
                    </a:cubicBezTo>
                    <a:cubicBezTo>
                      <a:pt x="27290" y="30394"/>
                      <a:pt x="27278" y="30286"/>
                      <a:pt x="27242" y="30191"/>
                    </a:cubicBezTo>
                    <a:cubicBezTo>
                      <a:pt x="27266" y="30167"/>
                      <a:pt x="27278" y="30143"/>
                      <a:pt x="27302" y="30132"/>
                    </a:cubicBezTo>
                    <a:close/>
                    <a:moveTo>
                      <a:pt x="34160" y="30263"/>
                    </a:moveTo>
                    <a:cubicBezTo>
                      <a:pt x="34205" y="30263"/>
                      <a:pt x="34238" y="30289"/>
                      <a:pt x="34231" y="30394"/>
                    </a:cubicBezTo>
                    <a:cubicBezTo>
                      <a:pt x="34231" y="30536"/>
                      <a:pt x="34124" y="30501"/>
                      <a:pt x="34005" y="30536"/>
                    </a:cubicBezTo>
                    <a:cubicBezTo>
                      <a:pt x="33969" y="30489"/>
                      <a:pt x="33898" y="30441"/>
                      <a:pt x="33886" y="30394"/>
                    </a:cubicBezTo>
                    <a:cubicBezTo>
                      <a:pt x="33860" y="30297"/>
                      <a:pt x="33910" y="30285"/>
                      <a:pt x="33972" y="30285"/>
                    </a:cubicBezTo>
                    <a:cubicBezTo>
                      <a:pt x="33995" y="30285"/>
                      <a:pt x="34019" y="30286"/>
                      <a:pt x="34041" y="30286"/>
                    </a:cubicBezTo>
                    <a:cubicBezTo>
                      <a:pt x="34079" y="30281"/>
                      <a:pt x="34124" y="30263"/>
                      <a:pt x="34160" y="30263"/>
                    </a:cubicBezTo>
                    <a:close/>
                    <a:moveTo>
                      <a:pt x="29302" y="30310"/>
                    </a:moveTo>
                    <a:cubicBezTo>
                      <a:pt x="29350" y="30358"/>
                      <a:pt x="29385" y="30417"/>
                      <a:pt x="29421" y="30477"/>
                    </a:cubicBezTo>
                    <a:cubicBezTo>
                      <a:pt x="29409" y="30501"/>
                      <a:pt x="29385" y="30524"/>
                      <a:pt x="29362" y="30548"/>
                    </a:cubicBezTo>
                    <a:cubicBezTo>
                      <a:pt x="29278" y="30513"/>
                      <a:pt x="29207" y="30477"/>
                      <a:pt x="29135" y="30441"/>
                    </a:cubicBezTo>
                    <a:cubicBezTo>
                      <a:pt x="29183" y="30394"/>
                      <a:pt x="29243" y="30358"/>
                      <a:pt x="29302" y="30310"/>
                    </a:cubicBezTo>
                    <a:close/>
                    <a:moveTo>
                      <a:pt x="31624" y="29952"/>
                    </a:moveTo>
                    <a:cubicBezTo>
                      <a:pt x="31733" y="29952"/>
                      <a:pt x="31744" y="30031"/>
                      <a:pt x="31767" y="30120"/>
                    </a:cubicBezTo>
                    <a:cubicBezTo>
                      <a:pt x="31807" y="30242"/>
                      <a:pt x="31843" y="30297"/>
                      <a:pt x="31918" y="30297"/>
                    </a:cubicBezTo>
                    <a:cubicBezTo>
                      <a:pt x="31953" y="30297"/>
                      <a:pt x="31996" y="30285"/>
                      <a:pt x="32052" y="30263"/>
                    </a:cubicBezTo>
                    <a:lnTo>
                      <a:pt x="32052" y="30453"/>
                    </a:lnTo>
                    <a:cubicBezTo>
                      <a:pt x="31850" y="30489"/>
                      <a:pt x="31660" y="30524"/>
                      <a:pt x="31469" y="30560"/>
                    </a:cubicBezTo>
                    <a:cubicBezTo>
                      <a:pt x="31469" y="30429"/>
                      <a:pt x="31469" y="30298"/>
                      <a:pt x="31469" y="30167"/>
                    </a:cubicBezTo>
                    <a:cubicBezTo>
                      <a:pt x="31469" y="30060"/>
                      <a:pt x="31469" y="29977"/>
                      <a:pt x="31600" y="29953"/>
                    </a:cubicBezTo>
                    <a:cubicBezTo>
                      <a:pt x="31608" y="29952"/>
                      <a:pt x="31616" y="29952"/>
                      <a:pt x="31624" y="29952"/>
                    </a:cubicBezTo>
                    <a:close/>
                    <a:moveTo>
                      <a:pt x="30215" y="30463"/>
                    </a:moveTo>
                    <a:cubicBezTo>
                      <a:pt x="30241" y="30463"/>
                      <a:pt x="30286" y="30505"/>
                      <a:pt x="30350" y="30536"/>
                    </a:cubicBezTo>
                    <a:cubicBezTo>
                      <a:pt x="30278" y="30596"/>
                      <a:pt x="30243" y="30644"/>
                      <a:pt x="30207" y="30655"/>
                    </a:cubicBezTo>
                    <a:cubicBezTo>
                      <a:pt x="30171" y="30655"/>
                      <a:pt x="30136" y="30596"/>
                      <a:pt x="30100" y="30560"/>
                    </a:cubicBezTo>
                    <a:cubicBezTo>
                      <a:pt x="30136" y="30524"/>
                      <a:pt x="30159" y="30477"/>
                      <a:pt x="30207" y="30465"/>
                    </a:cubicBezTo>
                    <a:cubicBezTo>
                      <a:pt x="30210" y="30464"/>
                      <a:pt x="30212" y="30463"/>
                      <a:pt x="30215" y="30463"/>
                    </a:cubicBezTo>
                    <a:close/>
                    <a:moveTo>
                      <a:pt x="35493" y="30417"/>
                    </a:moveTo>
                    <a:cubicBezTo>
                      <a:pt x="35493" y="30417"/>
                      <a:pt x="35577" y="30417"/>
                      <a:pt x="35577" y="30441"/>
                    </a:cubicBezTo>
                    <a:cubicBezTo>
                      <a:pt x="35612" y="30501"/>
                      <a:pt x="35636" y="30572"/>
                      <a:pt x="35660" y="30632"/>
                    </a:cubicBezTo>
                    <a:cubicBezTo>
                      <a:pt x="35589" y="30655"/>
                      <a:pt x="35517" y="30679"/>
                      <a:pt x="35458" y="30703"/>
                    </a:cubicBezTo>
                    <a:cubicBezTo>
                      <a:pt x="35434" y="30679"/>
                      <a:pt x="35422" y="30667"/>
                      <a:pt x="35398" y="30644"/>
                    </a:cubicBezTo>
                    <a:cubicBezTo>
                      <a:pt x="35434" y="30572"/>
                      <a:pt x="35458" y="30489"/>
                      <a:pt x="35493" y="30417"/>
                    </a:cubicBezTo>
                    <a:close/>
                    <a:moveTo>
                      <a:pt x="26933" y="30513"/>
                    </a:moveTo>
                    <a:cubicBezTo>
                      <a:pt x="26980" y="30584"/>
                      <a:pt x="27040" y="30644"/>
                      <a:pt x="27028" y="30667"/>
                    </a:cubicBezTo>
                    <a:cubicBezTo>
                      <a:pt x="27004" y="30727"/>
                      <a:pt x="26933" y="30763"/>
                      <a:pt x="26885" y="30810"/>
                    </a:cubicBezTo>
                    <a:cubicBezTo>
                      <a:pt x="26849" y="30763"/>
                      <a:pt x="26778" y="30715"/>
                      <a:pt x="26778" y="30679"/>
                    </a:cubicBezTo>
                    <a:cubicBezTo>
                      <a:pt x="26790" y="30620"/>
                      <a:pt x="26861" y="30584"/>
                      <a:pt x="26933" y="30513"/>
                    </a:cubicBezTo>
                    <a:close/>
                    <a:moveTo>
                      <a:pt x="28932" y="30594"/>
                    </a:moveTo>
                    <a:cubicBezTo>
                      <a:pt x="28936" y="30594"/>
                      <a:pt x="28941" y="30595"/>
                      <a:pt x="28945" y="30596"/>
                    </a:cubicBezTo>
                    <a:cubicBezTo>
                      <a:pt x="28993" y="30596"/>
                      <a:pt x="29064" y="30691"/>
                      <a:pt x="29052" y="30715"/>
                    </a:cubicBezTo>
                    <a:cubicBezTo>
                      <a:pt x="29028" y="30775"/>
                      <a:pt x="28957" y="30810"/>
                      <a:pt x="28909" y="30858"/>
                    </a:cubicBezTo>
                    <a:cubicBezTo>
                      <a:pt x="28874" y="30810"/>
                      <a:pt x="28826" y="30775"/>
                      <a:pt x="28754" y="30691"/>
                    </a:cubicBezTo>
                    <a:cubicBezTo>
                      <a:pt x="28830" y="30648"/>
                      <a:pt x="28887" y="30594"/>
                      <a:pt x="28932" y="30594"/>
                    </a:cubicBezTo>
                    <a:close/>
                    <a:moveTo>
                      <a:pt x="31457" y="30560"/>
                    </a:moveTo>
                    <a:lnTo>
                      <a:pt x="31457" y="30858"/>
                    </a:lnTo>
                    <a:cubicBezTo>
                      <a:pt x="31378" y="30858"/>
                      <a:pt x="31293" y="30863"/>
                      <a:pt x="31210" y="30863"/>
                    </a:cubicBezTo>
                    <a:cubicBezTo>
                      <a:pt x="31169" y="30863"/>
                      <a:pt x="31128" y="30862"/>
                      <a:pt x="31088" y="30858"/>
                    </a:cubicBezTo>
                    <a:cubicBezTo>
                      <a:pt x="31040" y="30846"/>
                      <a:pt x="31005" y="30775"/>
                      <a:pt x="30957" y="30727"/>
                    </a:cubicBezTo>
                    <a:cubicBezTo>
                      <a:pt x="31005" y="30691"/>
                      <a:pt x="31040" y="30644"/>
                      <a:pt x="31088" y="30632"/>
                    </a:cubicBezTo>
                    <a:cubicBezTo>
                      <a:pt x="31207" y="30596"/>
                      <a:pt x="31338" y="30584"/>
                      <a:pt x="31457" y="30560"/>
                    </a:cubicBezTo>
                    <a:close/>
                    <a:moveTo>
                      <a:pt x="26278" y="30644"/>
                    </a:moveTo>
                    <a:cubicBezTo>
                      <a:pt x="26314" y="30691"/>
                      <a:pt x="26361" y="30739"/>
                      <a:pt x="26373" y="30786"/>
                    </a:cubicBezTo>
                    <a:cubicBezTo>
                      <a:pt x="26373" y="30822"/>
                      <a:pt x="26326" y="30858"/>
                      <a:pt x="26278" y="30929"/>
                    </a:cubicBezTo>
                    <a:cubicBezTo>
                      <a:pt x="26218" y="30870"/>
                      <a:pt x="26147" y="30822"/>
                      <a:pt x="26159" y="30810"/>
                    </a:cubicBezTo>
                    <a:cubicBezTo>
                      <a:pt x="26183" y="30751"/>
                      <a:pt x="26230" y="30703"/>
                      <a:pt x="26278" y="30644"/>
                    </a:cubicBezTo>
                    <a:close/>
                    <a:moveTo>
                      <a:pt x="30449" y="30654"/>
                    </a:moveTo>
                    <a:cubicBezTo>
                      <a:pt x="30455" y="30654"/>
                      <a:pt x="30462" y="30655"/>
                      <a:pt x="30469" y="30655"/>
                    </a:cubicBezTo>
                    <a:cubicBezTo>
                      <a:pt x="30517" y="30667"/>
                      <a:pt x="30564" y="30739"/>
                      <a:pt x="30612" y="30786"/>
                    </a:cubicBezTo>
                    <a:cubicBezTo>
                      <a:pt x="30591" y="30892"/>
                      <a:pt x="30579" y="30969"/>
                      <a:pt x="30502" y="30969"/>
                    </a:cubicBezTo>
                    <a:cubicBezTo>
                      <a:pt x="30492" y="30969"/>
                      <a:pt x="30481" y="30968"/>
                      <a:pt x="30469" y="30965"/>
                    </a:cubicBezTo>
                    <a:cubicBezTo>
                      <a:pt x="30409" y="30953"/>
                      <a:pt x="30338" y="30882"/>
                      <a:pt x="30326" y="30822"/>
                    </a:cubicBezTo>
                    <a:cubicBezTo>
                      <a:pt x="30304" y="30733"/>
                      <a:pt x="30354" y="30654"/>
                      <a:pt x="30449" y="30654"/>
                    </a:cubicBezTo>
                    <a:close/>
                    <a:moveTo>
                      <a:pt x="27826" y="30715"/>
                    </a:moveTo>
                    <a:cubicBezTo>
                      <a:pt x="27850" y="30715"/>
                      <a:pt x="27909" y="30786"/>
                      <a:pt x="27981" y="30858"/>
                    </a:cubicBezTo>
                    <a:cubicBezTo>
                      <a:pt x="27903" y="30914"/>
                      <a:pt x="27846" y="30990"/>
                      <a:pt x="27809" y="30990"/>
                    </a:cubicBezTo>
                    <a:cubicBezTo>
                      <a:pt x="27807" y="30990"/>
                      <a:pt x="27804" y="30990"/>
                      <a:pt x="27802" y="30989"/>
                    </a:cubicBezTo>
                    <a:cubicBezTo>
                      <a:pt x="27754" y="30977"/>
                      <a:pt x="27683" y="30894"/>
                      <a:pt x="27683" y="30846"/>
                    </a:cubicBezTo>
                    <a:cubicBezTo>
                      <a:pt x="27683" y="30798"/>
                      <a:pt x="27766" y="30739"/>
                      <a:pt x="27826" y="30715"/>
                    </a:cubicBezTo>
                    <a:close/>
                    <a:moveTo>
                      <a:pt x="34684" y="30786"/>
                    </a:moveTo>
                    <a:cubicBezTo>
                      <a:pt x="34755" y="30858"/>
                      <a:pt x="34803" y="30894"/>
                      <a:pt x="34839" y="30929"/>
                    </a:cubicBezTo>
                    <a:cubicBezTo>
                      <a:pt x="34791" y="30965"/>
                      <a:pt x="34755" y="31013"/>
                      <a:pt x="34696" y="31025"/>
                    </a:cubicBezTo>
                    <a:cubicBezTo>
                      <a:pt x="34672" y="31025"/>
                      <a:pt x="34612" y="30977"/>
                      <a:pt x="34600" y="30929"/>
                    </a:cubicBezTo>
                    <a:cubicBezTo>
                      <a:pt x="34589" y="30905"/>
                      <a:pt x="34648" y="30858"/>
                      <a:pt x="34684" y="30786"/>
                    </a:cubicBezTo>
                    <a:close/>
                    <a:moveTo>
                      <a:pt x="32069" y="31166"/>
                    </a:moveTo>
                    <a:cubicBezTo>
                      <a:pt x="32091" y="31166"/>
                      <a:pt x="32160" y="31217"/>
                      <a:pt x="32160" y="31239"/>
                    </a:cubicBezTo>
                    <a:cubicBezTo>
                      <a:pt x="32160" y="31286"/>
                      <a:pt x="32112" y="31322"/>
                      <a:pt x="32064" y="31394"/>
                    </a:cubicBezTo>
                    <a:cubicBezTo>
                      <a:pt x="32005" y="31334"/>
                      <a:pt x="31969" y="31298"/>
                      <a:pt x="31933" y="31275"/>
                    </a:cubicBezTo>
                    <a:cubicBezTo>
                      <a:pt x="31981" y="31239"/>
                      <a:pt x="32017" y="31191"/>
                      <a:pt x="32064" y="31167"/>
                    </a:cubicBezTo>
                    <a:cubicBezTo>
                      <a:pt x="32065" y="31166"/>
                      <a:pt x="32067" y="31166"/>
                      <a:pt x="32069" y="31166"/>
                    </a:cubicBezTo>
                    <a:close/>
                    <a:moveTo>
                      <a:pt x="29400" y="31154"/>
                    </a:moveTo>
                    <a:cubicBezTo>
                      <a:pt x="29490" y="31154"/>
                      <a:pt x="29540" y="31212"/>
                      <a:pt x="29540" y="31310"/>
                    </a:cubicBezTo>
                    <a:cubicBezTo>
                      <a:pt x="29540" y="31465"/>
                      <a:pt x="29421" y="31394"/>
                      <a:pt x="29302" y="31429"/>
                    </a:cubicBezTo>
                    <a:cubicBezTo>
                      <a:pt x="29278" y="31406"/>
                      <a:pt x="29195" y="31370"/>
                      <a:pt x="29183" y="31322"/>
                    </a:cubicBezTo>
                    <a:cubicBezTo>
                      <a:pt x="29159" y="31191"/>
                      <a:pt x="29266" y="31156"/>
                      <a:pt x="29374" y="31156"/>
                    </a:cubicBezTo>
                    <a:cubicBezTo>
                      <a:pt x="29383" y="31155"/>
                      <a:pt x="29391" y="31154"/>
                      <a:pt x="29400" y="31154"/>
                    </a:cubicBezTo>
                    <a:close/>
                    <a:moveTo>
                      <a:pt x="24309" y="31119"/>
                    </a:moveTo>
                    <a:cubicBezTo>
                      <a:pt x="24411" y="31119"/>
                      <a:pt x="24432" y="31207"/>
                      <a:pt x="24421" y="31275"/>
                    </a:cubicBezTo>
                    <a:cubicBezTo>
                      <a:pt x="24397" y="31334"/>
                      <a:pt x="24313" y="31370"/>
                      <a:pt x="24230" y="31441"/>
                    </a:cubicBezTo>
                    <a:cubicBezTo>
                      <a:pt x="24147" y="31370"/>
                      <a:pt x="24040" y="31322"/>
                      <a:pt x="24040" y="31275"/>
                    </a:cubicBezTo>
                    <a:cubicBezTo>
                      <a:pt x="24040" y="31120"/>
                      <a:pt x="24182" y="31132"/>
                      <a:pt x="24290" y="31120"/>
                    </a:cubicBezTo>
                    <a:cubicBezTo>
                      <a:pt x="24296" y="31119"/>
                      <a:pt x="24303" y="31119"/>
                      <a:pt x="24309" y="31119"/>
                    </a:cubicBezTo>
                    <a:close/>
                    <a:moveTo>
                      <a:pt x="26671" y="31477"/>
                    </a:moveTo>
                    <a:lnTo>
                      <a:pt x="26814" y="31608"/>
                    </a:lnTo>
                    <a:cubicBezTo>
                      <a:pt x="26766" y="31644"/>
                      <a:pt x="26718" y="31703"/>
                      <a:pt x="26659" y="31715"/>
                    </a:cubicBezTo>
                    <a:cubicBezTo>
                      <a:pt x="26576" y="31751"/>
                      <a:pt x="26480" y="31751"/>
                      <a:pt x="26385" y="31751"/>
                    </a:cubicBezTo>
                    <a:cubicBezTo>
                      <a:pt x="26337" y="31739"/>
                      <a:pt x="26302" y="31691"/>
                      <a:pt x="26254" y="31667"/>
                    </a:cubicBezTo>
                    <a:cubicBezTo>
                      <a:pt x="26290" y="31620"/>
                      <a:pt x="26314" y="31560"/>
                      <a:pt x="26361" y="31548"/>
                    </a:cubicBezTo>
                    <a:cubicBezTo>
                      <a:pt x="26457" y="31525"/>
                      <a:pt x="26552" y="31513"/>
                      <a:pt x="26635" y="31501"/>
                    </a:cubicBezTo>
                    <a:lnTo>
                      <a:pt x="26671" y="31477"/>
                    </a:lnTo>
                    <a:close/>
                    <a:moveTo>
                      <a:pt x="29076" y="31477"/>
                    </a:moveTo>
                    <a:cubicBezTo>
                      <a:pt x="29100" y="31513"/>
                      <a:pt x="29159" y="31548"/>
                      <a:pt x="29147" y="31584"/>
                    </a:cubicBezTo>
                    <a:cubicBezTo>
                      <a:pt x="29147" y="31632"/>
                      <a:pt x="29100" y="31667"/>
                      <a:pt x="29040" y="31751"/>
                    </a:cubicBezTo>
                    <a:cubicBezTo>
                      <a:pt x="28993" y="31667"/>
                      <a:pt x="28933" y="31620"/>
                      <a:pt x="28945" y="31596"/>
                    </a:cubicBezTo>
                    <a:cubicBezTo>
                      <a:pt x="28969" y="31548"/>
                      <a:pt x="29028" y="31513"/>
                      <a:pt x="29076" y="31477"/>
                    </a:cubicBezTo>
                    <a:close/>
                    <a:moveTo>
                      <a:pt x="29707" y="31370"/>
                    </a:moveTo>
                    <a:cubicBezTo>
                      <a:pt x="29719" y="31370"/>
                      <a:pt x="29743" y="31382"/>
                      <a:pt x="29755" y="31394"/>
                    </a:cubicBezTo>
                    <a:lnTo>
                      <a:pt x="29755" y="31751"/>
                    </a:lnTo>
                    <a:cubicBezTo>
                      <a:pt x="29755" y="31948"/>
                      <a:pt x="29773" y="31991"/>
                      <a:pt x="29919" y="31991"/>
                    </a:cubicBezTo>
                    <a:cubicBezTo>
                      <a:pt x="29941" y="31991"/>
                      <a:pt x="29965" y="31990"/>
                      <a:pt x="29993" y="31989"/>
                    </a:cubicBezTo>
                    <a:cubicBezTo>
                      <a:pt x="30078" y="31989"/>
                      <a:pt x="30172" y="31974"/>
                      <a:pt x="30261" y="31974"/>
                    </a:cubicBezTo>
                    <a:cubicBezTo>
                      <a:pt x="30283" y="31974"/>
                      <a:pt x="30305" y="31975"/>
                      <a:pt x="30326" y="31977"/>
                    </a:cubicBezTo>
                    <a:cubicBezTo>
                      <a:pt x="30386" y="31977"/>
                      <a:pt x="30445" y="32025"/>
                      <a:pt x="30505" y="32060"/>
                    </a:cubicBezTo>
                    <a:cubicBezTo>
                      <a:pt x="30445" y="32108"/>
                      <a:pt x="30398" y="32168"/>
                      <a:pt x="30338" y="32179"/>
                    </a:cubicBezTo>
                    <a:cubicBezTo>
                      <a:pt x="30159" y="32227"/>
                      <a:pt x="29981" y="32239"/>
                      <a:pt x="29802" y="32275"/>
                    </a:cubicBezTo>
                    <a:cubicBezTo>
                      <a:pt x="29782" y="32279"/>
                      <a:pt x="29763" y="32282"/>
                      <a:pt x="29746" y="32282"/>
                    </a:cubicBezTo>
                    <a:cubicBezTo>
                      <a:pt x="29674" y="32282"/>
                      <a:pt x="29633" y="32240"/>
                      <a:pt x="29624" y="32144"/>
                    </a:cubicBezTo>
                    <a:cubicBezTo>
                      <a:pt x="29612" y="31929"/>
                      <a:pt x="29576" y="31727"/>
                      <a:pt x="29576" y="31525"/>
                    </a:cubicBezTo>
                    <a:cubicBezTo>
                      <a:pt x="29576" y="31465"/>
                      <a:pt x="29659" y="31417"/>
                      <a:pt x="29707" y="31370"/>
                    </a:cubicBezTo>
                    <a:close/>
                    <a:moveTo>
                      <a:pt x="33670" y="32068"/>
                    </a:moveTo>
                    <a:cubicBezTo>
                      <a:pt x="33731" y="32068"/>
                      <a:pt x="33791" y="32098"/>
                      <a:pt x="33803" y="32156"/>
                    </a:cubicBezTo>
                    <a:cubicBezTo>
                      <a:pt x="33815" y="32239"/>
                      <a:pt x="33827" y="32322"/>
                      <a:pt x="33850" y="32441"/>
                    </a:cubicBezTo>
                    <a:cubicBezTo>
                      <a:pt x="33789" y="32441"/>
                      <a:pt x="33724" y="32449"/>
                      <a:pt x="33664" y="32449"/>
                    </a:cubicBezTo>
                    <a:cubicBezTo>
                      <a:pt x="33619" y="32449"/>
                      <a:pt x="33576" y="32445"/>
                      <a:pt x="33541" y="32429"/>
                    </a:cubicBezTo>
                    <a:cubicBezTo>
                      <a:pt x="33505" y="32406"/>
                      <a:pt x="33505" y="32251"/>
                      <a:pt x="33529" y="32168"/>
                    </a:cubicBezTo>
                    <a:cubicBezTo>
                      <a:pt x="33541" y="32101"/>
                      <a:pt x="33606" y="32068"/>
                      <a:pt x="33670" y="32068"/>
                    </a:cubicBezTo>
                    <a:close/>
                    <a:moveTo>
                      <a:pt x="34624" y="32287"/>
                    </a:moveTo>
                    <a:cubicBezTo>
                      <a:pt x="34684" y="32370"/>
                      <a:pt x="34755" y="32429"/>
                      <a:pt x="34743" y="32441"/>
                    </a:cubicBezTo>
                    <a:cubicBezTo>
                      <a:pt x="34708" y="32501"/>
                      <a:pt x="34660" y="32549"/>
                      <a:pt x="34600" y="32608"/>
                    </a:cubicBezTo>
                    <a:cubicBezTo>
                      <a:pt x="34565" y="32560"/>
                      <a:pt x="34505" y="32513"/>
                      <a:pt x="34505" y="32465"/>
                    </a:cubicBezTo>
                    <a:cubicBezTo>
                      <a:pt x="34505" y="32429"/>
                      <a:pt x="34565" y="32382"/>
                      <a:pt x="34624" y="32287"/>
                    </a:cubicBezTo>
                    <a:close/>
                    <a:moveTo>
                      <a:pt x="29850" y="32513"/>
                    </a:moveTo>
                    <a:cubicBezTo>
                      <a:pt x="29862" y="32549"/>
                      <a:pt x="29897" y="32584"/>
                      <a:pt x="29909" y="32632"/>
                    </a:cubicBezTo>
                    <a:cubicBezTo>
                      <a:pt x="29921" y="32656"/>
                      <a:pt x="29933" y="32691"/>
                      <a:pt x="29933" y="32715"/>
                    </a:cubicBezTo>
                    <a:cubicBezTo>
                      <a:pt x="29933" y="32799"/>
                      <a:pt x="29993" y="32918"/>
                      <a:pt x="29850" y="32930"/>
                    </a:cubicBezTo>
                    <a:cubicBezTo>
                      <a:pt x="29731" y="32930"/>
                      <a:pt x="29671" y="32858"/>
                      <a:pt x="29671" y="32727"/>
                    </a:cubicBezTo>
                    <a:cubicBezTo>
                      <a:pt x="29695" y="32680"/>
                      <a:pt x="29695" y="32632"/>
                      <a:pt x="29719" y="32596"/>
                    </a:cubicBezTo>
                    <a:cubicBezTo>
                      <a:pt x="29755" y="32560"/>
                      <a:pt x="29802" y="32549"/>
                      <a:pt x="29850" y="32513"/>
                    </a:cubicBezTo>
                    <a:close/>
                    <a:moveTo>
                      <a:pt x="28969" y="32596"/>
                    </a:moveTo>
                    <a:cubicBezTo>
                      <a:pt x="29004" y="32703"/>
                      <a:pt x="29040" y="32787"/>
                      <a:pt x="29052" y="32882"/>
                    </a:cubicBezTo>
                    <a:cubicBezTo>
                      <a:pt x="29052" y="32918"/>
                      <a:pt x="28993" y="33001"/>
                      <a:pt x="28945" y="33013"/>
                    </a:cubicBezTo>
                    <a:cubicBezTo>
                      <a:pt x="28909" y="33013"/>
                      <a:pt x="28826" y="32953"/>
                      <a:pt x="28814" y="32918"/>
                    </a:cubicBezTo>
                    <a:cubicBezTo>
                      <a:pt x="28790" y="32799"/>
                      <a:pt x="28790" y="32680"/>
                      <a:pt x="28969" y="32596"/>
                    </a:cubicBezTo>
                    <a:close/>
                    <a:moveTo>
                      <a:pt x="25620" y="32761"/>
                    </a:moveTo>
                    <a:cubicBezTo>
                      <a:pt x="25625" y="32761"/>
                      <a:pt x="25630" y="32762"/>
                      <a:pt x="25635" y="32763"/>
                    </a:cubicBezTo>
                    <a:cubicBezTo>
                      <a:pt x="25683" y="32763"/>
                      <a:pt x="25766" y="32846"/>
                      <a:pt x="25766" y="32858"/>
                    </a:cubicBezTo>
                    <a:cubicBezTo>
                      <a:pt x="25730" y="32930"/>
                      <a:pt x="25671" y="32989"/>
                      <a:pt x="25623" y="33049"/>
                    </a:cubicBezTo>
                    <a:cubicBezTo>
                      <a:pt x="25575" y="33001"/>
                      <a:pt x="25516" y="32953"/>
                      <a:pt x="25421" y="32870"/>
                    </a:cubicBezTo>
                    <a:cubicBezTo>
                      <a:pt x="25519" y="32816"/>
                      <a:pt x="25567" y="32761"/>
                      <a:pt x="25620" y="32761"/>
                    </a:cubicBezTo>
                    <a:close/>
                    <a:moveTo>
                      <a:pt x="30719" y="32822"/>
                    </a:moveTo>
                    <a:cubicBezTo>
                      <a:pt x="30767" y="32834"/>
                      <a:pt x="30814" y="32894"/>
                      <a:pt x="30862" y="32930"/>
                    </a:cubicBezTo>
                    <a:cubicBezTo>
                      <a:pt x="30826" y="32977"/>
                      <a:pt x="30790" y="33013"/>
                      <a:pt x="30731" y="33072"/>
                    </a:cubicBezTo>
                    <a:cubicBezTo>
                      <a:pt x="30659" y="33013"/>
                      <a:pt x="30624" y="32965"/>
                      <a:pt x="30588" y="32918"/>
                    </a:cubicBezTo>
                    <a:cubicBezTo>
                      <a:pt x="30624" y="32882"/>
                      <a:pt x="30683" y="32822"/>
                      <a:pt x="30719" y="32822"/>
                    </a:cubicBezTo>
                    <a:close/>
                    <a:moveTo>
                      <a:pt x="27671" y="32834"/>
                    </a:moveTo>
                    <a:cubicBezTo>
                      <a:pt x="27802" y="32834"/>
                      <a:pt x="27814" y="32953"/>
                      <a:pt x="27814" y="33049"/>
                    </a:cubicBezTo>
                    <a:cubicBezTo>
                      <a:pt x="27814" y="33084"/>
                      <a:pt x="27742" y="33132"/>
                      <a:pt x="27671" y="33215"/>
                    </a:cubicBezTo>
                    <a:cubicBezTo>
                      <a:pt x="27600" y="33132"/>
                      <a:pt x="27540" y="33084"/>
                      <a:pt x="27528" y="33025"/>
                    </a:cubicBezTo>
                    <a:cubicBezTo>
                      <a:pt x="27516" y="32941"/>
                      <a:pt x="27564" y="32846"/>
                      <a:pt x="27671" y="32834"/>
                    </a:cubicBezTo>
                    <a:close/>
                    <a:moveTo>
                      <a:pt x="25942" y="33095"/>
                    </a:moveTo>
                    <a:cubicBezTo>
                      <a:pt x="25987" y="33095"/>
                      <a:pt x="26032" y="33170"/>
                      <a:pt x="26087" y="33203"/>
                    </a:cubicBezTo>
                    <a:cubicBezTo>
                      <a:pt x="26076" y="33227"/>
                      <a:pt x="26076" y="33251"/>
                      <a:pt x="26076" y="33275"/>
                    </a:cubicBezTo>
                    <a:cubicBezTo>
                      <a:pt x="26016" y="33299"/>
                      <a:pt x="25956" y="33358"/>
                      <a:pt x="25897" y="33358"/>
                    </a:cubicBezTo>
                    <a:cubicBezTo>
                      <a:pt x="25849" y="33346"/>
                      <a:pt x="25814" y="33275"/>
                      <a:pt x="25778" y="33227"/>
                    </a:cubicBezTo>
                    <a:cubicBezTo>
                      <a:pt x="25826" y="33180"/>
                      <a:pt x="25873" y="33108"/>
                      <a:pt x="25933" y="33096"/>
                    </a:cubicBezTo>
                    <a:cubicBezTo>
                      <a:pt x="25936" y="33095"/>
                      <a:pt x="25939" y="33095"/>
                      <a:pt x="25942" y="33095"/>
                    </a:cubicBezTo>
                    <a:close/>
                    <a:moveTo>
                      <a:pt x="29639" y="33178"/>
                    </a:moveTo>
                    <a:cubicBezTo>
                      <a:pt x="29744" y="33178"/>
                      <a:pt x="29755" y="33246"/>
                      <a:pt x="29755" y="33334"/>
                    </a:cubicBezTo>
                    <a:cubicBezTo>
                      <a:pt x="29766" y="33434"/>
                      <a:pt x="29664" y="33502"/>
                      <a:pt x="29497" y="33502"/>
                    </a:cubicBezTo>
                    <a:cubicBezTo>
                      <a:pt x="29484" y="33502"/>
                      <a:pt x="29471" y="33502"/>
                      <a:pt x="29457" y="33501"/>
                    </a:cubicBezTo>
                    <a:cubicBezTo>
                      <a:pt x="29409" y="33489"/>
                      <a:pt x="29362" y="33430"/>
                      <a:pt x="29350" y="33418"/>
                    </a:cubicBezTo>
                    <a:cubicBezTo>
                      <a:pt x="29350" y="33215"/>
                      <a:pt x="29397" y="33180"/>
                      <a:pt x="29612" y="33180"/>
                    </a:cubicBezTo>
                    <a:cubicBezTo>
                      <a:pt x="29621" y="33179"/>
                      <a:pt x="29630" y="33178"/>
                      <a:pt x="29639" y="33178"/>
                    </a:cubicBezTo>
                    <a:close/>
                    <a:moveTo>
                      <a:pt x="29004" y="33275"/>
                    </a:moveTo>
                    <a:cubicBezTo>
                      <a:pt x="29064" y="33275"/>
                      <a:pt x="29135" y="33275"/>
                      <a:pt x="29124" y="33370"/>
                    </a:cubicBezTo>
                    <a:cubicBezTo>
                      <a:pt x="29112" y="33418"/>
                      <a:pt x="29064" y="33465"/>
                      <a:pt x="29016" y="33561"/>
                    </a:cubicBezTo>
                    <a:cubicBezTo>
                      <a:pt x="28945" y="33477"/>
                      <a:pt x="28897" y="33442"/>
                      <a:pt x="28885" y="33394"/>
                    </a:cubicBezTo>
                    <a:cubicBezTo>
                      <a:pt x="28862" y="33311"/>
                      <a:pt x="28921" y="33287"/>
                      <a:pt x="29004" y="33275"/>
                    </a:cubicBezTo>
                    <a:close/>
                    <a:moveTo>
                      <a:pt x="27198" y="33464"/>
                    </a:moveTo>
                    <a:cubicBezTo>
                      <a:pt x="27205" y="33464"/>
                      <a:pt x="27211" y="33464"/>
                      <a:pt x="27219" y="33465"/>
                    </a:cubicBezTo>
                    <a:cubicBezTo>
                      <a:pt x="27278" y="33477"/>
                      <a:pt x="27326" y="33525"/>
                      <a:pt x="27409" y="33584"/>
                    </a:cubicBezTo>
                    <a:cubicBezTo>
                      <a:pt x="27338" y="33656"/>
                      <a:pt x="27302" y="33715"/>
                      <a:pt x="27254" y="33727"/>
                    </a:cubicBezTo>
                    <a:cubicBezTo>
                      <a:pt x="27183" y="33727"/>
                      <a:pt x="27099" y="33703"/>
                      <a:pt x="27099" y="33596"/>
                    </a:cubicBezTo>
                    <a:cubicBezTo>
                      <a:pt x="27099" y="33520"/>
                      <a:pt x="27129" y="33464"/>
                      <a:pt x="27198" y="33464"/>
                    </a:cubicBezTo>
                    <a:close/>
                    <a:moveTo>
                      <a:pt x="26337" y="33549"/>
                    </a:moveTo>
                    <a:cubicBezTo>
                      <a:pt x="26397" y="33620"/>
                      <a:pt x="26433" y="33656"/>
                      <a:pt x="26468" y="33703"/>
                    </a:cubicBezTo>
                    <a:cubicBezTo>
                      <a:pt x="26421" y="33727"/>
                      <a:pt x="26385" y="33775"/>
                      <a:pt x="26337" y="33775"/>
                    </a:cubicBezTo>
                    <a:cubicBezTo>
                      <a:pt x="26290" y="33775"/>
                      <a:pt x="26242" y="33727"/>
                      <a:pt x="26195" y="33703"/>
                    </a:cubicBezTo>
                    <a:cubicBezTo>
                      <a:pt x="26230" y="33656"/>
                      <a:pt x="26278" y="33620"/>
                      <a:pt x="26337" y="33549"/>
                    </a:cubicBezTo>
                    <a:close/>
                    <a:moveTo>
                      <a:pt x="29893" y="33474"/>
                    </a:moveTo>
                    <a:cubicBezTo>
                      <a:pt x="29902" y="33474"/>
                      <a:pt x="29911" y="33475"/>
                      <a:pt x="29921" y="33477"/>
                    </a:cubicBezTo>
                    <a:cubicBezTo>
                      <a:pt x="29993" y="33489"/>
                      <a:pt x="30040" y="33572"/>
                      <a:pt x="30100" y="33620"/>
                    </a:cubicBezTo>
                    <a:cubicBezTo>
                      <a:pt x="30088" y="33775"/>
                      <a:pt x="30005" y="33787"/>
                      <a:pt x="29909" y="33787"/>
                    </a:cubicBezTo>
                    <a:cubicBezTo>
                      <a:pt x="29901" y="33788"/>
                      <a:pt x="29894" y="33788"/>
                      <a:pt x="29887" y="33788"/>
                    </a:cubicBezTo>
                    <a:cubicBezTo>
                      <a:pt x="29800" y="33788"/>
                      <a:pt x="29790" y="33721"/>
                      <a:pt x="29790" y="33644"/>
                    </a:cubicBezTo>
                    <a:cubicBezTo>
                      <a:pt x="29790" y="33559"/>
                      <a:pt x="29819" y="33474"/>
                      <a:pt x="29893" y="33474"/>
                    </a:cubicBezTo>
                    <a:close/>
                    <a:moveTo>
                      <a:pt x="33172" y="32179"/>
                    </a:moveTo>
                    <a:cubicBezTo>
                      <a:pt x="33246" y="32286"/>
                      <a:pt x="33121" y="32536"/>
                      <a:pt x="33349" y="32536"/>
                    </a:cubicBezTo>
                    <a:cubicBezTo>
                      <a:pt x="33376" y="32536"/>
                      <a:pt x="33408" y="32532"/>
                      <a:pt x="33446" y="32525"/>
                    </a:cubicBezTo>
                    <a:lnTo>
                      <a:pt x="33446" y="32703"/>
                    </a:lnTo>
                    <a:cubicBezTo>
                      <a:pt x="33386" y="32727"/>
                      <a:pt x="33303" y="32739"/>
                      <a:pt x="33279" y="32787"/>
                    </a:cubicBezTo>
                    <a:cubicBezTo>
                      <a:pt x="33243" y="32822"/>
                      <a:pt x="33267" y="32906"/>
                      <a:pt x="33291" y="32953"/>
                    </a:cubicBezTo>
                    <a:cubicBezTo>
                      <a:pt x="33297" y="32965"/>
                      <a:pt x="33318" y="32968"/>
                      <a:pt x="33343" y="32968"/>
                    </a:cubicBezTo>
                    <a:cubicBezTo>
                      <a:pt x="33368" y="32968"/>
                      <a:pt x="33398" y="32965"/>
                      <a:pt x="33422" y="32965"/>
                    </a:cubicBezTo>
                    <a:cubicBezTo>
                      <a:pt x="33541" y="32941"/>
                      <a:pt x="33660" y="32918"/>
                      <a:pt x="33779" y="32894"/>
                    </a:cubicBezTo>
                    <a:cubicBezTo>
                      <a:pt x="33788" y="32893"/>
                      <a:pt x="33798" y="32892"/>
                      <a:pt x="33806" y="32892"/>
                    </a:cubicBezTo>
                    <a:cubicBezTo>
                      <a:pt x="33885" y="32892"/>
                      <a:pt x="33932" y="32940"/>
                      <a:pt x="33922" y="33037"/>
                    </a:cubicBezTo>
                    <a:cubicBezTo>
                      <a:pt x="33922" y="33049"/>
                      <a:pt x="33922" y="33072"/>
                      <a:pt x="33922" y="33096"/>
                    </a:cubicBezTo>
                    <a:cubicBezTo>
                      <a:pt x="33934" y="33334"/>
                      <a:pt x="33934" y="33334"/>
                      <a:pt x="33707" y="33346"/>
                    </a:cubicBezTo>
                    <a:cubicBezTo>
                      <a:pt x="33624" y="33346"/>
                      <a:pt x="33553" y="33382"/>
                      <a:pt x="33481" y="33394"/>
                    </a:cubicBezTo>
                    <a:cubicBezTo>
                      <a:pt x="33469" y="33394"/>
                      <a:pt x="33446" y="33406"/>
                      <a:pt x="33434" y="33406"/>
                    </a:cubicBezTo>
                    <a:cubicBezTo>
                      <a:pt x="33373" y="33379"/>
                      <a:pt x="33313" y="33370"/>
                      <a:pt x="33254" y="33370"/>
                    </a:cubicBezTo>
                    <a:cubicBezTo>
                      <a:pt x="33129" y="33370"/>
                      <a:pt x="33008" y="33413"/>
                      <a:pt x="32886" y="33430"/>
                    </a:cubicBezTo>
                    <a:cubicBezTo>
                      <a:pt x="32672" y="33453"/>
                      <a:pt x="32457" y="33465"/>
                      <a:pt x="32231" y="33489"/>
                    </a:cubicBezTo>
                    <a:cubicBezTo>
                      <a:pt x="32231" y="33525"/>
                      <a:pt x="32219" y="33561"/>
                      <a:pt x="32219" y="33584"/>
                    </a:cubicBezTo>
                    <a:cubicBezTo>
                      <a:pt x="32210" y="33739"/>
                      <a:pt x="32139" y="33824"/>
                      <a:pt x="32015" y="33824"/>
                    </a:cubicBezTo>
                    <a:cubicBezTo>
                      <a:pt x="31977" y="33824"/>
                      <a:pt x="31934" y="33816"/>
                      <a:pt x="31886" y="33799"/>
                    </a:cubicBezTo>
                    <a:cubicBezTo>
                      <a:pt x="31850" y="33799"/>
                      <a:pt x="31814" y="33739"/>
                      <a:pt x="31814" y="33703"/>
                    </a:cubicBezTo>
                    <a:cubicBezTo>
                      <a:pt x="31799" y="33586"/>
                      <a:pt x="31788" y="33546"/>
                      <a:pt x="31735" y="33546"/>
                    </a:cubicBezTo>
                    <a:cubicBezTo>
                      <a:pt x="31708" y="33546"/>
                      <a:pt x="31669" y="33556"/>
                      <a:pt x="31612" y="33572"/>
                    </a:cubicBezTo>
                    <a:cubicBezTo>
                      <a:pt x="31588" y="33572"/>
                      <a:pt x="31576" y="33584"/>
                      <a:pt x="31552" y="33596"/>
                    </a:cubicBezTo>
                    <a:cubicBezTo>
                      <a:pt x="31469" y="33628"/>
                      <a:pt x="31410" y="33647"/>
                      <a:pt x="31367" y="33647"/>
                    </a:cubicBezTo>
                    <a:cubicBezTo>
                      <a:pt x="31283" y="33647"/>
                      <a:pt x="31267" y="33572"/>
                      <a:pt x="31267" y="33382"/>
                    </a:cubicBezTo>
                    <a:cubicBezTo>
                      <a:pt x="31267" y="33299"/>
                      <a:pt x="31267" y="33215"/>
                      <a:pt x="31267" y="33132"/>
                    </a:cubicBezTo>
                    <a:cubicBezTo>
                      <a:pt x="31267" y="33037"/>
                      <a:pt x="31267" y="32953"/>
                      <a:pt x="31398" y="32953"/>
                    </a:cubicBezTo>
                    <a:cubicBezTo>
                      <a:pt x="31421" y="32953"/>
                      <a:pt x="31469" y="32882"/>
                      <a:pt x="31457" y="32846"/>
                    </a:cubicBezTo>
                    <a:cubicBezTo>
                      <a:pt x="31445" y="32727"/>
                      <a:pt x="31505" y="32703"/>
                      <a:pt x="31612" y="32703"/>
                    </a:cubicBezTo>
                    <a:cubicBezTo>
                      <a:pt x="31802" y="32680"/>
                      <a:pt x="32005" y="32656"/>
                      <a:pt x="32195" y="32620"/>
                    </a:cubicBezTo>
                    <a:cubicBezTo>
                      <a:pt x="32224" y="32615"/>
                      <a:pt x="32249" y="32612"/>
                      <a:pt x="32271" y="32612"/>
                    </a:cubicBezTo>
                    <a:cubicBezTo>
                      <a:pt x="32353" y="32612"/>
                      <a:pt x="32395" y="32651"/>
                      <a:pt x="32386" y="32763"/>
                    </a:cubicBezTo>
                    <a:cubicBezTo>
                      <a:pt x="32386" y="32822"/>
                      <a:pt x="32410" y="32870"/>
                      <a:pt x="32422" y="32918"/>
                    </a:cubicBezTo>
                    <a:cubicBezTo>
                      <a:pt x="32433" y="32930"/>
                      <a:pt x="32457" y="32930"/>
                      <a:pt x="32469" y="32930"/>
                    </a:cubicBezTo>
                    <a:cubicBezTo>
                      <a:pt x="32505" y="32870"/>
                      <a:pt x="32576" y="32810"/>
                      <a:pt x="32564" y="32751"/>
                    </a:cubicBezTo>
                    <a:cubicBezTo>
                      <a:pt x="32553" y="32596"/>
                      <a:pt x="32624" y="32572"/>
                      <a:pt x="32755" y="32572"/>
                    </a:cubicBezTo>
                    <a:cubicBezTo>
                      <a:pt x="32981" y="32560"/>
                      <a:pt x="32993" y="32537"/>
                      <a:pt x="32957" y="32310"/>
                    </a:cubicBezTo>
                    <a:cubicBezTo>
                      <a:pt x="32945" y="32275"/>
                      <a:pt x="32957" y="32239"/>
                      <a:pt x="32957" y="32179"/>
                    </a:cubicBezTo>
                    <a:close/>
                    <a:moveTo>
                      <a:pt x="27790" y="33763"/>
                    </a:moveTo>
                    <a:cubicBezTo>
                      <a:pt x="27850" y="33775"/>
                      <a:pt x="27897" y="33834"/>
                      <a:pt x="27945" y="33858"/>
                    </a:cubicBezTo>
                    <a:cubicBezTo>
                      <a:pt x="27945" y="33882"/>
                      <a:pt x="27945" y="33918"/>
                      <a:pt x="27945" y="33942"/>
                    </a:cubicBezTo>
                    <a:cubicBezTo>
                      <a:pt x="27897" y="33977"/>
                      <a:pt x="27838" y="34025"/>
                      <a:pt x="27778" y="34037"/>
                    </a:cubicBezTo>
                    <a:cubicBezTo>
                      <a:pt x="27771" y="34038"/>
                      <a:pt x="27765" y="34038"/>
                      <a:pt x="27758" y="34038"/>
                    </a:cubicBezTo>
                    <a:cubicBezTo>
                      <a:pt x="27681" y="34038"/>
                      <a:pt x="27670" y="33971"/>
                      <a:pt x="27659" y="33894"/>
                    </a:cubicBezTo>
                    <a:cubicBezTo>
                      <a:pt x="27647" y="33787"/>
                      <a:pt x="27719" y="33763"/>
                      <a:pt x="27790" y="33763"/>
                    </a:cubicBezTo>
                    <a:close/>
                    <a:moveTo>
                      <a:pt x="30875" y="33688"/>
                    </a:moveTo>
                    <a:cubicBezTo>
                      <a:pt x="30932" y="33688"/>
                      <a:pt x="30942" y="33741"/>
                      <a:pt x="30957" y="33882"/>
                    </a:cubicBezTo>
                    <a:cubicBezTo>
                      <a:pt x="30957" y="33918"/>
                      <a:pt x="30969" y="33942"/>
                      <a:pt x="30969" y="33977"/>
                    </a:cubicBezTo>
                    <a:cubicBezTo>
                      <a:pt x="30969" y="34037"/>
                      <a:pt x="30981" y="34108"/>
                      <a:pt x="30945" y="34132"/>
                    </a:cubicBezTo>
                    <a:cubicBezTo>
                      <a:pt x="30898" y="34168"/>
                      <a:pt x="30826" y="34168"/>
                      <a:pt x="30767" y="34180"/>
                    </a:cubicBezTo>
                    <a:cubicBezTo>
                      <a:pt x="30755" y="34120"/>
                      <a:pt x="30743" y="34061"/>
                      <a:pt x="30731" y="34001"/>
                    </a:cubicBezTo>
                    <a:cubicBezTo>
                      <a:pt x="30719" y="33918"/>
                      <a:pt x="30719" y="33834"/>
                      <a:pt x="30707" y="33739"/>
                    </a:cubicBezTo>
                    <a:cubicBezTo>
                      <a:pt x="30788" y="33708"/>
                      <a:pt x="30840" y="33688"/>
                      <a:pt x="30875" y="33688"/>
                    </a:cubicBezTo>
                    <a:close/>
                    <a:moveTo>
                      <a:pt x="30219" y="33715"/>
                    </a:moveTo>
                    <a:cubicBezTo>
                      <a:pt x="30243" y="33715"/>
                      <a:pt x="30290" y="33787"/>
                      <a:pt x="30326" y="33823"/>
                    </a:cubicBezTo>
                    <a:cubicBezTo>
                      <a:pt x="30350" y="33882"/>
                      <a:pt x="30362" y="33942"/>
                      <a:pt x="30362" y="33989"/>
                    </a:cubicBezTo>
                    <a:cubicBezTo>
                      <a:pt x="30362" y="34073"/>
                      <a:pt x="30386" y="34204"/>
                      <a:pt x="30350" y="34227"/>
                    </a:cubicBezTo>
                    <a:cubicBezTo>
                      <a:pt x="30308" y="34248"/>
                      <a:pt x="30251" y="34261"/>
                      <a:pt x="30196" y="34261"/>
                    </a:cubicBezTo>
                    <a:cubicBezTo>
                      <a:pt x="30156" y="34261"/>
                      <a:pt x="30118" y="34254"/>
                      <a:pt x="30088" y="34239"/>
                    </a:cubicBezTo>
                    <a:cubicBezTo>
                      <a:pt x="30047" y="34217"/>
                      <a:pt x="30016" y="34206"/>
                      <a:pt x="29988" y="34206"/>
                    </a:cubicBezTo>
                    <a:cubicBezTo>
                      <a:pt x="29941" y="34206"/>
                      <a:pt x="29906" y="34235"/>
                      <a:pt x="29862" y="34287"/>
                    </a:cubicBezTo>
                    <a:cubicBezTo>
                      <a:pt x="29812" y="34362"/>
                      <a:pt x="29756" y="34413"/>
                      <a:pt x="29682" y="34413"/>
                    </a:cubicBezTo>
                    <a:cubicBezTo>
                      <a:pt x="29651" y="34413"/>
                      <a:pt x="29615" y="34404"/>
                      <a:pt x="29576" y="34382"/>
                    </a:cubicBezTo>
                    <a:cubicBezTo>
                      <a:pt x="29551" y="34369"/>
                      <a:pt x="29524" y="34366"/>
                      <a:pt x="29496" y="34366"/>
                    </a:cubicBezTo>
                    <a:cubicBezTo>
                      <a:pt x="29458" y="34366"/>
                      <a:pt x="29417" y="34373"/>
                      <a:pt x="29377" y="34373"/>
                    </a:cubicBezTo>
                    <a:cubicBezTo>
                      <a:pt x="29364" y="34373"/>
                      <a:pt x="29351" y="34372"/>
                      <a:pt x="29338" y="34370"/>
                    </a:cubicBezTo>
                    <a:cubicBezTo>
                      <a:pt x="29302" y="34370"/>
                      <a:pt x="29243" y="34346"/>
                      <a:pt x="29243" y="34334"/>
                    </a:cubicBezTo>
                    <a:cubicBezTo>
                      <a:pt x="29219" y="34192"/>
                      <a:pt x="29207" y="34049"/>
                      <a:pt x="29219" y="33906"/>
                    </a:cubicBezTo>
                    <a:cubicBezTo>
                      <a:pt x="29219" y="33882"/>
                      <a:pt x="29290" y="33834"/>
                      <a:pt x="29302" y="33834"/>
                    </a:cubicBezTo>
                    <a:cubicBezTo>
                      <a:pt x="29350" y="33870"/>
                      <a:pt x="29421" y="33918"/>
                      <a:pt x="29421" y="33953"/>
                    </a:cubicBezTo>
                    <a:cubicBezTo>
                      <a:pt x="29430" y="34064"/>
                      <a:pt x="29461" y="34089"/>
                      <a:pt x="29530" y="34089"/>
                    </a:cubicBezTo>
                    <a:cubicBezTo>
                      <a:pt x="29550" y="34089"/>
                      <a:pt x="29573" y="34087"/>
                      <a:pt x="29600" y="34084"/>
                    </a:cubicBezTo>
                    <a:cubicBezTo>
                      <a:pt x="29755" y="34049"/>
                      <a:pt x="29909" y="34061"/>
                      <a:pt x="30076" y="34049"/>
                    </a:cubicBezTo>
                    <a:cubicBezTo>
                      <a:pt x="30076" y="33965"/>
                      <a:pt x="30052" y="33894"/>
                      <a:pt x="30076" y="33834"/>
                    </a:cubicBezTo>
                    <a:cubicBezTo>
                      <a:pt x="30100" y="33787"/>
                      <a:pt x="30159" y="33739"/>
                      <a:pt x="30219" y="33715"/>
                    </a:cubicBezTo>
                    <a:close/>
                    <a:moveTo>
                      <a:pt x="31743" y="34489"/>
                    </a:moveTo>
                    <a:cubicBezTo>
                      <a:pt x="31791" y="34501"/>
                      <a:pt x="31850" y="34501"/>
                      <a:pt x="31898" y="34525"/>
                    </a:cubicBezTo>
                    <a:cubicBezTo>
                      <a:pt x="31922" y="34525"/>
                      <a:pt x="31933" y="34608"/>
                      <a:pt x="31922" y="34620"/>
                    </a:cubicBezTo>
                    <a:cubicBezTo>
                      <a:pt x="31874" y="34656"/>
                      <a:pt x="31814" y="34680"/>
                      <a:pt x="31707" y="34727"/>
                    </a:cubicBezTo>
                    <a:cubicBezTo>
                      <a:pt x="31719" y="34620"/>
                      <a:pt x="31731" y="34561"/>
                      <a:pt x="31743" y="34489"/>
                    </a:cubicBezTo>
                    <a:close/>
                    <a:moveTo>
                      <a:pt x="8248" y="0"/>
                    </a:moveTo>
                    <a:cubicBezTo>
                      <a:pt x="8181" y="0"/>
                      <a:pt x="8140" y="74"/>
                      <a:pt x="8073" y="235"/>
                    </a:cubicBezTo>
                    <a:cubicBezTo>
                      <a:pt x="8049" y="283"/>
                      <a:pt x="8014" y="330"/>
                      <a:pt x="7978" y="354"/>
                    </a:cubicBezTo>
                    <a:cubicBezTo>
                      <a:pt x="7871" y="414"/>
                      <a:pt x="7752" y="461"/>
                      <a:pt x="7633" y="509"/>
                    </a:cubicBezTo>
                    <a:cubicBezTo>
                      <a:pt x="7526" y="545"/>
                      <a:pt x="7418" y="723"/>
                      <a:pt x="7442" y="818"/>
                    </a:cubicBezTo>
                    <a:cubicBezTo>
                      <a:pt x="7502" y="1033"/>
                      <a:pt x="7502" y="1057"/>
                      <a:pt x="7276" y="1104"/>
                    </a:cubicBezTo>
                    <a:cubicBezTo>
                      <a:pt x="7204" y="1118"/>
                      <a:pt x="7129" y="1150"/>
                      <a:pt x="7052" y="1150"/>
                    </a:cubicBezTo>
                    <a:cubicBezTo>
                      <a:pt x="7000" y="1150"/>
                      <a:pt x="6947" y="1135"/>
                      <a:pt x="6895" y="1092"/>
                    </a:cubicBezTo>
                    <a:cubicBezTo>
                      <a:pt x="6859" y="1068"/>
                      <a:pt x="6811" y="1057"/>
                      <a:pt x="6776" y="1033"/>
                    </a:cubicBezTo>
                    <a:lnTo>
                      <a:pt x="6776" y="1033"/>
                    </a:lnTo>
                    <a:cubicBezTo>
                      <a:pt x="6787" y="1080"/>
                      <a:pt x="6811" y="1116"/>
                      <a:pt x="6823" y="1164"/>
                    </a:cubicBezTo>
                    <a:cubicBezTo>
                      <a:pt x="6835" y="1199"/>
                      <a:pt x="6847" y="1259"/>
                      <a:pt x="6823" y="1283"/>
                    </a:cubicBezTo>
                    <a:cubicBezTo>
                      <a:pt x="6704" y="1402"/>
                      <a:pt x="6549" y="1438"/>
                      <a:pt x="6383" y="1461"/>
                    </a:cubicBezTo>
                    <a:cubicBezTo>
                      <a:pt x="6097" y="1485"/>
                      <a:pt x="6097" y="1497"/>
                      <a:pt x="6049" y="1759"/>
                    </a:cubicBezTo>
                    <a:cubicBezTo>
                      <a:pt x="6041" y="1826"/>
                      <a:pt x="6021" y="1863"/>
                      <a:pt x="5977" y="1863"/>
                    </a:cubicBezTo>
                    <a:cubicBezTo>
                      <a:pt x="5958" y="1863"/>
                      <a:pt x="5935" y="1857"/>
                      <a:pt x="5906" y="1842"/>
                    </a:cubicBezTo>
                    <a:cubicBezTo>
                      <a:pt x="5829" y="1804"/>
                      <a:pt x="5776" y="1784"/>
                      <a:pt x="5734" y="1784"/>
                    </a:cubicBezTo>
                    <a:cubicBezTo>
                      <a:pt x="5659" y="1784"/>
                      <a:pt x="5622" y="1848"/>
                      <a:pt x="5561" y="1985"/>
                    </a:cubicBezTo>
                    <a:cubicBezTo>
                      <a:pt x="5478" y="2176"/>
                      <a:pt x="5335" y="2342"/>
                      <a:pt x="5252" y="2545"/>
                    </a:cubicBezTo>
                    <a:cubicBezTo>
                      <a:pt x="5216" y="2616"/>
                      <a:pt x="5061" y="2628"/>
                      <a:pt x="4954" y="2652"/>
                    </a:cubicBezTo>
                    <a:cubicBezTo>
                      <a:pt x="4823" y="2688"/>
                      <a:pt x="4668" y="2723"/>
                      <a:pt x="4632" y="2866"/>
                    </a:cubicBezTo>
                    <a:cubicBezTo>
                      <a:pt x="4609" y="2938"/>
                      <a:pt x="4668" y="3021"/>
                      <a:pt x="4692" y="3128"/>
                    </a:cubicBezTo>
                    <a:cubicBezTo>
                      <a:pt x="4680" y="3140"/>
                      <a:pt x="4632" y="3176"/>
                      <a:pt x="4585" y="3176"/>
                    </a:cubicBezTo>
                    <a:cubicBezTo>
                      <a:pt x="4573" y="3176"/>
                      <a:pt x="4537" y="3104"/>
                      <a:pt x="4537" y="3069"/>
                    </a:cubicBezTo>
                    <a:cubicBezTo>
                      <a:pt x="4528" y="2991"/>
                      <a:pt x="4507" y="2963"/>
                      <a:pt x="4459" y="2963"/>
                    </a:cubicBezTo>
                    <a:cubicBezTo>
                      <a:pt x="4442" y="2963"/>
                      <a:pt x="4420" y="2967"/>
                      <a:pt x="4394" y="2973"/>
                    </a:cubicBezTo>
                    <a:cubicBezTo>
                      <a:pt x="4353" y="2985"/>
                      <a:pt x="4308" y="2988"/>
                      <a:pt x="4263" y="2988"/>
                    </a:cubicBezTo>
                    <a:cubicBezTo>
                      <a:pt x="4219" y="2988"/>
                      <a:pt x="4174" y="2985"/>
                      <a:pt x="4132" y="2985"/>
                    </a:cubicBezTo>
                    <a:cubicBezTo>
                      <a:pt x="4113" y="2985"/>
                      <a:pt x="4092" y="2983"/>
                      <a:pt x="4071" y="2983"/>
                    </a:cubicBezTo>
                    <a:cubicBezTo>
                      <a:pt x="4039" y="2983"/>
                      <a:pt x="4006" y="2988"/>
                      <a:pt x="3978" y="3009"/>
                    </a:cubicBezTo>
                    <a:cubicBezTo>
                      <a:pt x="3811" y="3104"/>
                      <a:pt x="3608" y="3140"/>
                      <a:pt x="3454" y="3295"/>
                    </a:cubicBezTo>
                    <a:cubicBezTo>
                      <a:pt x="3347" y="3402"/>
                      <a:pt x="3275" y="3509"/>
                      <a:pt x="3263" y="3664"/>
                    </a:cubicBezTo>
                    <a:cubicBezTo>
                      <a:pt x="3263" y="3735"/>
                      <a:pt x="3275" y="3819"/>
                      <a:pt x="3263" y="3902"/>
                    </a:cubicBezTo>
                    <a:cubicBezTo>
                      <a:pt x="3263" y="3938"/>
                      <a:pt x="3239" y="4009"/>
                      <a:pt x="3204" y="4009"/>
                    </a:cubicBezTo>
                    <a:cubicBezTo>
                      <a:pt x="3197" y="4011"/>
                      <a:pt x="3190" y="4012"/>
                      <a:pt x="3183" y="4012"/>
                    </a:cubicBezTo>
                    <a:cubicBezTo>
                      <a:pt x="3148" y="4012"/>
                      <a:pt x="3102" y="3991"/>
                      <a:pt x="3073" y="3962"/>
                    </a:cubicBezTo>
                    <a:cubicBezTo>
                      <a:pt x="3037" y="3938"/>
                      <a:pt x="3025" y="3890"/>
                      <a:pt x="2989" y="3866"/>
                    </a:cubicBezTo>
                    <a:cubicBezTo>
                      <a:pt x="2962" y="3845"/>
                      <a:pt x="2930" y="3830"/>
                      <a:pt x="2902" y="3830"/>
                    </a:cubicBezTo>
                    <a:cubicBezTo>
                      <a:pt x="2868" y="3830"/>
                      <a:pt x="2841" y="3850"/>
                      <a:pt x="2835" y="3902"/>
                    </a:cubicBezTo>
                    <a:cubicBezTo>
                      <a:pt x="2811" y="4116"/>
                      <a:pt x="2608" y="4176"/>
                      <a:pt x="2477" y="4271"/>
                    </a:cubicBezTo>
                    <a:cubicBezTo>
                      <a:pt x="2370" y="4355"/>
                      <a:pt x="2251" y="4402"/>
                      <a:pt x="2144" y="4486"/>
                    </a:cubicBezTo>
                    <a:cubicBezTo>
                      <a:pt x="2025" y="4569"/>
                      <a:pt x="2013" y="4652"/>
                      <a:pt x="2049" y="4771"/>
                    </a:cubicBezTo>
                    <a:cubicBezTo>
                      <a:pt x="2096" y="4950"/>
                      <a:pt x="2037" y="5069"/>
                      <a:pt x="1870" y="5129"/>
                    </a:cubicBezTo>
                    <a:cubicBezTo>
                      <a:pt x="1620" y="5200"/>
                      <a:pt x="1406" y="5319"/>
                      <a:pt x="1322" y="5581"/>
                    </a:cubicBezTo>
                    <a:cubicBezTo>
                      <a:pt x="1299" y="5629"/>
                      <a:pt x="1311" y="5724"/>
                      <a:pt x="1334" y="5724"/>
                    </a:cubicBezTo>
                    <a:cubicBezTo>
                      <a:pt x="1549" y="5819"/>
                      <a:pt x="1561" y="5986"/>
                      <a:pt x="1489" y="6164"/>
                    </a:cubicBezTo>
                    <a:cubicBezTo>
                      <a:pt x="1465" y="6236"/>
                      <a:pt x="1406" y="6307"/>
                      <a:pt x="1334" y="6343"/>
                    </a:cubicBezTo>
                    <a:cubicBezTo>
                      <a:pt x="1333" y="6344"/>
                      <a:pt x="1330" y="6344"/>
                      <a:pt x="1328" y="6344"/>
                    </a:cubicBezTo>
                    <a:cubicBezTo>
                      <a:pt x="1297" y="6344"/>
                      <a:pt x="1212" y="6280"/>
                      <a:pt x="1168" y="6236"/>
                    </a:cubicBezTo>
                    <a:cubicBezTo>
                      <a:pt x="1129" y="6197"/>
                      <a:pt x="1095" y="6176"/>
                      <a:pt x="1064" y="6176"/>
                    </a:cubicBezTo>
                    <a:cubicBezTo>
                      <a:pt x="1029" y="6176"/>
                      <a:pt x="997" y="6203"/>
                      <a:pt x="965" y="6260"/>
                    </a:cubicBezTo>
                    <a:cubicBezTo>
                      <a:pt x="871" y="6431"/>
                      <a:pt x="844" y="6479"/>
                      <a:pt x="739" y="6479"/>
                    </a:cubicBezTo>
                    <a:cubicBezTo>
                      <a:pt x="698" y="6479"/>
                      <a:pt x="645" y="6472"/>
                      <a:pt x="572" y="6462"/>
                    </a:cubicBezTo>
                    <a:cubicBezTo>
                      <a:pt x="548" y="6456"/>
                      <a:pt x="526" y="6454"/>
                      <a:pt x="505" y="6454"/>
                    </a:cubicBezTo>
                    <a:cubicBezTo>
                      <a:pt x="390" y="6454"/>
                      <a:pt x="319" y="6534"/>
                      <a:pt x="299" y="6664"/>
                    </a:cubicBezTo>
                    <a:cubicBezTo>
                      <a:pt x="287" y="6700"/>
                      <a:pt x="251" y="6760"/>
                      <a:pt x="215" y="6772"/>
                    </a:cubicBezTo>
                    <a:cubicBezTo>
                      <a:pt x="1" y="6831"/>
                      <a:pt x="72" y="6986"/>
                      <a:pt x="84" y="7129"/>
                    </a:cubicBezTo>
                    <a:cubicBezTo>
                      <a:pt x="96" y="7200"/>
                      <a:pt x="120" y="7284"/>
                      <a:pt x="120" y="7367"/>
                    </a:cubicBezTo>
                    <a:cubicBezTo>
                      <a:pt x="120" y="7522"/>
                      <a:pt x="108" y="7676"/>
                      <a:pt x="108" y="7831"/>
                    </a:cubicBezTo>
                    <a:cubicBezTo>
                      <a:pt x="108" y="7855"/>
                      <a:pt x="120" y="7879"/>
                      <a:pt x="144" y="7903"/>
                    </a:cubicBezTo>
                    <a:cubicBezTo>
                      <a:pt x="299" y="8081"/>
                      <a:pt x="287" y="8355"/>
                      <a:pt x="489" y="8522"/>
                    </a:cubicBezTo>
                    <a:cubicBezTo>
                      <a:pt x="525" y="8558"/>
                      <a:pt x="525" y="8641"/>
                      <a:pt x="560" y="8677"/>
                    </a:cubicBezTo>
                    <a:cubicBezTo>
                      <a:pt x="668" y="8831"/>
                      <a:pt x="775" y="8986"/>
                      <a:pt x="906" y="9117"/>
                    </a:cubicBezTo>
                    <a:cubicBezTo>
                      <a:pt x="1001" y="9212"/>
                      <a:pt x="1084" y="9284"/>
                      <a:pt x="1096" y="9439"/>
                    </a:cubicBezTo>
                    <a:cubicBezTo>
                      <a:pt x="1096" y="9486"/>
                      <a:pt x="1156" y="9546"/>
                      <a:pt x="1180" y="9581"/>
                    </a:cubicBezTo>
                    <a:cubicBezTo>
                      <a:pt x="1263" y="9486"/>
                      <a:pt x="1334" y="9415"/>
                      <a:pt x="1394" y="9343"/>
                    </a:cubicBezTo>
                    <a:cubicBezTo>
                      <a:pt x="1430" y="9427"/>
                      <a:pt x="1477" y="9498"/>
                      <a:pt x="1489" y="9581"/>
                    </a:cubicBezTo>
                    <a:cubicBezTo>
                      <a:pt x="1510" y="9727"/>
                      <a:pt x="1585" y="9736"/>
                      <a:pt x="1684" y="9736"/>
                    </a:cubicBezTo>
                    <a:cubicBezTo>
                      <a:pt x="1698" y="9736"/>
                      <a:pt x="1712" y="9736"/>
                      <a:pt x="1727" y="9736"/>
                    </a:cubicBezTo>
                    <a:cubicBezTo>
                      <a:pt x="1742" y="9734"/>
                      <a:pt x="1756" y="9733"/>
                      <a:pt x="1770" y="9733"/>
                    </a:cubicBezTo>
                    <a:cubicBezTo>
                      <a:pt x="1827" y="9733"/>
                      <a:pt x="1884" y="9748"/>
                      <a:pt x="1942" y="9748"/>
                    </a:cubicBezTo>
                    <a:cubicBezTo>
                      <a:pt x="1942" y="9772"/>
                      <a:pt x="1942" y="9796"/>
                      <a:pt x="1942" y="9820"/>
                    </a:cubicBezTo>
                    <a:cubicBezTo>
                      <a:pt x="1882" y="9831"/>
                      <a:pt x="1811" y="9855"/>
                      <a:pt x="1763" y="9879"/>
                    </a:cubicBezTo>
                    <a:cubicBezTo>
                      <a:pt x="1703" y="9903"/>
                      <a:pt x="1632" y="9939"/>
                      <a:pt x="1620" y="9986"/>
                    </a:cubicBezTo>
                    <a:cubicBezTo>
                      <a:pt x="1620" y="10022"/>
                      <a:pt x="1668" y="10093"/>
                      <a:pt x="1703" y="10129"/>
                    </a:cubicBezTo>
                    <a:cubicBezTo>
                      <a:pt x="1751" y="10165"/>
                      <a:pt x="1811" y="10177"/>
                      <a:pt x="1870" y="10177"/>
                    </a:cubicBezTo>
                    <a:cubicBezTo>
                      <a:pt x="1965" y="10177"/>
                      <a:pt x="1989" y="10224"/>
                      <a:pt x="2013" y="10320"/>
                    </a:cubicBezTo>
                    <a:cubicBezTo>
                      <a:pt x="2037" y="10451"/>
                      <a:pt x="2084" y="10570"/>
                      <a:pt x="2156" y="10689"/>
                    </a:cubicBezTo>
                    <a:cubicBezTo>
                      <a:pt x="2204" y="10772"/>
                      <a:pt x="2299" y="10832"/>
                      <a:pt x="2370" y="10903"/>
                    </a:cubicBezTo>
                    <a:cubicBezTo>
                      <a:pt x="2513" y="11034"/>
                      <a:pt x="2632" y="11201"/>
                      <a:pt x="2787" y="11296"/>
                    </a:cubicBezTo>
                    <a:cubicBezTo>
                      <a:pt x="2918" y="11379"/>
                      <a:pt x="3025" y="11427"/>
                      <a:pt x="2977" y="11606"/>
                    </a:cubicBezTo>
                    <a:cubicBezTo>
                      <a:pt x="2977" y="11629"/>
                      <a:pt x="3025" y="11665"/>
                      <a:pt x="3049" y="11689"/>
                    </a:cubicBezTo>
                    <a:cubicBezTo>
                      <a:pt x="3299" y="11975"/>
                      <a:pt x="3644" y="12165"/>
                      <a:pt x="3858" y="12498"/>
                    </a:cubicBezTo>
                    <a:cubicBezTo>
                      <a:pt x="3954" y="12653"/>
                      <a:pt x="4132" y="12760"/>
                      <a:pt x="4251" y="12903"/>
                    </a:cubicBezTo>
                    <a:cubicBezTo>
                      <a:pt x="4549" y="13225"/>
                      <a:pt x="4823" y="13570"/>
                      <a:pt x="5192" y="13808"/>
                    </a:cubicBezTo>
                    <a:cubicBezTo>
                      <a:pt x="5204" y="13820"/>
                      <a:pt x="5216" y="13844"/>
                      <a:pt x="5228" y="13856"/>
                    </a:cubicBezTo>
                    <a:cubicBezTo>
                      <a:pt x="5311" y="13975"/>
                      <a:pt x="5394" y="14106"/>
                      <a:pt x="5502" y="14213"/>
                    </a:cubicBezTo>
                    <a:cubicBezTo>
                      <a:pt x="5835" y="14570"/>
                      <a:pt x="6180" y="14927"/>
                      <a:pt x="6525" y="15285"/>
                    </a:cubicBezTo>
                    <a:cubicBezTo>
                      <a:pt x="6740" y="15523"/>
                      <a:pt x="6942" y="15773"/>
                      <a:pt x="7157" y="16023"/>
                    </a:cubicBezTo>
                    <a:cubicBezTo>
                      <a:pt x="7335" y="16213"/>
                      <a:pt x="7526" y="16380"/>
                      <a:pt x="7692" y="16582"/>
                    </a:cubicBezTo>
                    <a:cubicBezTo>
                      <a:pt x="7919" y="16856"/>
                      <a:pt x="8085" y="17166"/>
                      <a:pt x="8383" y="17380"/>
                    </a:cubicBezTo>
                    <a:cubicBezTo>
                      <a:pt x="8430" y="17404"/>
                      <a:pt x="8454" y="17451"/>
                      <a:pt x="8490" y="17499"/>
                    </a:cubicBezTo>
                    <a:cubicBezTo>
                      <a:pt x="8550" y="17594"/>
                      <a:pt x="8514" y="17642"/>
                      <a:pt x="8407" y="17654"/>
                    </a:cubicBezTo>
                    <a:cubicBezTo>
                      <a:pt x="8311" y="17666"/>
                      <a:pt x="8216" y="17701"/>
                      <a:pt x="8133" y="17713"/>
                    </a:cubicBezTo>
                    <a:cubicBezTo>
                      <a:pt x="7978" y="17737"/>
                      <a:pt x="7835" y="17749"/>
                      <a:pt x="7680" y="17773"/>
                    </a:cubicBezTo>
                    <a:cubicBezTo>
                      <a:pt x="7573" y="17797"/>
                      <a:pt x="7466" y="17832"/>
                      <a:pt x="7359" y="17868"/>
                    </a:cubicBezTo>
                    <a:cubicBezTo>
                      <a:pt x="7335" y="17868"/>
                      <a:pt x="7323" y="17928"/>
                      <a:pt x="7323" y="17952"/>
                    </a:cubicBezTo>
                    <a:cubicBezTo>
                      <a:pt x="7383" y="18059"/>
                      <a:pt x="7442" y="18166"/>
                      <a:pt x="7514" y="18249"/>
                    </a:cubicBezTo>
                    <a:cubicBezTo>
                      <a:pt x="7919" y="18678"/>
                      <a:pt x="8335" y="19095"/>
                      <a:pt x="8752" y="19511"/>
                    </a:cubicBezTo>
                    <a:cubicBezTo>
                      <a:pt x="8764" y="19499"/>
                      <a:pt x="8788" y="19464"/>
                      <a:pt x="8800" y="19428"/>
                    </a:cubicBezTo>
                    <a:cubicBezTo>
                      <a:pt x="8788" y="19225"/>
                      <a:pt x="8764" y="19023"/>
                      <a:pt x="8764" y="18821"/>
                    </a:cubicBezTo>
                    <a:cubicBezTo>
                      <a:pt x="8764" y="18785"/>
                      <a:pt x="8847" y="18737"/>
                      <a:pt x="8895" y="18725"/>
                    </a:cubicBezTo>
                    <a:cubicBezTo>
                      <a:pt x="8919" y="18725"/>
                      <a:pt x="8990" y="18785"/>
                      <a:pt x="8990" y="18809"/>
                    </a:cubicBezTo>
                    <a:cubicBezTo>
                      <a:pt x="8974" y="18981"/>
                      <a:pt x="9026" y="19040"/>
                      <a:pt x="9113" y="19040"/>
                    </a:cubicBezTo>
                    <a:cubicBezTo>
                      <a:pt x="9159" y="19040"/>
                      <a:pt x="9215" y="19024"/>
                      <a:pt x="9276" y="18999"/>
                    </a:cubicBezTo>
                    <a:cubicBezTo>
                      <a:pt x="9284" y="18995"/>
                      <a:pt x="9292" y="18994"/>
                      <a:pt x="9300" y="18994"/>
                    </a:cubicBezTo>
                    <a:cubicBezTo>
                      <a:pt x="9317" y="18994"/>
                      <a:pt x="9335" y="18999"/>
                      <a:pt x="9359" y="18999"/>
                    </a:cubicBezTo>
                    <a:cubicBezTo>
                      <a:pt x="9395" y="19154"/>
                      <a:pt x="9431" y="19309"/>
                      <a:pt x="9466" y="19464"/>
                    </a:cubicBezTo>
                    <a:cubicBezTo>
                      <a:pt x="9478" y="19511"/>
                      <a:pt x="9514" y="19559"/>
                      <a:pt x="9538" y="19606"/>
                    </a:cubicBezTo>
                    <a:cubicBezTo>
                      <a:pt x="9573" y="19559"/>
                      <a:pt x="9645" y="19511"/>
                      <a:pt x="9645" y="19464"/>
                    </a:cubicBezTo>
                    <a:cubicBezTo>
                      <a:pt x="9657" y="19333"/>
                      <a:pt x="9693" y="19273"/>
                      <a:pt x="9812" y="19249"/>
                    </a:cubicBezTo>
                    <a:cubicBezTo>
                      <a:pt x="9871" y="19237"/>
                      <a:pt x="9919" y="19190"/>
                      <a:pt x="9966" y="19142"/>
                    </a:cubicBezTo>
                    <a:cubicBezTo>
                      <a:pt x="9895" y="19071"/>
                      <a:pt x="9835" y="18975"/>
                      <a:pt x="9740" y="18928"/>
                    </a:cubicBezTo>
                    <a:cubicBezTo>
                      <a:pt x="9645" y="18880"/>
                      <a:pt x="9514" y="18880"/>
                      <a:pt x="9395" y="18856"/>
                    </a:cubicBezTo>
                    <a:cubicBezTo>
                      <a:pt x="9419" y="18809"/>
                      <a:pt x="9419" y="18797"/>
                      <a:pt x="9419" y="18797"/>
                    </a:cubicBezTo>
                    <a:cubicBezTo>
                      <a:pt x="9597" y="18785"/>
                      <a:pt x="9645" y="18725"/>
                      <a:pt x="9562" y="18547"/>
                    </a:cubicBezTo>
                    <a:cubicBezTo>
                      <a:pt x="9526" y="18463"/>
                      <a:pt x="9550" y="18356"/>
                      <a:pt x="9526" y="18249"/>
                    </a:cubicBezTo>
                    <a:cubicBezTo>
                      <a:pt x="9514" y="18190"/>
                      <a:pt x="9478" y="18142"/>
                      <a:pt x="9454" y="18082"/>
                    </a:cubicBezTo>
                    <a:cubicBezTo>
                      <a:pt x="9395" y="18118"/>
                      <a:pt x="9335" y="18154"/>
                      <a:pt x="9276" y="18190"/>
                    </a:cubicBezTo>
                    <a:cubicBezTo>
                      <a:pt x="9264" y="18202"/>
                      <a:pt x="9252" y="18225"/>
                      <a:pt x="9240" y="18249"/>
                    </a:cubicBezTo>
                    <a:cubicBezTo>
                      <a:pt x="8811" y="17999"/>
                      <a:pt x="8990" y="17594"/>
                      <a:pt x="8954" y="17237"/>
                    </a:cubicBezTo>
                    <a:cubicBezTo>
                      <a:pt x="9085" y="17225"/>
                      <a:pt x="9157" y="17178"/>
                      <a:pt x="9216" y="17047"/>
                    </a:cubicBezTo>
                    <a:cubicBezTo>
                      <a:pt x="9264" y="16939"/>
                      <a:pt x="9419" y="16880"/>
                      <a:pt x="9538" y="16797"/>
                    </a:cubicBezTo>
                    <a:cubicBezTo>
                      <a:pt x="9540" y="16794"/>
                      <a:pt x="9544" y="16793"/>
                      <a:pt x="9548" y="16793"/>
                    </a:cubicBezTo>
                    <a:cubicBezTo>
                      <a:pt x="9567" y="16793"/>
                      <a:pt x="9602" y="16811"/>
                      <a:pt x="9621" y="16820"/>
                    </a:cubicBezTo>
                    <a:cubicBezTo>
                      <a:pt x="9693" y="16939"/>
                      <a:pt x="9764" y="17070"/>
                      <a:pt x="9847" y="17190"/>
                    </a:cubicBezTo>
                    <a:cubicBezTo>
                      <a:pt x="9883" y="17225"/>
                      <a:pt x="9931" y="17249"/>
                      <a:pt x="9978" y="17285"/>
                    </a:cubicBezTo>
                    <a:cubicBezTo>
                      <a:pt x="10109" y="17380"/>
                      <a:pt x="10276" y="17440"/>
                      <a:pt x="10383" y="17571"/>
                    </a:cubicBezTo>
                    <a:cubicBezTo>
                      <a:pt x="10645" y="17904"/>
                      <a:pt x="10978" y="18154"/>
                      <a:pt x="11288" y="18440"/>
                    </a:cubicBezTo>
                    <a:cubicBezTo>
                      <a:pt x="11562" y="18678"/>
                      <a:pt x="11800" y="18952"/>
                      <a:pt x="12050" y="19214"/>
                    </a:cubicBezTo>
                    <a:cubicBezTo>
                      <a:pt x="12491" y="19666"/>
                      <a:pt x="12943" y="20130"/>
                      <a:pt x="13383" y="20595"/>
                    </a:cubicBezTo>
                    <a:cubicBezTo>
                      <a:pt x="13550" y="20773"/>
                      <a:pt x="13705" y="20988"/>
                      <a:pt x="13884" y="21166"/>
                    </a:cubicBezTo>
                    <a:cubicBezTo>
                      <a:pt x="14003" y="21285"/>
                      <a:pt x="14145" y="21369"/>
                      <a:pt x="14265" y="21500"/>
                    </a:cubicBezTo>
                    <a:cubicBezTo>
                      <a:pt x="14812" y="22047"/>
                      <a:pt x="15336" y="22607"/>
                      <a:pt x="15884" y="23166"/>
                    </a:cubicBezTo>
                    <a:cubicBezTo>
                      <a:pt x="16408" y="23690"/>
                      <a:pt x="16932" y="24214"/>
                      <a:pt x="17455" y="24762"/>
                    </a:cubicBezTo>
                    <a:cubicBezTo>
                      <a:pt x="17944" y="25274"/>
                      <a:pt x="18408" y="25798"/>
                      <a:pt x="18896" y="26322"/>
                    </a:cubicBezTo>
                    <a:cubicBezTo>
                      <a:pt x="19289" y="26738"/>
                      <a:pt x="19694" y="27155"/>
                      <a:pt x="20087" y="27584"/>
                    </a:cubicBezTo>
                    <a:cubicBezTo>
                      <a:pt x="20503" y="28036"/>
                      <a:pt x="20920" y="28500"/>
                      <a:pt x="21325" y="28953"/>
                    </a:cubicBezTo>
                    <a:cubicBezTo>
                      <a:pt x="21420" y="29060"/>
                      <a:pt x="21504" y="29179"/>
                      <a:pt x="21587" y="29274"/>
                    </a:cubicBezTo>
                    <a:cubicBezTo>
                      <a:pt x="21777" y="29477"/>
                      <a:pt x="21980" y="29667"/>
                      <a:pt x="22170" y="29858"/>
                    </a:cubicBezTo>
                    <a:cubicBezTo>
                      <a:pt x="22242" y="29929"/>
                      <a:pt x="22277" y="30024"/>
                      <a:pt x="22349" y="30096"/>
                    </a:cubicBezTo>
                    <a:cubicBezTo>
                      <a:pt x="22480" y="30251"/>
                      <a:pt x="22635" y="30382"/>
                      <a:pt x="22766" y="30536"/>
                    </a:cubicBezTo>
                    <a:cubicBezTo>
                      <a:pt x="22956" y="30739"/>
                      <a:pt x="23147" y="30953"/>
                      <a:pt x="23337" y="31167"/>
                    </a:cubicBezTo>
                    <a:cubicBezTo>
                      <a:pt x="23623" y="31489"/>
                      <a:pt x="23921" y="31810"/>
                      <a:pt x="24206" y="32144"/>
                    </a:cubicBezTo>
                    <a:cubicBezTo>
                      <a:pt x="24444" y="32406"/>
                      <a:pt x="24694" y="32656"/>
                      <a:pt x="24921" y="32930"/>
                    </a:cubicBezTo>
                    <a:cubicBezTo>
                      <a:pt x="25385" y="33477"/>
                      <a:pt x="25837" y="34025"/>
                      <a:pt x="26314" y="34561"/>
                    </a:cubicBezTo>
                    <a:cubicBezTo>
                      <a:pt x="26730" y="35049"/>
                      <a:pt x="27183" y="35525"/>
                      <a:pt x="27611" y="36001"/>
                    </a:cubicBezTo>
                    <a:cubicBezTo>
                      <a:pt x="27742" y="36156"/>
                      <a:pt x="27861" y="36311"/>
                      <a:pt x="27981" y="36466"/>
                    </a:cubicBezTo>
                    <a:cubicBezTo>
                      <a:pt x="28195" y="36751"/>
                      <a:pt x="28397" y="37049"/>
                      <a:pt x="28671" y="37287"/>
                    </a:cubicBezTo>
                    <a:cubicBezTo>
                      <a:pt x="28921" y="37502"/>
                      <a:pt x="29112" y="37799"/>
                      <a:pt x="29326" y="38049"/>
                    </a:cubicBezTo>
                    <a:cubicBezTo>
                      <a:pt x="29362" y="38085"/>
                      <a:pt x="29397" y="38109"/>
                      <a:pt x="29445" y="38133"/>
                    </a:cubicBezTo>
                    <a:cubicBezTo>
                      <a:pt x="29445" y="38061"/>
                      <a:pt x="29481" y="37990"/>
                      <a:pt x="29457" y="37930"/>
                    </a:cubicBezTo>
                    <a:cubicBezTo>
                      <a:pt x="29445" y="37859"/>
                      <a:pt x="29362" y="37740"/>
                      <a:pt x="29350" y="37740"/>
                    </a:cubicBezTo>
                    <a:cubicBezTo>
                      <a:pt x="29325" y="37747"/>
                      <a:pt x="29303" y="37751"/>
                      <a:pt x="29284" y="37751"/>
                    </a:cubicBezTo>
                    <a:cubicBezTo>
                      <a:pt x="29180" y="37751"/>
                      <a:pt x="29138" y="37657"/>
                      <a:pt x="29088" y="37597"/>
                    </a:cubicBezTo>
                    <a:cubicBezTo>
                      <a:pt x="29028" y="37513"/>
                      <a:pt x="29052" y="37430"/>
                      <a:pt x="29171" y="37406"/>
                    </a:cubicBezTo>
                    <a:cubicBezTo>
                      <a:pt x="29183" y="37405"/>
                      <a:pt x="29196" y="37404"/>
                      <a:pt x="29208" y="37404"/>
                    </a:cubicBezTo>
                    <a:cubicBezTo>
                      <a:pt x="29270" y="37404"/>
                      <a:pt x="29335" y="37421"/>
                      <a:pt x="29396" y="37421"/>
                    </a:cubicBezTo>
                    <a:cubicBezTo>
                      <a:pt x="29408" y="37421"/>
                      <a:pt x="29421" y="37420"/>
                      <a:pt x="29433" y="37418"/>
                    </a:cubicBezTo>
                    <a:cubicBezTo>
                      <a:pt x="29469" y="37418"/>
                      <a:pt x="29552" y="37406"/>
                      <a:pt x="29552" y="37382"/>
                    </a:cubicBezTo>
                    <a:cubicBezTo>
                      <a:pt x="29564" y="37311"/>
                      <a:pt x="29564" y="37228"/>
                      <a:pt x="29552" y="37168"/>
                    </a:cubicBezTo>
                    <a:cubicBezTo>
                      <a:pt x="29552" y="37144"/>
                      <a:pt x="29469" y="37132"/>
                      <a:pt x="29433" y="37132"/>
                    </a:cubicBezTo>
                    <a:cubicBezTo>
                      <a:pt x="29326" y="37144"/>
                      <a:pt x="29219" y="37168"/>
                      <a:pt x="29112" y="37192"/>
                    </a:cubicBezTo>
                    <a:cubicBezTo>
                      <a:pt x="29001" y="37211"/>
                      <a:pt x="28918" y="37223"/>
                      <a:pt x="28856" y="37223"/>
                    </a:cubicBezTo>
                    <a:cubicBezTo>
                      <a:pt x="28683" y="37223"/>
                      <a:pt x="28668" y="37129"/>
                      <a:pt x="28659" y="36823"/>
                    </a:cubicBezTo>
                    <a:cubicBezTo>
                      <a:pt x="28647" y="36585"/>
                      <a:pt x="28647" y="36585"/>
                      <a:pt x="28409" y="36561"/>
                    </a:cubicBezTo>
                    <a:cubicBezTo>
                      <a:pt x="28373" y="36549"/>
                      <a:pt x="28338" y="36501"/>
                      <a:pt x="28302" y="36478"/>
                    </a:cubicBezTo>
                    <a:cubicBezTo>
                      <a:pt x="28338" y="36442"/>
                      <a:pt x="28362" y="36406"/>
                      <a:pt x="28409" y="36382"/>
                    </a:cubicBezTo>
                    <a:cubicBezTo>
                      <a:pt x="28481" y="36359"/>
                      <a:pt x="28552" y="36347"/>
                      <a:pt x="28623" y="36311"/>
                    </a:cubicBezTo>
                    <a:cubicBezTo>
                      <a:pt x="28669" y="36293"/>
                      <a:pt x="28708" y="36284"/>
                      <a:pt x="28740" y="36284"/>
                    </a:cubicBezTo>
                    <a:cubicBezTo>
                      <a:pt x="28815" y="36284"/>
                      <a:pt x="28853" y="36336"/>
                      <a:pt x="28862" y="36454"/>
                    </a:cubicBezTo>
                    <a:cubicBezTo>
                      <a:pt x="28862" y="36513"/>
                      <a:pt x="28838" y="36585"/>
                      <a:pt x="28862" y="36656"/>
                    </a:cubicBezTo>
                    <a:cubicBezTo>
                      <a:pt x="28874" y="36704"/>
                      <a:pt x="28921" y="36787"/>
                      <a:pt x="28957" y="36787"/>
                    </a:cubicBezTo>
                    <a:cubicBezTo>
                      <a:pt x="29112" y="36775"/>
                      <a:pt x="29278" y="36751"/>
                      <a:pt x="29433" y="36728"/>
                    </a:cubicBezTo>
                    <a:cubicBezTo>
                      <a:pt x="29457" y="36716"/>
                      <a:pt x="29493" y="36644"/>
                      <a:pt x="29481" y="36609"/>
                    </a:cubicBezTo>
                    <a:cubicBezTo>
                      <a:pt x="29457" y="36478"/>
                      <a:pt x="29540" y="36478"/>
                      <a:pt x="29624" y="36478"/>
                    </a:cubicBezTo>
                    <a:cubicBezTo>
                      <a:pt x="29743" y="36466"/>
                      <a:pt x="29850" y="36466"/>
                      <a:pt x="29969" y="36454"/>
                    </a:cubicBezTo>
                    <a:cubicBezTo>
                      <a:pt x="30005" y="36442"/>
                      <a:pt x="30064" y="36394"/>
                      <a:pt x="30076" y="36359"/>
                    </a:cubicBezTo>
                    <a:cubicBezTo>
                      <a:pt x="30112" y="36144"/>
                      <a:pt x="30112" y="36132"/>
                      <a:pt x="30326" y="36132"/>
                    </a:cubicBezTo>
                    <a:cubicBezTo>
                      <a:pt x="30386" y="36132"/>
                      <a:pt x="30433" y="36132"/>
                      <a:pt x="30481" y="36120"/>
                    </a:cubicBezTo>
                    <a:cubicBezTo>
                      <a:pt x="30576" y="36109"/>
                      <a:pt x="30600" y="36061"/>
                      <a:pt x="30576" y="35978"/>
                    </a:cubicBezTo>
                    <a:cubicBezTo>
                      <a:pt x="30552" y="35882"/>
                      <a:pt x="30528" y="35775"/>
                      <a:pt x="30505" y="35668"/>
                    </a:cubicBezTo>
                    <a:cubicBezTo>
                      <a:pt x="30457" y="35680"/>
                      <a:pt x="30421" y="35704"/>
                      <a:pt x="30386" y="35716"/>
                    </a:cubicBezTo>
                    <a:cubicBezTo>
                      <a:pt x="30362" y="35704"/>
                      <a:pt x="30350" y="35692"/>
                      <a:pt x="30338" y="35692"/>
                    </a:cubicBezTo>
                    <a:cubicBezTo>
                      <a:pt x="30362" y="35632"/>
                      <a:pt x="30386" y="35585"/>
                      <a:pt x="30398" y="35537"/>
                    </a:cubicBezTo>
                    <a:cubicBezTo>
                      <a:pt x="30421" y="35466"/>
                      <a:pt x="30457" y="35394"/>
                      <a:pt x="30457" y="35323"/>
                    </a:cubicBezTo>
                    <a:cubicBezTo>
                      <a:pt x="30457" y="35275"/>
                      <a:pt x="30421" y="35227"/>
                      <a:pt x="30409" y="35180"/>
                    </a:cubicBezTo>
                    <a:cubicBezTo>
                      <a:pt x="30350" y="35204"/>
                      <a:pt x="30314" y="35227"/>
                      <a:pt x="30278" y="35239"/>
                    </a:cubicBezTo>
                    <a:cubicBezTo>
                      <a:pt x="30267" y="35204"/>
                      <a:pt x="30243" y="35180"/>
                      <a:pt x="30243" y="35144"/>
                    </a:cubicBezTo>
                    <a:cubicBezTo>
                      <a:pt x="30183" y="34954"/>
                      <a:pt x="30207" y="34906"/>
                      <a:pt x="30398" y="34870"/>
                    </a:cubicBezTo>
                    <a:cubicBezTo>
                      <a:pt x="30612" y="34835"/>
                      <a:pt x="30838" y="34811"/>
                      <a:pt x="31052" y="34787"/>
                    </a:cubicBezTo>
                    <a:cubicBezTo>
                      <a:pt x="31267" y="34763"/>
                      <a:pt x="31493" y="34751"/>
                      <a:pt x="31719" y="34727"/>
                    </a:cubicBezTo>
                    <a:cubicBezTo>
                      <a:pt x="31719" y="34787"/>
                      <a:pt x="31719" y="34835"/>
                      <a:pt x="31719" y="34882"/>
                    </a:cubicBezTo>
                    <a:cubicBezTo>
                      <a:pt x="31719" y="34981"/>
                      <a:pt x="31711" y="35088"/>
                      <a:pt x="31816" y="35088"/>
                    </a:cubicBezTo>
                    <a:cubicBezTo>
                      <a:pt x="31838" y="35088"/>
                      <a:pt x="31865" y="35083"/>
                      <a:pt x="31898" y="35073"/>
                    </a:cubicBezTo>
                    <a:cubicBezTo>
                      <a:pt x="31922" y="35073"/>
                      <a:pt x="31969" y="35108"/>
                      <a:pt x="31969" y="35144"/>
                    </a:cubicBezTo>
                    <a:cubicBezTo>
                      <a:pt x="32005" y="35239"/>
                      <a:pt x="32017" y="35335"/>
                      <a:pt x="32041" y="35430"/>
                    </a:cubicBezTo>
                    <a:cubicBezTo>
                      <a:pt x="32050" y="35516"/>
                      <a:pt x="32014" y="35571"/>
                      <a:pt x="31956" y="35571"/>
                    </a:cubicBezTo>
                    <a:cubicBezTo>
                      <a:pt x="31942" y="35571"/>
                      <a:pt x="31926" y="35568"/>
                      <a:pt x="31910" y="35561"/>
                    </a:cubicBezTo>
                    <a:cubicBezTo>
                      <a:pt x="31850" y="35525"/>
                      <a:pt x="31802" y="35442"/>
                      <a:pt x="31719" y="35347"/>
                    </a:cubicBezTo>
                    <a:cubicBezTo>
                      <a:pt x="31636" y="35347"/>
                      <a:pt x="31493" y="35347"/>
                      <a:pt x="31493" y="35144"/>
                    </a:cubicBezTo>
                    <a:cubicBezTo>
                      <a:pt x="31493" y="35132"/>
                      <a:pt x="31433" y="35096"/>
                      <a:pt x="31410" y="35096"/>
                    </a:cubicBezTo>
                    <a:lnTo>
                      <a:pt x="30850" y="35096"/>
                    </a:lnTo>
                    <a:cubicBezTo>
                      <a:pt x="30874" y="35275"/>
                      <a:pt x="30898" y="35430"/>
                      <a:pt x="30921" y="35585"/>
                    </a:cubicBezTo>
                    <a:cubicBezTo>
                      <a:pt x="30933" y="35620"/>
                      <a:pt x="31005" y="35656"/>
                      <a:pt x="31052" y="35656"/>
                    </a:cubicBezTo>
                    <a:cubicBezTo>
                      <a:pt x="31062" y="35655"/>
                      <a:pt x="31072" y="35655"/>
                      <a:pt x="31081" y="35655"/>
                    </a:cubicBezTo>
                    <a:cubicBezTo>
                      <a:pt x="31177" y="35655"/>
                      <a:pt x="31206" y="35713"/>
                      <a:pt x="31195" y="35811"/>
                    </a:cubicBezTo>
                    <a:cubicBezTo>
                      <a:pt x="31195" y="35894"/>
                      <a:pt x="31183" y="35978"/>
                      <a:pt x="31195" y="36049"/>
                    </a:cubicBezTo>
                    <a:cubicBezTo>
                      <a:pt x="31230" y="36141"/>
                      <a:pt x="31298" y="36300"/>
                      <a:pt x="31334" y="36300"/>
                    </a:cubicBezTo>
                    <a:cubicBezTo>
                      <a:pt x="31336" y="36300"/>
                      <a:pt x="31337" y="36299"/>
                      <a:pt x="31338" y="36299"/>
                    </a:cubicBezTo>
                    <a:cubicBezTo>
                      <a:pt x="31354" y="36297"/>
                      <a:pt x="31368" y="36297"/>
                      <a:pt x="31382" y="36297"/>
                    </a:cubicBezTo>
                    <a:cubicBezTo>
                      <a:pt x="31563" y="36297"/>
                      <a:pt x="31554" y="36440"/>
                      <a:pt x="31576" y="36573"/>
                    </a:cubicBezTo>
                    <a:cubicBezTo>
                      <a:pt x="31588" y="36740"/>
                      <a:pt x="31600" y="36918"/>
                      <a:pt x="31612" y="37121"/>
                    </a:cubicBezTo>
                    <a:cubicBezTo>
                      <a:pt x="31702" y="37101"/>
                      <a:pt x="31800" y="37055"/>
                      <a:pt x="31879" y="37055"/>
                    </a:cubicBezTo>
                    <a:cubicBezTo>
                      <a:pt x="31894" y="37055"/>
                      <a:pt x="31908" y="37057"/>
                      <a:pt x="31922" y="37061"/>
                    </a:cubicBezTo>
                    <a:cubicBezTo>
                      <a:pt x="31993" y="37085"/>
                      <a:pt x="32041" y="37204"/>
                      <a:pt x="32100" y="37287"/>
                    </a:cubicBezTo>
                    <a:cubicBezTo>
                      <a:pt x="32100" y="37287"/>
                      <a:pt x="32124" y="37275"/>
                      <a:pt x="32124" y="37263"/>
                    </a:cubicBezTo>
                    <a:cubicBezTo>
                      <a:pt x="32160" y="37132"/>
                      <a:pt x="32255" y="37085"/>
                      <a:pt x="32386" y="37049"/>
                    </a:cubicBezTo>
                    <a:cubicBezTo>
                      <a:pt x="32564" y="36990"/>
                      <a:pt x="32588" y="36894"/>
                      <a:pt x="32564" y="36751"/>
                    </a:cubicBezTo>
                    <a:cubicBezTo>
                      <a:pt x="32529" y="36513"/>
                      <a:pt x="32505" y="36275"/>
                      <a:pt x="32481" y="36025"/>
                    </a:cubicBezTo>
                    <a:cubicBezTo>
                      <a:pt x="32481" y="35978"/>
                      <a:pt x="32553" y="35894"/>
                      <a:pt x="32600" y="35894"/>
                    </a:cubicBezTo>
                    <a:cubicBezTo>
                      <a:pt x="32719" y="35870"/>
                      <a:pt x="32755" y="35811"/>
                      <a:pt x="32767" y="35704"/>
                    </a:cubicBezTo>
                    <a:cubicBezTo>
                      <a:pt x="32779" y="35668"/>
                      <a:pt x="32814" y="35632"/>
                      <a:pt x="32838" y="35597"/>
                    </a:cubicBezTo>
                    <a:cubicBezTo>
                      <a:pt x="32862" y="35597"/>
                      <a:pt x="32874" y="35608"/>
                      <a:pt x="32886" y="35608"/>
                    </a:cubicBezTo>
                    <a:cubicBezTo>
                      <a:pt x="32898" y="35668"/>
                      <a:pt x="32898" y="35716"/>
                      <a:pt x="32910" y="35775"/>
                    </a:cubicBezTo>
                    <a:cubicBezTo>
                      <a:pt x="32959" y="35786"/>
                      <a:pt x="33007" y="35792"/>
                      <a:pt x="33052" y="35792"/>
                    </a:cubicBezTo>
                    <a:cubicBezTo>
                      <a:pt x="33158" y="35792"/>
                      <a:pt x="33251" y="35756"/>
                      <a:pt x="33326" y="35656"/>
                    </a:cubicBezTo>
                    <a:cubicBezTo>
                      <a:pt x="33350" y="35632"/>
                      <a:pt x="33386" y="35597"/>
                      <a:pt x="33422" y="35585"/>
                    </a:cubicBezTo>
                    <a:cubicBezTo>
                      <a:pt x="33588" y="35549"/>
                      <a:pt x="33565" y="35442"/>
                      <a:pt x="33529" y="35323"/>
                    </a:cubicBezTo>
                    <a:cubicBezTo>
                      <a:pt x="33517" y="35251"/>
                      <a:pt x="33517" y="35180"/>
                      <a:pt x="33541" y="35120"/>
                    </a:cubicBezTo>
                    <a:cubicBezTo>
                      <a:pt x="33576" y="35025"/>
                      <a:pt x="33576" y="34966"/>
                      <a:pt x="33529" y="34870"/>
                    </a:cubicBezTo>
                    <a:cubicBezTo>
                      <a:pt x="33493" y="34775"/>
                      <a:pt x="33493" y="34656"/>
                      <a:pt x="33505" y="34549"/>
                    </a:cubicBezTo>
                    <a:cubicBezTo>
                      <a:pt x="33505" y="34513"/>
                      <a:pt x="33588" y="34477"/>
                      <a:pt x="33636" y="34465"/>
                    </a:cubicBezTo>
                    <a:cubicBezTo>
                      <a:pt x="33660" y="34465"/>
                      <a:pt x="33696" y="34525"/>
                      <a:pt x="33719" y="34561"/>
                    </a:cubicBezTo>
                    <a:cubicBezTo>
                      <a:pt x="33743" y="34632"/>
                      <a:pt x="33743" y="34704"/>
                      <a:pt x="33779" y="34775"/>
                    </a:cubicBezTo>
                    <a:cubicBezTo>
                      <a:pt x="33789" y="34794"/>
                      <a:pt x="33838" y="34814"/>
                      <a:pt x="33869" y="34814"/>
                    </a:cubicBezTo>
                    <a:cubicBezTo>
                      <a:pt x="33876" y="34814"/>
                      <a:pt x="33882" y="34813"/>
                      <a:pt x="33886" y="34811"/>
                    </a:cubicBezTo>
                    <a:cubicBezTo>
                      <a:pt x="33938" y="34787"/>
                      <a:pt x="33983" y="34774"/>
                      <a:pt x="34021" y="34774"/>
                    </a:cubicBezTo>
                    <a:cubicBezTo>
                      <a:pt x="34098" y="34774"/>
                      <a:pt x="34148" y="34827"/>
                      <a:pt x="34172" y="34954"/>
                    </a:cubicBezTo>
                    <a:cubicBezTo>
                      <a:pt x="34172" y="34975"/>
                      <a:pt x="34219" y="35015"/>
                      <a:pt x="34246" y="35015"/>
                    </a:cubicBezTo>
                    <a:cubicBezTo>
                      <a:pt x="34250" y="35015"/>
                      <a:pt x="34253" y="35014"/>
                      <a:pt x="34255" y="35013"/>
                    </a:cubicBezTo>
                    <a:cubicBezTo>
                      <a:pt x="34291" y="35001"/>
                      <a:pt x="34327" y="34966"/>
                      <a:pt x="34338" y="34930"/>
                    </a:cubicBezTo>
                    <a:cubicBezTo>
                      <a:pt x="34374" y="34846"/>
                      <a:pt x="34374" y="34739"/>
                      <a:pt x="34422" y="34656"/>
                    </a:cubicBezTo>
                    <a:cubicBezTo>
                      <a:pt x="34469" y="34525"/>
                      <a:pt x="34422" y="34454"/>
                      <a:pt x="34291" y="34430"/>
                    </a:cubicBezTo>
                    <a:cubicBezTo>
                      <a:pt x="34184" y="34418"/>
                      <a:pt x="34065" y="34394"/>
                      <a:pt x="33934" y="34370"/>
                    </a:cubicBezTo>
                    <a:cubicBezTo>
                      <a:pt x="33993" y="34323"/>
                      <a:pt x="34041" y="34287"/>
                      <a:pt x="34100" y="34239"/>
                    </a:cubicBezTo>
                    <a:cubicBezTo>
                      <a:pt x="34065" y="34215"/>
                      <a:pt x="34053" y="34192"/>
                      <a:pt x="34029" y="34192"/>
                    </a:cubicBezTo>
                    <a:cubicBezTo>
                      <a:pt x="33981" y="34177"/>
                      <a:pt x="33934" y="34170"/>
                      <a:pt x="33889" y="34170"/>
                    </a:cubicBezTo>
                    <a:cubicBezTo>
                      <a:pt x="33751" y="34170"/>
                      <a:pt x="33624" y="34230"/>
                      <a:pt x="33517" y="34311"/>
                    </a:cubicBezTo>
                    <a:cubicBezTo>
                      <a:pt x="33422" y="34370"/>
                      <a:pt x="33386" y="34513"/>
                      <a:pt x="33255" y="34549"/>
                    </a:cubicBezTo>
                    <a:cubicBezTo>
                      <a:pt x="33243" y="34561"/>
                      <a:pt x="33243" y="34596"/>
                      <a:pt x="33243" y="34620"/>
                    </a:cubicBezTo>
                    <a:cubicBezTo>
                      <a:pt x="33231" y="34870"/>
                      <a:pt x="33231" y="34870"/>
                      <a:pt x="32981" y="34906"/>
                    </a:cubicBezTo>
                    <a:cubicBezTo>
                      <a:pt x="32945" y="34906"/>
                      <a:pt x="32910" y="34918"/>
                      <a:pt x="32874" y="34930"/>
                    </a:cubicBezTo>
                    <a:cubicBezTo>
                      <a:pt x="32874" y="34966"/>
                      <a:pt x="32886" y="35001"/>
                      <a:pt x="32886" y="35037"/>
                    </a:cubicBezTo>
                    <a:cubicBezTo>
                      <a:pt x="32969" y="35430"/>
                      <a:pt x="32969" y="35430"/>
                      <a:pt x="32588" y="35501"/>
                    </a:cubicBezTo>
                    <a:lnTo>
                      <a:pt x="32576" y="35501"/>
                    </a:lnTo>
                    <a:cubicBezTo>
                      <a:pt x="32517" y="35466"/>
                      <a:pt x="32433" y="35442"/>
                      <a:pt x="32433" y="35406"/>
                    </a:cubicBezTo>
                    <a:cubicBezTo>
                      <a:pt x="32422" y="35347"/>
                      <a:pt x="32469" y="35251"/>
                      <a:pt x="32517" y="35227"/>
                    </a:cubicBezTo>
                    <a:cubicBezTo>
                      <a:pt x="32672" y="35156"/>
                      <a:pt x="32695" y="35120"/>
                      <a:pt x="32576" y="34989"/>
                    </a:cubicBezTo>
                    <a:cubicBezTo>
                      <a:pt x="32529" y="34989"/>
                      <a:pt x="32476" y="34995"/>
                      <a:pt x="32442" y="34995"/>
                    </a:cubicBezTo>
                    <a:cubicBezTo>
                      <a:pt x="32426" y="34995"/>
                      <a:pt x="32414" y="34993"/>
                      <a:pt x="32410" y="34989"/>
                    </a:cubicBezTo>
                    <a:cubicBezTo>
                      <a:pt x="32386" y="34894"/>
                      <a:pt x="32374" y="34799"/>
                      <a:pt x="32374" y="34704"/>
                    </a:cubicBezTo>
                    <a:cubicBezTo>
                      <a:pt x="32374" y="34680"/>
                      <a:pt x="32445" y="34644"/>
                      <a:pt x="32493" y="34632"/>
                    </a:cubicBezTo>
                    <a:cubicBezTo>
                      <a:pt x="32600" y="34585"/>
                      <a:pt x="32719" y="34549"/>
                      <a:pt x="32862" y="34501"/>
                    </a:cubicBezTo>
                    <a:cubicBezTo>
                      <a:pt x="32803" y="34454"/>
                      <a:pt x="32767" y="34430"/>
                      <a:pt x="32695" y="34370"/>
                    </a:cubicBezTo>
                    <a:cubicBezTo>
                      <a:pt x="32838" y="34346"/>
                      <a:pt x="32957" y="34323"/>
                      <a:pt x="33076" y="34311"/>
                    </a:cubicBezTo>
                    <a:cubicBezTo>
                      <a:pt x="33303" y="34275"/>
                      <a:pt x="33350" y="34227"/>
                      <a:pt x="33374" y="34001"/>
                    </a:cubicBezTo>
                    <a:cubicBezTo>
                      <a:pt x="33383" y="33877"/>
                      <a:pt x="33405" y="33832"/>
                      <a:pt x="33485" y="33832"/>
                    </a:cubicBezTo>
                    <a:cubicBezTo>
                      <a:pt x="33512" y="33832"/>
                      <a:pt x="33546" y="33837"/>
                      <a:pt x="33588" y="33846"/>
                    </a:cubicBezTo>
                    <a:cubicBezTo>
                      <a:pt x="33609" y="33850"/>
                      <a:pt x="33631" y="33851"/>
                      <a:pt x="33654" y="33851"/>
                    </a:cubicBezTo>
                    <a:cubicBezTo>
                      <a:pt x="33708" y="33851"/>
                      <a:pt x="33764" y="33843"/>
                      <a:pt x="33815" y="33834"/>
                    </a:cubicBezTo>
                    <a:cubicBezTo>
                      <a:pt x="33850" y="33831"/>
                      <a:pt x="33884" y="33826"/>
                      <a:pt x="33915" y="33826"/>
                    </a:cubicBezTo>
                    <a:cubicBezTo>
                      <a:pt x="33988" y="33826"/>
                      <a:pt x="34041" y="33852"/>
                      <a:pt x="34041" y="33977"/>
                    </a:cubicBezTo>
                    <a:cubicBezTo>
                      <a:pt x="34053" y="34049"/>
                      <a:pt x="34112" y="34108"/>
                      <a:pt x="34136" y="34180"/>
                    </a:cubicBezTo>
                    <a:lnTo>
                      <a:pt x="34196" y="34180"/>
                    </a:lnTo>
                    <a:cubicBezTo>
                      <a:pt x="34208" y="34120"/>
                      <a:pt x="34243" y="34073"/>
                      <a:pt x="34255" y="34013"/>
                    </a:cubicBezTo>
                    <a:cubicBezTo>
                      <a:pt x="34267" y="33787"/>
                      <a:pt x="34267" y="33787"/>
                      <a:pt x="34493" y="33763"/>
                    </a:cubicBezTo>
                    <a:cubicBezTo>
                      <a:pt x="34541" y="33763"/>
                      <a:pt x="34577" y="33751"/>
                      <a:pt x="34624" y="33751"/>
                    </a:cubicBezTo>
                    <a:cubicBezTo>
                      <a:pt x="34624" y="33715"/>
                      <a:pt x="34636" y="33680"/>
                      <a:pt x="34636" y="33644"/>
                    </a:cubicBezTo>
                    <a:cubicBezTo>
                      <a:pt x="34612" y="33501"/>
                      <a:pt x="34684" y="33465"/>
                      <a:pt x="34815" y="33465"/>
                    </a:cubicBezTo>
                    <a:cubicBezTo>
                      <a:pt x="34850" y="33468"/>
                      <a:pt x="34886" y="33470"/>
                      <a:pt x="34922" y="33470"/>
                    </a:cubicBezTo>
                    <a:cubicBezTo>
                      <a:pt x="35028" y="33470"/>
                      <a:pt x="35133" y="33456"/>
                      <a:pt x="35231" y="33430"/>
                    </a:cubicBezTo>
                    <a:cubicBezTo>
                      <a:pt x="35315" y="33406"/>
                      <a:pt x="35410" y="33334"/>
                      <a:pt x="35434" y="33263"/>
                    </a:cubicBezTo>
                    <a:cubicBezTo>
                      <a:pt x="35470" y="33156"/>
                      <a:pt x="35458" y="33025"/>
                      <a:pt x="35446" y="32918"/>
                    </a:cubicBezTo>
                    <a:cubicBezTo>
                      <a:pt x="35422" y="32763"/>
                      <a:pt x="35493" y="32703"/>
                      <a:pt x="35624" y="32691"/>
                    </a:cubicBezTo>
                    <a:cubicBezTo>
                      <a:pt x="35755" y="32680"/>
                      <a:pt x="35851" y="32632"/>
                      <a:pt x="35874" y="32489"/>
                    </a:cubicBezTo>
                    <a:cubicBezTo>
                      <a:pt x="35886" y="32453"/>
                      <a:pt x="35934" y="32418"/>
                      <a:pt x="35982" y="32406"/>
                    </a:cubicBezTo>
                    <a:cubicBezTo>
                      <a:pt x="36068" y="32396"/>
                      <a:pt x="36155" y="32379"/>
                      <a:pt x="36242" y="32379"/>
                    </a:cubicBezTo>
                    <a:cubicBezTo>
                      <a:pt x="36262" y="32379"/>
                      <a:pt x="36283" y="32380"/>
                      <a:pt x="36303" y="32382"/>
                    </a:cubicBezTo>
                    <a:cubicBezTo>
                      <a:pt x="36422" y="32382"/>
                      <a:pt x="36505" y="32358"/>
                      <a:pt x="36589" y="32275"/>
                    </a:cubicBezTo>
                    <a:cubicBezTo>
                      <a:pt x="36619" y="32233"/>
                      <a:pt x="36654" y="32209"/>
                      <a:pt x="36690" y="32209"/>
                    </a:cubicBezTo>
                    <a:cubicBezTo>
                      <a:pt x="36726" y="32209"/>
                      <a:pt x="36761" y="32233"/>
                      <a:pt x="36791" y="32287"/>
                    </a:cubicBezTo>
                    <a:cubicBezTo>
                      <a:pt x="36803" y="32310"/>
                      <a:pt x="36839" y="32322"/>
                      <a:pt x="36851" y="32346"/>
                    </a:cubicBezTo>
                    <a:cubicBezTo>
                      <a:pt x="36922" y="32287"/>
                      <a:pt x="36994" y="32251"/>
                      <a:pt x="37053" y="32203"/>
                    </a:cubicBezTo>
                    <a:cubicBezTo>
                      <a:pt x="37125" y="32144"/>
                      <a:pt x="37113" y="32096"/>
                      <a:pt x="37029" y="32060"/>
                    </a:cubicBezTo>
                    <a:cubicBezTo>
                      <a:pt x="36970" y="32037"/>
                      <a:pt x="36910" y="32013"/>
                      <a:pt x="36851" y="32001"/>
                    </a:cubicBezTo>
                    <a:lnTo>
                      <a:pt x="36839" y="31941"/>
                    </a:lnTo>
                    <a:cubicBezTo>
                      <a:pt x="36982" y="31846"/>
                      <a:pt x="37136" y="31751"/>
                      <a:pt x="37291" y="31644"/>
                    </a:cubicBezTo>
                    <a:cubicBezTo>
                      <a:pt x="37339" y="31608"/>
                      <a:pt x="37375" y="31560"/>
                      <a:pt x="37410" y="31513"/>
                    </a:cubicBezTo>
                    <a:cubicBezTo>
                      <a:pt x="37363" y="31501"/>
                      <a:pt x="37327" y="31477"/>
                      <a:pt x="37279" y="31441"/>
                    </a:cubicBezTo>
                    <a:cubicBezTo>
                      <a:pt x="37244" y="31406"/>
                      <a:pt x="37196" y="31370"/>
                      <a:pt x="37160" y="31334"/>
                    </a:cubicBezTo>
                    <a:cubicBezTo>
                      <a:pt x="37136" y="31298"/>
                      <a:pt x="37125" y="31251"/>
                      <a:pt x="37113" y="31215"/>
                    </a:cubicBezTo>
                    <a:cubicBezTo>
                      <a:pt x="37089" y="31215"/>
                      <a:pt x="37065" y="31227"/>
                      <a:pt x="37041" y="31227"/>
                    </a:cubicBezTo>
                    <a:cubicBezTo>
                      <a:pt x="37029" y="31310"/>
                      <a:pt x="37029" y="31406"/>
                      <a:pt x="37017" y="31489"/>
                    </a:cubicBezTo>
                    <a:cubicBezTo>
                      <a:pt x="37005" y="31560"/>
                      <a:pt x="36994" y="31667"/>
                      <a:pt x="36958" y="31679"/>
                    </a:cubicBezTo>
                    <a:cubicBezTo>
                      <a:pt x="36839" y="31727"/>
                      <a:pt x="36696" y="31739"/>
                      <a:pt x="36565" y="31763"/>
                    </a:cubicBezTo>
                    <a:cubicBezTo>
                      <a:pt x="36555" y="31764"/>
                      <a:pt x="36546" y="31765"/>
                      <a:pt x="36538" y="31765"/>
                    </a:cubicBezTo>
                    <a:cubicBezTo>
                      <a:pt x="36461" y="31765"/>
                      <a:pt x="36422" y="31717"/>
                      <a:pt x="36422" y="31632"/>
                    </a:cubicBezTo>
                    <a:cubicBezTo>
                      <a:pt x="36422" y="31501"/>
                      <a:pt x="36398" y="31370"/>
                      <a:pt x="36398" y="31239"/>
                    </a:cubicBezTo>
                    <a:cubicBezTo>
                      <a:pt x="36398" y="31084"/>
                      <a:pt x="36351" y="30917"/>
                      <a:pt x="36553" y="30834"/>
                    </a:cubicBezTo>
                    <a:cubicBezTo>
                      <a:pt x="36577" y="30822"/>
                      <a:pt x="36589" y="30727"/>
                      <a:pt x="36577" y="30679"/>
                    </a:cubicBezTo>
                    <a:cubicBezTo>
                      <a:pt x="36565" y="30644"/>
                      <a:pt x="36505" y="30632"/>
                      <a:pt x="36458" y="30620"/>
                    </a:cubicBezTo>
                    <a:cubicBezTo>
                      <a:pt x="36398" y="30596"/>
                      <a:pt x="36303" y="30644"/>
                      <a:pt x="36279" y="30524"/>
                    </a:cubicBezTo>
                    <a:cubicBezTo>
                      <a:pt x="36237" y="30323"/>
                      <a:pt x="36119" y="30235"/>
                      <a:pt x="35925" y="30235"/>
                    </a:cubicBezTo>
                    <a:cubicBezTo>
                      <a:pt x="35901" y="30235"/>
                      <a:pt x="35877" y="30236"/>
                      <a:pt x="35851" y="30239"/>
                    </a:cubicBezTo>
                    <a:cubicBezTo>
                      <a:pt x="35842" y="30240"/>
                      <a:pt x="35834" y="30241"/>
                      <a:pt x="35826" y="30241"/>
                    </a:cubicBezTo>
                    <a:cubicBezTo>
                      <a:pt x="35775" y="30241"/>
                      <a:pt x="35725" y="30212"/>
                      <a:pt x="35684" y="30191"/>
                    </a:cubicBezTo>
                    <a:cubicBezTo>
                      <a:pt x="35720" y="30143"/>
                      <a:pt x="35755" y="30084"/>
                      <a:pt x="35815" y="30060"/>
                    </a:cubicBezTo>
                    <a:cubicBezTo>
                      <a:pt x="35898" y="30013"/>
                      <a:pt x="35922" y="29965"/>
                      <a:pt x="35851" y="29893"/>
                    </a:cubicBezTo>
                    <a:cubicBezTo>
                      <a:pt x="35815" y="29870"/>
                      <a:pt x="35767" y="29810"/>
                      <a:pt x="35779" y="29786"/>
                    </a:cubicBezTo>
                    <a:cubicBezTo>
                      <a:pt x="35827" y="29655"/>
                      <a:pt x="35732" y="29620"/>
                      <a:pt x="35660" y="29560"/>
                    </a:cubicBezTo>
                    <a:cubicBezTo>
                      <a:pt x="35398" y="29405"/>
                      <a:pt x="35208" y="29167"/>
                      <a:pt x="35029" y="28929"/>
                    </a:cubicBezTo>
                    <a:cubicBezTo>
                      <a:pt x="34946" y="28810"/>
                      <a:pt x="34827" y="28727"/>
                      <a:pt x="34731" y="28631"/>
                    </a:cubicBezTo>
                    <a:cubicBezTo>
                      <a:pt x="34648" y="28560"/>
                      <a:pt x="34553" y="28477"/>
                      <a:pt x="34469" y="28405"/>
                    </a:cubicBezTo>
                    <a:cubicBezTo>
                      <a:pt x="34446" y="28369"/>
                      <a:pt x="34434" y="28322"/>
                      <a:pt x="34398" y="28286"/>
                    </a:cubicBezTo>
                    <a:cubicBezTo>
                      <a:pt x="34053" y="27977"/>
                      <a:pt x="33815" y="27548"/>
                      <a:pt x="33386" y="27310"/>
                    </a:cubicBezTo>
                    <a:cubicBezTo>
                      <a:pt x="33315" y="27274"/>
                      <a:pt x="33255" y="27191"/>
                      <a:pt x="33243" y="27107"/>
                    </a:cubicBezTo>
                    <a:cubicBezTo>
                      <a:pt x="33219" y="26917"/>
                      <a:pt x="33088" y="26810"/>
                      <a:pt x="32969" y="26691"/>
                    </a:cubicBezTo>
                    <a:cubicBezTo>
                      <a:pt x="32862" y="26595"/>
                      <a:pt x="32767" y="26488"/>
                      <a:pt x="32672" y="26381"/>
                    </a:cubicBezTo>
                    <a:cubicBezTo>
                      <a:pt x="32612" y="26334"/>
                      <a:pt x="32576" y="26250"/>
                      <a:pt x="32517" y="26214"/>
                    </a:cubicBezTo>
                    <a:cubicBezTo>
                      <a:pt x="32386" y="26155"/>
                      <a:pt x="32279" y="26095"/>
                      <a:pt x="32314" y="25929"/>
                    </a:cubicBezTo>
                    <a:cubicBezTo>
                      <a:pt x="32326" y="25905"/>
                      <a:pt x="32291" y="25881"/>
                      <a:pt x="32279" y="25857"/>
                    </a:cubicBezTo>
                    <a:cubicBezTo>
                      <a:pt x="32088" y="25679"/>
                      <a:pt x="31910" y="25488"/>
                      <a:pt x="31719" y="25310"/>
                    </a:cubicBezTo>
                    <a:cubicBezTo>
                      <a:pt x="31695" y="25286"/>
                      <a:pt x="31683" y="25262"/>
                      <a:pt x="31660" y="25238"/>
                    </a:cubicBezTo>
                    <a:cubicBezTo>
                      <a:pt x="31481" y="25024"/>
                      <a:pt x="31302" y="24810"/>
                      <a:pt x="31124" y="24607"/>
                    </a:cubicBezTo>
                    <a:cubicBezTo>
                      <a:pt x="30957" y="24429"/>
                      <a:pt x="30779" y="24262"/>
                      <a:pt x="30624" y="24083"/>
                    </a:cubicBezTo>
                    <a:cubicBezTo>
                      <a:pt x="30338" y="23750"/>
                      <a:pt x="30064" y="23393"/>
                      <a:pt x="29778" y="23059"/>
                    </a:cubicBezTo>
                    <a:cubicBezTo>
                      <a:pt x="29445" y="22678"/>
                      <a:pt x="29088" y="22321"/>
                      <a:pt x="28754" y="21940"/>
                    </a:cubicBezTo>
                    <a:cubicBezTo>
                      <a:pt x="28564" y="21738"/>
                      <a:pt x="28385" y="21535"/>
                      <a:pt x="28207" y="21321"/>
                    </a:cubicBezTo>
                    <a:cubicBezTo>
                      <a:pt x="27957" y="21023"/>
                      <a:pt x="27576" y="20845"/>
                      <a:pt x="27385" y="20464"/>
                    </a:cubicBezTo>
                    <a:cubicBezTo>
                      <a:pt x="27302" y="20297"/>
                      <a:pt x="27123" y="20190"/>
                      <a:pt x="26980" y="20059"/>
                    </a:cubicBezTo>
                    <a:cubicBezTo>
                      <a:pt x="26921" y="20011"/>
                      <a:pt x="26838" y="19987"/>
                      <a:pt x="26790" y="19928"/>
                    </a:cubicBezTo>
                    <a:cubicBezTo>
                      <a:pt x="26623" y="19726"/>
                      <a:pt x="26480" y="19523"/>
                      <a:pt x="26326" y="19321"/>
                    </a:cubicBezTo>
                    <a:cubicBezTo>
                      <a:pt x="26290" y="19261"/>
                      <a:pt x="26254" y="19190"/>
                      <a:pt x="26207" y="19142"/>
                    </a:cubicBezTo>
                    <a:cubicBezTo>
                      <a:pt x="25695" y="18594"/>
                      <a:pt x="25183" y="18035"/>
                      <a:pt x="24659" y="17487"/>
                    </a:cubicBezTo>
                    <a:cubicBezTo>
                      <a:pt x="24159" y="16951"/>
                      <a:pt x="23670" y="16416"/>
                      <a:pt x="23170" y="15880"/>
                    </a:cubicBezTo>
                    <a:cubicBezTo>
                      <a:pt x="22861" y="15558"/>
                      <a:pt x="22539" y="15249"/>
                      <a:pt x="22230" y="14915"/>
                    </a:cubicBezTo>
                    <a:cubicBezTo>
                      <a:pt x="21873" y="14534"/>
                      <a:pt x="21527" y="14153"/>
                      <a:pt x="21158" y="13772"/>
                    </a:cubicBezTo>
                    <a:cubicBezTo>
                      <a:pt x="20730" y="13320"/>
                      <a:pt x="20289" y="12879"/>
                      <a:pt x="19872" y="12439"/>
                    </a:cubicBezTo>
                    <a:cubicBezTo>
                      <a:pt x="19491" y="12046"/>
                      <a:pt x="19134" y="11629"/>
                      <a:pt x="18765" y="11236"/>
                    </a:cubicBezTo>
                    <a:cubicBezTo>
                      <a:pt x="18301" y="10736"/>
                      <a:pt x="17825" y="10248"/>
                      <a:pt x="17360" y="9748"/>
                    </a:cubicBezTo>
                    <a:cubicBezTo>
                      <a:pt x="16943" y="9296"/>
                      <a:pt x="16515" y="8855"/>
                      <a:pt x="16110" y="8391"/>
                    </a:cubicBezTo>
                    <a:cubicBezTo>
                      <a:pt x="15848" y="8081"/>
                      <a:pt x="15479" y="7915"/>
                      <a:pt x="15277" y="7545"/>
                    </a:cubicBezTo>
                    <a:cubicBezTo>
                      <a:pt x="15110" y="7224"/>
                      <a:pt x="14800" y="6986"/>
                      <a:pt x="14538" y="6712"/>
                    </a:cubicBezTo>
                    <a:cubicBezTo>
                      <a:pt x="14134" y="6283"/>
                      <a:pt x="13729" y="5867"/>
                      <a:pt x="13324" y="5450"/>
                    </a:cubicBezTo>
                    <a:cubicBezTo>
                      <a:pt x="13276" y="5390"/>
                      <a:pt x="13217" y="5343"/>
                      <a:pt x="13157" y="5319"/>
                    </a:cubicBezTo>
                    <a:cubicBezTo>
                      <a:pt x="12979" y="5259"/>
                      <a:pt x="12872" y="5129"/>
                      <a:pt x="12788" y="4974"/>
                    </a:cubicBezTo>
                    <a:cubicBezTo>
                      <a:pt x="12705" y="4831"/>
                      <a:pt x="12610" y="4700"/>
                      <a:pt x="12502" y="4581"/>
                    </a:cubicBezTo>
                    <a:cubicBezTo>
                      <a:pt x="12312" y="4367"/>
                      <a:pt x="12086" y="4164"/>
                      <a:pt x="11883" y="3950"/>
                    </a:cubicBezTo>
                    <a:cubicBezTo>
                      <a:pt x="11657" y="3712"/>
                      <a:pt x="11431" y="3474"/>
                      <a:pt x="11205" y="3235"/>
                    </a:cubicBezTo>
                    <a:cubicBezTo>
                      <a:pt x="11050" y="3057"/>
                      <a:pt x="10895" y="2890"/>
                      <a:pt x="10740" y="2712"/>
                    </a:cubicBezTo>
                    <a:cubicBezTo>
                      <a:pt x="10526" y="2473"/>
                      <a:pt x="10264" y="2283"/>
                      <a:pt x="10085" y="2009"/>
                    </a:cubicBezTo>
                    <a:cubicBezTo>
                      <a:pt x="9883" y="1700"/>
                      <a:pt x="9621" y="1426"/>
                      <a:pt x="9383" y="1152"/>
                    </a:cubicBezTo>
                    <a:cubicBezTo>
                      <a:pt x="9288" y="1033"/>
                      <a:pt x="9157" y="949"/>
                      <a:pt x="9062" y="842"/>
                    </a:cubicBezTo>
                    <a:cubicBezTo>
                      <a:pt x="9014" y="795"/>
                      <a:pt x="8954" y="735"/>
                      <a:pt x="8942" y="676"/>
                    </a:cubicBezTo>
                    <a:cubicBezTo>
                      <a:pt x="8919" y="606"/>
                      <a:pt x="8728" y="413"/>
                      <a:pt x="8651" y="413"/>
                    </a:cubicBezTo>
                    <a:cubicBezTo>
                      <a:pt x="8649" y="413"/>
                      <a:pt x="8647" y="413"/>
                      <a:pt x="8645" y="414"/>
                    </a:cubicBezTo>
                    <a:cubicBezTo>
                      <a:pt x="8621" y="426"/>
                      <a:pt x="8597" y="449"/>
                      <a:pt x="8585" y="473"/>
                    </a:cubicBezTo>
                    <a:cubicBezTo>
                      <a:pt x="8561" y="497"/>
                      <a:pt x="8550" y="533"/>
                      <a:pt x="8526" y="568"/>
                    </a:cubicBezTo>
                    <a:cubicBezTo>
                      <a:pt x="8442" y="521"/>
                      <a:pt x="8371" y="473"/>
                      <a:pt x="8478" y="390"/>
                    </a:cubicBezTo>
                    <a:cubicBezTo>
                      <a:pt x="8609" y="295"/>
                      <a:pt x="8621" y="223"/>
                      <a:pt x="8478" y="128"/>
                    </a:cubicBezTo>
                    <a:cubicBezTo>
                      <a:pt x="8369" y="45"/>
                      <a:pt x="8301" y="0"/>
                      <a:pt x="8248"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5">
    <p:spTree>
      <p:nvGrpSpPr>
        <p:cNvPr id="692" name="Shape 692"/>
        <p:cNvGrpSpPr/>
        <p:nvPr/>
      </p:nvGrpSpPr>
      <p:grpSpPr>
        <a:xfrm>
          <a:off x="0" y="0"/>
          <a:ext cx="0" cy="0"/>
          <a:chOff x="0" y="0"/>
          <a:chExt cx="0" cy="0"/>
        </a:xfrm>
      </p:grpSpPr>
      <p:sp>
        <p:nvSpPr>
          <p:cNvPr id="693" name="Google Shape;693;p47"/>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94" name="Google Shape;694;p47"/>
          <p:cNvSpPr txBox="1"/>
          <p:nvPr>
            <p:ph idx="1" type="subTitle"/>
          </p:nvPr>
        </p:nvSpPr>
        <p:spPr>
          <a:xfrm>
            <a:off x="5173091" y="2139700"/>
            <a:ext cx="2158500" cy="61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5" name="Google Shape;695;p47"/>
          <p:cNvSpPr txBox="1"/>
          <p:nvPr>
            <p:ph idx="2" type="subTitle"/>
          </p:nvPr>
        </p:nvSpPr>
        <p:spPr>
          <a:xfrm>
            <a:off x="5173114" y="4091100"/>
            <a:ext cx="2158500" cy="61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6" name="Google Shape;696;p47"/>
          <p:cNvSpPr txBox="1"/>
          <p:nvPr>
            <p:ph idx="3" type="subTitle"/>
          </p:nvPr>
        </p:nvSpPr>
        <p:spPr>
          <a:xfrm>
            <a:off x="5173091" y="3115400"/>
            <a:ext cx="2158500" cy="61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7" name="Google Shape;697;p47"/>
          <p:cNvSpPr txBox="1"/>
          <p:nvPr>
            <p:ph idx="4" type="subTitle"/>
          </p:nvPr>
        </p:nvSpPr>
        <p:spPr>
          <a:xfrm>
            <a:off x="5173114" y="5066933"/>
            <a:ext cx="2158500" cy="61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698" name="Google Shape;698;p47"/>
          <p:cNvSpPr txBox="1"/>
          <p:nvPr>
            <p:ph idx="5" type="subTitle"/>
          </p:nvPr>
        </p:nvSpPr>
        <p:spPr>
          <a:xfrm>
            <a:off x="2982341" y="2139700"/>
            <a:ext cx="1978200" cy="61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699" name="Google Shape;699;p47"/>
          <p:cNvSpPr txBox="1"/>
          <p:nvPr>
            <p:ph idx="6" type="subTitle"/>
          </p:nvPr>
        </p:nvSpPr>
        <p:spPr>
          <a:xfrm>
            <a:off x="2982341" y="3115489"/>
            <a:ext cx="1978200" cy="61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00" name="Google Shape;700;p47"/>
          <p:cNvSpPr txBox="1"/>
          <p:nvPr>
            <p:ph idx="7" type="subTitle"/>
          </p:nvPr>
        </p:nvSpPr>
        <p:spPr>
          <a:xfrm>
            <a:off x="2982341" y="4091278"/>
            <a:ext cx="1978200" cy="61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01" name="Google Shape;701;p47"/>
          <p:cNvSpPr txBox="1"/>
          <p:nvPr>
            <p:ph idx="8" type="subTitle"/>
          </p:nvPr>
        </p:nvSpPr>
        <p:spPr>
          <a:xfrm>
            <a:off x="2982341" y="5066933"/>
            <a:ext cx="1978200" cy="6111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grpSp>
        <p:nvGrpSpPr>
          <p:cNvPr id="702" name="Google Shape;702;p47"/>
          <p:cNvGrpSpPr/>
          <p:nvPr/>
        </p:nvGrpSpPr>
        <p:grpSpPr>
          <a:xfrm>
            <a:off x="0" y="33"/>
            <a:ext cx="9144000" cy="6857829"/>
            <a:chOff x="0" y="25"/>
            <a:chExt cx="9144000" cy="5143500"/>
          </a:xfrm>
        </p:grpSpPr>
        <p:sp>
          <p:nvSpPr>
            <p:cNvPr id="703" name="Google Shape;703;p47"/>
            <p:cNvSpPr/>
            <p:nvPr/>
          </p:nvSpPr>
          <p:spPr>
            <a:xfrm>
              <a:off x="0" y="25"/>
              <a:ext cx="713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47"/>
            <p:cNvSpPr/>
            <p:nvPr/>
          </p:nvSpPr>
          <p:spPr>
            <a:xfrm>
              <a:off x="8430900" y="25"/>
              <a:ext cx="713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05" name="Google Shape;705;p47"/>
          <p:cNvGrpSpPr/>
          <p:nvPr/>
        </p:nvGrpSpPr>
        <p:grpSpPr>
          <a:xfrm>
            <a:off x="-744434" y="-1807961"/>
            <a:ext cx="10587905" cy="9725764"/>
            <a:chOff x="-744434" y="-1356005"/>
            <a:chExt cx="10587905" cy="7294506"/>
          </a:xfrm>
        </p:grpSpPr>
        <p:grpSp>
          <p:nvGrpSpPr>
            <p:cNvPr id="706" name="Google Shape;706;p47"/>
            <p:cNvGrpSpPr/>
            <p:nvPr/>
          </p:nvGrpSpPr>
          <p:grpSpPr>
            <a:xfrm>
              <a:off x="8300440" y="777359"/>
              <a:ext cx="1276633" cy="1370165"/>
              <a:chOff x="5678975" y="1221450"/>
              <a:chExt cx="916200" cy="983325"/>
            </a:xfrm>
          </p:grpSpPr>
          <p:sp>
            <p:nvSpPr>
              <p:cNvPr id="707" name="Google Shape;707;p47"/>
              <p:cNvSpPr/>
              <p:nvPr/>
            </p:nvSpPr>
            <p:spPr>
              <a:xfrm>
                <a:off x="5678975" y="1221450"/>
                <a:ext cx="916200" cy="983325"/>
              </a:xfrm>
              <a:custGeom>
                <a:rect b="b" l="l" r="r" t="t"/>
                <a:pathLst>
                  <a:path extrusionOk="0" h="39333" w="36648">
                    <a:moveTo>
                      <a:pt x="16681" y="475"/>
                    </a:moveTo>
                    <a:cubicBezTo>
                      <a:pt x="16705" y="511"/>
                      <a:pt x="16741" y="559"/>
                      <a:pt x="16741" y="594"/>
                    </a:cubicBezTo>
                    <a:cubicBezTo>
                      <a:pt x="16741" y="618"/>
                      <a:pt x="16693" y="642"/>
                      <a:pt x="16657" y="678"/>
                    </a:cubicBezTo>
                    <a:cubicBezTo>
                      <a:pt x="16633" y="642"/>
                      <a:pt x="16598" y="606"/>
                      <a:pt x="16598" y="570"/>
                    </a:cubicBezTo>
                    <a:cubicBezTo>
                      <a:pt x="16586" y="547"/>
                      <a:pt x="16621" y="511"/>
                      <a:pt x="16645" y="475"/>
                    </a:cubicBezTo>
                    <a:close/>
                    <a:moveTo>
                      <a:pt x="23432" y="1190"/>
                    </a:moveTo>
                    <a:cubicBezTo>
                      <a:pt x="23456" y="1213"/>
                      <a:pt x="23503" y="1237"/>
                      <a:pt x="23551" y="1273"/>
                    </a:cubicBezTo>
                    <a:cubicBezTo>
                      <a:pt x="23527" y="1309"/>
                      <a:pt x="23515" y="1332"/>
                      <a:pt x="23503" y="1344"/>
                    </a:cubicBezTo>
                    <a:cubicBezTo>
                      <a:pt x="23420" y="1416"/>
                      <a:pt x="23432" y="1487"/>
                      <a:pt x="23503" y="1559"/>
                    </a:cubicBezTo>
                    <a:cubicBezTo>
                      <a:pt x="23515" y="1571"/>
                      <a:pt x="23527" y="1571"/>
                      <a:pt x="23527" y="1582"/>
                    </a:cubicBezTo>
                    <a:cubicBezTo>
                      <a:pt x="23551" y="1618"/>
                      <a:pt x="23563" y="1666"/>
                      <a:pt x="23587" y="1702"/>
                    </a:cubicBezTo>
                    <a:cubicBezTo>
                      <a:pt x="23549" y="1702"/>
                      <a:pt x="23510" y="1717"/>
                      <a:pt x="23478" y="1717"/>
                    </a:cubicBezTo>
                    <a:cubicBezTo>
                      <a:pt x="23470" y="1717"/>
                      <a:pt x="23463" y="1716"/>
                      <a:pt x="23456" y="1713"/>
                    </a:cubicBezTo>
                    <a:cubicBezTo>
                      <a:pt x="23420" y="1702"/>
                      <a:pt x="23360" y="1630"/>
                      <a:pt x="23372" y="1618"/>
                    </a:cubicBezTo>
                    <a:cubicBezTo>
                      <a:pt x="23420" y="1499"/>
                      <a:pt x="23349" y="1416"/>
                      <a:pt x="23289" y="1344"/>
                    </a:cubicBezTo>
                    <a:cubicBezTo>
                      <a:pt x="23337" y="1285"/>
                      <a:pt x="23384" y="1249"/>
                      <a:pt x="23432" y="1190"/>
                    </a:cubicBezTo>
                    <a:close/>
                    <a:moveTo>
                      <a:pt x="27230" y="2083"/>
                    </a:moveTo>
                    <a:cubicBezTo>
                      <a:pt x="27373" y="2142"/>
                      <a:pt x="27373" y="2154"/>
                      <a:pt x="27230" y="2380"/>
                    </a:cubicBezTo>
                    <a:cubicBezTo>
                      <a:pt x="27087" y="2297"/>
                      <a:pt x="27087" y="2297"/>
                      <a:pt x="27230" y="2083"/>
                    </a:cubicBezTo>
                    <a:close/>
                    <a:moveTo>
                      <a:pt x="28790" y="2856"/>
                    </a:moveTo>
                    <a:cubicBezTo>
                      <a:pt x="28873" y="2892"/>
                      <a:pt x="28944" y="2928"/>
                      <a:pt x="28921" y="3011"/>
                    </a:cubicBezTo>
                    <a:cubicBezTo>
                      <a:pt x="28912" y="3028"/>
                      <a:pt x="28856" y="3045"/>
                      <a:pt x="28816" y="3045"/>
                    </a:cubicBezTo>
                    <a:cubicBezTo>
                      <a:pt x="28799" y="3045"/>
                      <a:pt x="28785" y="3042"/>
                      <a:pt x="28778" y="3035"/>
                    </a:cubicBezTo>
                    <a:cubicBezTo>
                      <a:pt x="28683" y="2975"/>
                      <a:pt x="28790" y="2928"/>
                      <a:pt x="28790" y="2856"/>
                    </a:cubicBezTo>
                    <a:close/>
                    <a:moveTo>
                      <a:pt x="19204" y="3780"/>
                    </a:moveTo>
                    <a:cubicBezTo>
                      <a:pt x="19221" y="3780"/>
                      <a:pt x="19237" y="3781"/>
                      <a:pt x="19253" y="3785"/>
                    </a:cubicBezTo>
                    <a:cubicBezTo>
                      <a:pt x="19288" y="3797"/>
                      <a:pt x="19324" y="3845"/>
                      <a:pt x="19348" y="3880"/>
                    </a:cubicBezTo>
                    <a:cubicBezTo>
                      <a:pt x="19348" y="3892"/>
                      <a:pt x="19312" y="3952"/>
                      <a:pt x="19300" y="3952"/>
                    </a:cubicBezTo>
                    <a:cubicBezTo>
                      <a:pt x="19265" y="3940"/>
                      <a:pt x="19217" y="3928"/>
                      <a:pt x="19193" y="3904"/>
                    </a:cubicBezTo>
                    <a:cubicBezTo>
                      <a:pt x="19158" y="3880"/>
                      <a:pt x="19134" y="3845"/>
                      <a:pt x="19086" y="3785"/>
                    </a:cubicBezTo>
                    <a:cubicBezTo>
                      <a:pt x="19134" y="3785"/>
                      <a:pt x="19171" y="3780"/>
                      <a:pt x="19204" y="3780"/>
                    </a:cubicBezTo>
                    <a:close/>
                    <a:moveTo>
                      <a:pt x="19789" y="4130"/>
                    </a:moveTo>
                    <a:cubicBezTo>
                      <a:pt x="19836" y="4154"/>
                      <a:pt x="19872" y="4190"/>
                      <a:pt x="19920" y="4226"/>
                    </a:cubicBezTo>
                    <a:cubicBezTo>
                      <a:pt x="19908" y="4249"/>
                      <a:pt x="19896" y="4273"/>
                      <a:pt x="19884" y="4297"/>
                    </a:cubicBezTo>
                    <a:cubicBezTo>
                      <a:pt x="19824" y="4273"/>
                      <a:pt x="19765" y="4261"/>
                      <a:pt x="19705" y="4238"/>
                    </a:cubicBezTo>
                    <a:cubicBezTo>
                      <a:pt x="19729" y="4202"/>
                      <a:pt x="19765" y="4130"/>
                      <a:pt x="19789" y="4130"/>
                    </a:cubicBezTo>
                    <a:close/>
                    <a:moveTo>
                      <a:pt x="26444" y="5738"/>
                    </a:moveTo>
                    <a:cubicBezTo>
                      <a:pt x="26480" y="5785"/>
                      <a:pt x="26516" y="5821"/>
                      <a:pt x="26539" y="5857"/>
                    </a:cubicBezTo>
                    <a:cubicBezTo>
                      <a:pt x="26492" y="5893"/>
                      <a:pt x="26444" y="5928"/>
                      <a:pt x="26397" y="5952"/>
                    </a:cubicBezTo>
                    <a:cubicBezTo>
                      <a:pt x="26373" y="5940"/>
                      <a:pt x="26361" y="5916"/>
                      <a:pt x="26337" y="5904"/>
                    </a:cubicBezTo>
                    <a:cubicBezTo>
                      <a:pt x="26373" y="5845"/>
                      <a:pt x="26408" y="5797"/>
                      <a:pt x="26444" y="5738"/>
                    </a:cubicBezTo>
                    <a:close/>
                    <a:moveTo>
                      <a:pt x="31469" y="5881"/>
                    </a:moveTo>
                    <a:lnTo>
                      <a:pt x="31469" y="5881"/>
                    </a:lnTo>
                    <a:cubicBezTo>
                      <a:pt x="31516" y="5928"/>
                      <a:pt x="31576" y="5952"/>
                      <a:pt x="31588" y="5988"/>
                    </a:cubicBezTo>
                    <a:cubicBezTo>
                      <a:pt x="31600" y="6023"/>
                      <a:pt x="31552" y="6071"/>
                      <a:pt x="31540" y="6107"/>
                    </a:cubicBezTo>
                    <a:cubicBezTo>
                      <a:pt x="31421" y="6059"/>
                      <a:pt x="31397" y="6000"/>
                      <a:pt x="31469" y="5881"/>
                    </a:cubicBezTo>
                    <a:close/>
                    <a:moveTo>
                      <a:pt x="27635" y="6512"/>
                    </a:moveTo>
                    <a:cubicBezTo>
                      <a:pt x="27694" y="6547"/>
                      <a:pt x="27754" y="6583"/>
                      <a:pt x="27813" y="6619"/>
                    </a:cubicBezTo>
                    <a:cubicBezTo>
                      <a:pt x="27801" y="6643"/>
                      <a:pt x="27801" y="6655"/>
                      <a:pt x="27801" y="6678"/>
                    </a:cubicBezTo>
                    <a:cubicBezTo>
                      <a:pt x="27761" y="6678"/>
                      <a:pt x="27702" y="6705"/>
                      <a:pt x="27671" y="6705"/>
                    </a:cubicBezTo>
                    <a:cubicBezTo>
                      <a:pt x="27666" y="6705"/>
                      <a:pt x="27662" y="6704"/>
                      <a:pt x="27659" y="6702"/>
                    </a:cubicBezTo>
                    <a:cubicBezTo>
                      <a:pt x="27623" y="6666"/>
                      <a:pt x="27611" y="6595"/>
                      <a:pt x="27587" y="6547"/>
                    </a:cubicBezTo>
                    <a:cubicBezTo>
                      <a:pt x="27599" y="6535"/>
                      <a:pt x="27623" y="6524"/>
                      <a:pt x="27635" y="6512"/>
                    </a:cubicBezTo>
                    <a:close/>
                    <a:moveTo>
                      <a:pt x="21979" y="6714"/>
                    </a:moveTo>
                    <a:cubicBezTo>
                      <a:pt x="22015" y="6714"/>
                      <a:pt x="22051" y="6774"/>
                      <a:pt x="22134" y="6821"/>
                    </a:cubicBezTo>
                    <a:cubicBezTo>
                      <a:pt x="22039" y="6881"/>
                      <a:pt x="21991" y="6928"/>
                      <a:pt x="21932" y="6952"/>
                    </a:cubicBezTo>
                    <a:cubicBezTo>
                      <a:pt x="21931" y="6953"/>
                      <a:pt x="21929" y="6954"/>
                      <a:pt x="21927" y="6954"/>
                    </a:cubicBezTo>
                    <a:cubicBezTo>
                      <a:pt x="21910" y="6954"/>
                      <a:pt x="21860" y="6903"/>
                      <a:pt x="21860" y="6893"/>
                    </a:cubicBezTo>
                    <a:cubicBezTo>
                      <a:pt x="21896" y="6821"/>
                      <a:pt x="21860" y="6714"/>
                      <a:pt x="21979" y="6714"/>
                    </a:cubicBezTo>
                    <a:close/>
                    <a:moveTo>
                      <a:pt x="32635" y="7381"/>
                    </a:moveTo>
                    <a:cubicBezTo>
                      <a:pt x="32671" y="7417"/>
                      <a:pt x="32707" y="7452"/>
                      <a:pt x="32766" y="7500"/>
                    </a:cubicBezTo>
                    <a:cubicBezTo>
                      <a:pt x="32719" y="7547"/>
                      <a:pt x="32671" y="7595"/>
                      <a:pt x="32659" y="7595"/>
                    </a:cubicBezTo>
                    <a:cubicBezTo>
                      <a:pt x="32623" y="7559"/>
                      <a:pt x="32576" y="7524"/>
                      <a:pt x="32552" y="7488"/>
                    </a:cubicBezTo>
                    <a:cubicBezTo>
                      <a:pt x="32552" y="7464"/>
                      <a:pt x="32600" y="7417"/>
                      <a:pt x="32635" y="7381"/>
                    </a:cubicBezTo>
                    <a:close/>
                    <a:moveTo>
                      <a:pt x="26766" y="7583"/>
                    </a:moveTo>
                    <a:cubicBezTo>
                      <a:pt x="26897" y="7619"/>
                      <a:pt x="26908" y="7667"/>
                      <a:pt x="26837" y="7762"/>
                    </a:cubicBezTo>
                    <a:cubicBezTo>
                      <a:pt x="26789" y="7821"/>
                      <a:pt x="26766" y="7881"/>
                      <a:pt x="26730" y="7964"/>
                    </a:cubicBezTo>
                    <a:cubicBezTo>
                      <a:pt x="26694" y="7940"/>
                      <a:pt x="26623" y="7905"/>
                      <a:pt x="26623" y="7869"/>
                    </a:cubicBezTo>
                    <a:cubicBezTo>
                      <a:pt x="26611" y="7821"/>
                      <a:pt x="26658" y="7762"/>
                      <a:pt x="26682" y="7714"/>
                    </a:cubicBezTo>
                    <a:cubicBezTo>
                      <a:pt x="26706" y="7667"/>
                      <a:pt x="26742" y="7631"/>
                      <a:pt x="26766" y="7583"/>
                    </a:cubicBezTo>
                    <a:close/>
                    <a:moveTo>
                      <a:pt x="20053" y="7104"/>
                    </a:moveTo>
                    <a:cubicBezTo>
                      <a:pt x="20095" y="7104"/>
                      <a:pt x="20140" y="7125"/>
                      <a:pt x="20170" y="7155"/>
                    </a:cubicBezTo>
                    <a:cubicBezTo>
                      <a:pt x="20253" y="7202"/>
                      <a:pt x="20324" y="7262"/>
                      <a:pt x="20384" y="7345"/>
                    </a:cubicBezTo>
                    <a:cubicBezTo>
                      <a:pt x="20420" y="7393"/>
                      <a:pt x="20431" y="7464"/>
                      <a:pt x="20455" y="7536"/>
                    </a:cubicBezTo>
                    <a:cubicBezTo>
                      <a:pt x="20431" y="7571"/>
                      <a:pt x="20420" y="7595"/>
                      <a:pt x="20408" y="7631"/>
                    </a:cubicBezTo>
                    <a:cubicBezTo>
                      <a:pt x="20396" y="7667"/>
                      <a:pt x="20360" y="7690"/>
                      <a:pt x="20372" y="7726"/>
                    </a:cubicBezTo>
                    <a:cubicBezTo>
                      <a:pt x="20384" y="7833"/>
                      <a:pt x="20324" y="7893"/>
                      <a:pt x="20241" y="7940"/>
                    </a:cubicBezTo>
                    <a:cubicBezTo>
                      <a:pt x="20148" y="7981"/>
                      <a:pt x="20057" y="8016"/>
                      <a:pt x="19971" y="8016"/>
                    </a:cubicBezTo>
                    <a:cubicBezTo>
                      <a:pt x="19881" y="8016"/>
                      <a:pt x="19796" y="7978"/>
                      <a:pt x="19717" y="7869"/>
                    </a:cubicBezTo>
                    <a:cubicBezTo>
                      <a:pt x="19693" y="7845"/>
                      <a:pt x="19681" y="7833"/>
                      <a:pt x="19658" y="7833"/>
                    </a:cubicBezTo>
                    <a:cubicBezTo>
                      <a:pt x="19574" y="7809"/>
                      <a:pt x="19550" y="7750"/>
                      <a:pt x="19539" y="7678"/>
                    </a:cubicBezTo>
                    <a:cubicBezTo>
                      <a:pt x="19491" y="7476"/>
                      <a:pt x="19622" y="7190"/>
                      <a:pt x="19789" y="7155"/>
                    </a:cubicBezTo>
                    <a:cubicBezTo>
                      <a:pt x="19872" y="7131"/>
                      <a:pt x="19943" y="7107"/>
                      <a:pt x="20027" y="7107"/>
                    </a:cubicBezTo>
                    <a:cubicBezTo>
                      <a:pt x="20035" y="7105"/>
                      <a:pt x="20044" y="7104"/>
                      <a:pt x="20053" y="7104"/>
                    </a:cubicBezTo>
                    <a:close/>
                    <a:moveTo>
                      <a:pt x="25611" y="7798"/>
                    </a:moveTo>
                    <a:cubicBezTo>
                      <a:pt x="25682" y="7857"/>
                      <a:pt x="25742" y="7905"/>
                      <a:pt x="25801" y="7964"/>
                    </a:cubicBezTo>
                    <a:cubicBezTo>
                      <a:pt x="25765" y="8012"/>
                      <a:pt x="25727" y="8030"/>
                      <a:pt x="25690" y="8030"/>
                    </a:cubicBezTo>
                    <a:cubicBezTo>
                      <a:pt x="25652" y="8030"/>
                      <a:pt x="25617" y="8012"/>
                      <a:pt x="25587" y="7988"/>
                    </a:cubicBezTo>
                    <a:cubicBezTo>
                      <a:pt x="25504" y="7928"/>
                      <a:pt x="25575" y="7869"/>
                      <a:pt x="25611" y="7798"/>
                    </a:cubicBezTo>
                    <a:close/>
                    <a:moveTo>
                      <a:pt x="25337" y="7869"/>
                    </a:moveTo>
                    <a:cubicBezTo>
                      <a:pt x="25349" y="7905"/>
                      <a:pt x="25396" y="7952"/>
                      <a:pt x="25384" y="7988"/>
                    </a:cubicBezTo>
                    <a:cubicBezTo>
                      <a:pt x="25361" y="8024"/>
                      <a:pt x="25313" y="8059"/>
                      <a:pt x="25277" y="8083"/>
                    </a:cubicBezTo>
                    <a:cubicBezTo>
                      <a:pt x="25265" y="8083"/>
                      <a:pt x="25254" y="8071"/>
                      <a:pt x="25242" y="8071"/>
                    </a:cubicBezTo>
                    <a:cubicBezTo>
                      <a:pt x="25254" y="8024"/>
                      <a:pt x="25254" y="7976"/>
                      <a:pt x="25265" y="7928"/>
                    </a:cubicBezTo>
                    <a:cubicBezTo>
                      <a:pt x="25277" y="7905"/>
                      <a:pt x="25313" y="7893"/>
                      <a:pt x="25337" y="7869"/>
                    </a:cubicBezTo>
                    <a:close/>
                    <a:moveTo>
                      <a:pt x="27266" y="7940"/>
                    </a:moveTo>
                    <a:cubicBezTo>
                      <a:pt x="27397" y="7940"/>
                      <a:pt x="27432" y="7976"/>
                      <a:pt x="27409" y="8107"/>
                    </a:cubicBezTo>
                    <a:cubicBezTo>
                      <a:pt x="27361" y="8059"/>
                      <a:pt x="27313" y="8012"/>
                      <a:pt x="27266" y="7940"/>
                    </a:cubicBezTo>
                    <a:close/>
                    <a:moveTo>
                      <a:pt x="28028" y="8369"/>
                    </a:moveTo>
                    <a:cubicBezTo>
                      <a:pt x="28075" y="8417"/>
                      <a:pt x="28123" y="8464"/>
                      <a:pt x="28182" y="8512"/>
                    </a:cubicBezTo>
                    <a:cubicBezTo>
                      <a:pt x="28159" y="8524"/>
                      <a:pt x="28147" y="8536"/>
                      <a:pt x="28135" y="8560"/>
                    </a:cubicBezTo>
                    <a:cubicBezTo>
                      <a:pt x="28087" y="8512"/>
                      <a:pt x="28028" y="8464"/>
                      <a:pt x="27980" y="8417"/>
                    </a:cubicBezTo>
                    <a:cubicBezTo>
                      <a:pt x="27992" y="8405"/>
                      <a:pt x="28004" y="8381"/>
                      <a:pt x="28028" y="8369"/>
                    </a:cubicBezTo>
                    <a:close/>
                    <a:moveTo>
                      <a:pt x="26647" y="8143"/>
                    </a:moveTo>
                    <a:cubicBezTo>
                      <a:pt x="26742" y="8202"/>
                      <a:pt x="26825" y="8250"/>
                      <a:pt x="26908" y="8309"/>
                    </a:cubicBezTo>
                    <a:cubicBezTo>
                      <a:pt x="26944" y="8333"/>
                      <a:pt x="26980" y="8381"/>
                      <a:pt x="26968" y="8393"/>
                    </a:cubicBezTo>
                    <a:cubicBezTo>
                      <a:pt x="26944" y="8464"/>
                      <a:pt x="26908" y="8536"/>
                      <a:pt x="26861" y="8583"/>
                    </a:cubicBezTo>
                    <a:cubicBezTo>
                      <a:pt x="26858" y="8585"/>
                      <a:pt x="26855" y="8585"/>
                      <a:pt x="26852" y="8585"/>
                    </a:cubicBezTo>
                    <a:cubicBezTo>
                      <a:pt x="26822" y="8585"/>
                      <a:pt x="26761" y="8544"/>
                      <a:pt x="26718" y="8512"/>
                    </a:cubicBezTo>
                    <a:cubicBezTo>
                      <a:pt x="26682" y="8500"/>
                      <a:pt x="26647" y="8476"/>
                      <a:pt x="26611" y="8452"/>
                    </a:cubicBezTo>
                    <a:cubicBezTo>
                      <a:pt x="26492" y="8369"/>
                      <a:pt x="26492" y="8369"/>
                      <a:pt x="26575" y="8238"/>
                    </a:cubicBezTo>
                    <a:cubicBezTo>
                      <a:pt x="26599" y="8202"/>
                      <a:pt x="26635" y="8167"/>
                      <a:pt x="26647" y="8143"/>
                    </a:cubicBezTo>
                    <a:close/>
                    <a:moveTo>
                      <a:pt x="26897" y="8643"/>
                    </a:moveTo>
                    <a:cubicBezTo>
                      <a:pt x="26932" y="8667"/>
                      <a:pt x="26956" y="8702"/>
                      <a:pt x="27016" y="8750"/>
                    </a:cubicBezTo>
                    <a:cubicBezTo>
                      <a:pt x="26962" y="8793"/>
                      <a:pt x="26928" y="8835"/>
                      <a:pt x="26905" y="8835"/>
                    </a:cubicBezTo>
                    <a:cubicBezTo>
                      <a:pt x="26902" y="8835"/>
                      <a:pt x="26899" y="8835"/>
                      <a:pt x="26897" y="8833"/>
                    </a:cubicBezTo>
                    <a:cubicBezTo>
                      <a:pt x="26861" y="8810"/>
                      <a:pt x="26825" y="8774"/>
                      <a:pt x="26813" y="8738"/>
                    </a:cubicBezTo>
                    <a:cubicBezTo>
                      <a:pt x="26813" y="8702"/>
                      <a:pt x="26873" y="8679"/>
                      <a:pt x="26897" y="8643"/>
                    </a:cubicBezTo>
                    <a:close/>
                    <a:moveTo>
                      <a:pt x="24193" y="6808"/>
                    </a:moveTo>
                    <a:cubicBezTo>
                      <a:pt x="24230" y="6808"/>
                      <a:pt x="24267" y="6823"/>
                      <a:pt x="24301" y="6869"/>
                    </a:cubicBezTo>
                    <a:cubicBezTo>
                      <a:pt x="24361" y="6940"/>
                      <a:pt x="24432" y="7012"/>
                      <a:pt x="24503" y="7083"/>
                    </a:cubicBezTo>
                    <a:cubicBezTo>
                      <a:pt x="24527" y="7119"/>
                      <a:pt x="24563" y="7155"/>
                      <a:pt x="24587" y="7155"/>
                    </a:cubicBezTo>
                    <a:cubicBezTo>
                      <a:pt x="24742" y="7155"/>
                      <a:pt x="24801" y="7262"/>
                      <a:pt x="24861" y="7381"/>
                    </a:cubicBezTo>
                    <a:cubicBezTo>
                      <a:pt x="24883" y="7425"/>
                      <a:pt x="24905" y="7484"/>
                      <a:pt x="24939" y="7484"/>
                    </a:cubicBezTo>
                    <a:cubicBezTo>
                      <a:pt x="24959" y="7484"/>
                      <a:pt x="24984" y="7463"/>
                      <a:pt x="25015" y="7405"/>
                    </a:cubicBezTo>
                    <a:cubicBezTo>
                      <a:pt x="25015" y="7405"/>
                      <a:pt x="25051" y="7393"/>
                      <a:pt x="25051" y="7393"/>
                    </a:cubicBezTo>
                    <a:cubicBezTo>
                      <a:pt x="25063" y="7405"/>
                      <a:pt x="25087" y="7428"/>
                      <a:pt x="25087" y="7440"/>
                    </a:cubicBezTo>
                    <a:cubicBezTo>
                      <a:pt x="25087" y="7524"/>
                      <a:pt x="25087" y="7607"/>
                      <a:pt x="25087" y="7690"/>
                    </a:cubicBezTo>
                    <a:lnTo>
                      <a:pt x="25051" y="7690"/>
                    </a:lnTo>
                    <a:cubicBezTo>
                      <a:pt x="25087" y="7833"/>
                      <a:pt x="25123" y="7964"/>
                      <a:pt x="25146" y="8107"/>
                    </a:cubicBezTo>
                    <a:cubicBezTo>
                      <a:pt x="25146" y="8155"/>
                      <a:pt x="25123" y="8226"/>
                      <a:pt x="25087" y="8250"/>
                    </a:cubicBezTo>
                    <a:cubicBezTo>
                      <a:pt x="24992" y="8298"/>
                      <a:pt x="24992" y="8381"/>
                      <a:pt x="24980" y="8464"/>
                    </a:cubicBezTo>
                    <a:cubicBezTo>
                      <a:pt x="24968" y="8500"/>
                      <a:pt x="24932" y="8548"/>
                      <a:pt x="24908" y="8560"/>
                    </a:cubicBezTo>
                    <a:cubicBezTo>
                      <a:pt x="24753" y="8655"/>
                      <a:pt x="24599" y="8750"/>
                      <a:pt x="24444" y="8833"/>
                    </a:cubicBezTo>
                    <a:cubicBezTo>
                      <a:pt x="24372" y="8869"/>
                      <a:pt x="24301" y="8893"/>
                      <a:pt x="24230" y="8893"/>
                    </a:cubicBezTo>
                    <a:cubicBezTo>
                      <a:pt x="24111" y="8893"/>
                      <a:pt x="23980" y="8881"/>
                      <a:pt x="23872" y="8845"/>
                    </a:cubicBezTo>
                    <a:cubicBezTo>
                      <a:pt x="23823" y="8829"/>
                      <a:pt x="23778" y="8820"/>
                      <a:pt x="23736" y="8820"/>
                    </a:cubicBezTo>
                    <a:cubicBezTo>
                      <a:pt x="23688" y="8820"/>
                      <a:pt x="23643" y="8832"/>
                      <a:pt x="23599" y="8857"/>
                    </a:cubicBezTo>
                    <a:cubicBezTo>
                      <a:pt x="23572" y="8875"/>
                      <a:pt x="23549" y="8883"/>
                      <a:pt x="23530" y="8883"/>
                    </a:cubicBezTo>
                    <a:cubicBezTo>
                      <a:pt x="23495" y="8883"/>
                      <a:pt x="23471" y="8859"/>
                      <a:pt x="23456" y="8821"/>
                    </a:cubicBezTo>
                    <a:cubicBezTo>
                      <a:pt x="23337" y="8667"/>
                      <a:pt x="23229" y="8500"/>
                      <a:pt x="23134" y="8333"/>
                    </a:cubicBezTo>
                    <a:cubicBezTo>
                      <a:pt x="23122" y="8309"/>
                      <a:pt x="23134" y="8262"/>
                      <a:pt x="23146" y="8238"/>
                    </a:cubicBezTo>
                    <a:cubicBezTo>
                      <a:pt x="23289" y="7976"/>
                      <a:pt x="23337" y="7714"/>
                      <a:pt x="23229" y="7440"/>
                    </a:cubicBezTo>
                    <a:cubicBezTo>
                      <a:pt x="23206" y="7381"/>
                      <a:pt x="23277" y="7250"/>
                      <a:pt x="23360" y="7214"/>
                    </a:cubicBezTo>
                    <a:cubicBezTo>
                      <a:pt x="23599" y="7095"/>
                      <a:pt x="23837" y="6964"/>
                      <a:pt x="24075" y="6845"/>
                    </a:cubicBezTo>
                    <a:cubicBezTo>
                      <a:pt x="24112" y="6826"/>
                      <a:pt x="24153" y="6808"/>
                      <a:pt x="24193" y="6808"/>
                    </a:cubicBezTo>
                    <a:close/>
                    <a:moveTo>
                      <a:pt x="21396" y="8714"/>
                    </a:moveTo>
                    <a:lnTo>
                      <a:pt x="21396" y="8714"/>
                    </a:lnTo>
                    <a:cubicBezTo>
                      <a:pt x="21444" y="8774"/>
                      <a:pt x="21491" y="8833"/>
                      <a:pt x="21563" y="8893"/>
                    </a:cubicBezTo>
                    <a:cubicBezTo>
                      <a:pt x="21553" y="8894"/>
                      <a:pt x="21544" y="8894"/>
                      <a:pt x="21535" y="8894"/>
                    </a:cubicBezTo>
                    <a:cubicBezTo>
                      <a:pt x="21425" y="8894"/>
                      <a:pt x="21385" y="8825"/>
                      <a:pt x="21396" y="8714"/>
                    </a:cubicBezTo>
                    <a:close/>
                    <a:moveTo>
                      <a:pt x="25444" y="8786"/>
                    </a:moveTo>
                    <a:lnTo>
                      <a:pt x="25444" y="8786"/>
                    </a:lnTo>
                    <a:cubicBezTo>
                      <a:pt x="25462" y="8792"/>
                      <a:pt x="25483" y="8792"/>
                      <a:pt x="25502" y="8792"/>
                    </a:cubicBezTo>
                    <a:cubicBezTo>
                      <a:pt x="25521" y="8792"/>
                      <a:pt x="25539" y="8792"/>
                      <a:pt x="25551" y="8798"/>
                    </a:cubicBezTo>
                    <a:cubicBezTo>
                      <a:pt x="25694" y="8869"/>
                      <a:pt x="25825" y="8941"/>
                      <a:pt x="25944" y="9012"/>
                    </a:cubicBezTo>
                    <a:cubicBezTo>
                      <a:pt x="25980" y="9036"/>
                      <a:pt x="26004" y="9071"/>
                      <a:pt x="26027" y="9107"/>
                    </a:cubicBezTo>
                    <a:cubicBezTo>
                      <a:pt x="26004" y="9143"/>
                      <a:pt x="25992" y="9179"/>
                      <a:pt x="25956" y="9202"/>
                    </a:cubicBezTo>
                    <a:cubicBezTo>
                      <a:pt x="25952" y="9206"/>
                      <a:pt x="25946" y="9207"/>
                      <a:pt x="25938" y="9207"/>
                    </a:cubicBezTo>
                    <a:cubicBezTo>
                      <a:pt x="25918" y="9207"/>
                      <a:pt x="25889" y="9199"/>
                      <a:pt x="25873" y="9191"/>
                    </a:cubicBezTo>
                    <a:cubicBezTo>
                      <a:pt x="25742" y="9095"/>
                      <a:pt x="25611" y="9000"/>
                      <a:pt x="25492" y="8905"/>
                    </a:cubicBezTo>
                    <a:cubicBezTo>
                      <a:pt x="25468" y="8881"/>
                      <a:pt x="25456" y="8833"/>
                      <a:pt x="25444" y="8786"/>
                    </a:cubicBezTo>
                    <a:close/>
                    <a:moveTo>
                      <a:pt x="27968" y="9345"/>
                    </a:moveTo>
                    <a:cubicBezTo>
                      <a:pt x="28087" y="9357"/>
                      <a:pt x="28063" y="9464"/>
                      <a:pt x="28087" y="9536"/>
                    </a:cubicBezTo>
                    <a:cubicBezTo>
                      <a:pt x="28075" y="9548"/>
                      <a:pt x="28063" y="9560"/>
                      <a:pt x="28051" y="9572"/>
                    </a:cubicBezTo>
                    <a:cubicBezTo>
                      <a:pt x="28004" y="9524"/>
                      <a:pt x="27956" y="9476"/>
                      <a:pt x="27921" y="9429"/>
                    </a:cubicBezTo>
                    <a:cubicBezTo>
                      <a:pt x="27909" y="9417"/>
                      <a:pt x="27956" y="9345"/>
                      <a:pt x="27968" y="9345"/>
                    </a:cubicBezTo>
                    <a:close/>
                    <a:moveTo>
                      <a:pt x="27416" y="9414"/>
                    </a:moveTo>
                    <a:cubicBezTo>
                      <a:pt x="27422" y="9414"/>
                      <a:pt x="27427" y="9415"/>
                      <a:pt x="27432" y="9417"/>
                    </a:cubicBezTo>
                    <a:cubicBezTo>
                      <a:pt x="27516" y="9441"/>
                      <a:pt x="27516" y="9512"/>
                      <a:pt x="27456" y="9619"/>
                    </a:cubicBezTo>
                    <a:cubicBezTo>
                      <a:pt x="27373" y="9595"/>
                      <a:pt x="27289" y="9572"/>
                      <a:pt x="27313" y="9464"/>
                    </a:cubicBezTo>
                    <a:cubicBezTo>
                      <a:pt x="27324" y="9444"/>
                      <a:pt x="27378" y="9414"/>
                      <a:pt x="27416" y="9414"/>
                    </a:cubicBezTo>
                    <a:close/>
                    <a:moveTo>
                      <a:pt x="25313" y="9417"/>
                    </a:moveTo>
                    <a:lnTo>
                      <a:pt x="25313" y="9417"/>
                    </a:lnTo>
                    <a:cubicBezTo>
                      <a:pt x="25444" y="9429"/>
                      <a:pt x="25492" y="9488"/>
                      <a:pt x="25468" y="9583"/>
                    </a:cubicBezTo>
                    <a:cubicBezTo>
                      <a:pt x="25458" y="9603"/>
                      <a:pt x="25425" y="9622"/>
                      <a:pt x="25400" y="9622"/>
                    </a:cubicBezTo>
                    <a:cubicBezTo>
                      <a:pt x="25394" y="9622"/>
                      <a:pt x="25389" y="9621"/>
                      <a:pt x="25384" y="9619"/>
                    </a:cubicBezTo>
                    <a:cubicBezTo>
                      <a:pt x="25254" y="9583"/>
                      <a:pt x="25337" y="9488"/>
                      <a:pt x="25313" y="9417"/>
                    </a:cubicBezTo>
                    <a:close/>
                    <a:moveTo>
                      <a:pt x="24753" y="9602"/>
                    </a:moveTo>
                    <a:cubicBezTo>
                      <a:pt x="24785" y="9602"/>
                      <a:pt x="24817" y="9607"/>
                      <a:pt x="24849" y="9607"/>
                    </a:cubicBezTo>
                    <a:cubicBezTo>
                      <a:pt x="24849" y="9619"/>
                      <a:pt x="24861" y="9631"/>
                      <a:pt x="24861" y="9643"/>
                    </a:cubicBezTo>
                    <a:cubicBezTo>
                      <a:pt x="24837" y="9691"/>
                      <a:pt x="24801" y="9738"/>
                      <a:pt x="24765" y="9774"/>
                    </a:cubicBezTo>
                    <a:cubicBezTo>
                      <a:pt x="24742" y="9750"/>
                      <a:pt x="24694" y="9738"/>
                      <a:pt x="24694" y="9703"/>
                    </a:cubicBezTo>
                    <a:cubicBezTo>
                      <a:pt x="24682" y="9679"/>
                      <a:pt x="24694" y="9619"/>
                      <a:pt x="24706" y="9607"/>
                    </a:cubicBezTo>
                    <a:cubicBezTo>
                      <a:pt x="24722" y="9603"/>
                      <a:pt x="24738" y="9602"/>
                      <a:pt x="24753" y="9602"/>
                    </a:cubicBezTo>
                    <a:close/>
                    <a:moveTo>
                      <a:pt x="32242" y="10750"/>
                    </a:moveTo>
                    <a:cubicBezTo>
                      <a:pt x="32278" y="10786"/>
                      <a:pt x="32302" y="10810"/>
                      <a:pt x="32350" y="10857"/>
                    </a:cubicBezTo>
                    <a:cubicBezTo>
                      <a:pt x="32318" y="10889"/>
                      <a:pt x="32286" y="10931"/>
                      <a:pt x="32271" y="10931"/>
                    </a:cubicBezTo>
                    <a:cubicBezTo>
                      <a:pt x="32269" y="10931"/>
                      <a:pt x="32268" y="10930"/>
                      <a:pt x="32266" y="10929"/>
                    </a:cubicBezTo>
                    <a:cubicBezTo>
                      <a:pt x="32231" y="10905"/>
                      <a:pt x="32195" y="10869"/>
                      <a:pt x="32159" y="10846"/>
                    </a:cubicBezTo>
                    <a:cubicBezTo>
                      <a:pt x="32183" y="10810"/>
                      <a:pt x="32207" y="10774"/>
                      <a:pt x="32242" y="10750"/>
                    </a:cubicBezTo>
                    <a:close/>
                    <a:moveTo>
                      <a:pt x="26980" y="10798"/>
                    </a:moveTo>
                    <a:lnTo>
                      <a:pt x="26980" y="10798"/>
                    </a:lnTo>
                    <a:cubicBezTo>
                      <a:pt x="27123" y="10810"/>
                      <a:pt x="27159" y="10857"/>
                      <a:pt x="27135" y="10976"/>
                    </a:cubicBezTo>
                    <a:cubicBezTo>
                      <a:pt x="27087" y="10905"/>
                      <a:pt x="26944" y="10929"/>
                      <a:pt x="26980" y="10798"/>
                    </a:cubicBezTo>
                    <a:close/>
                    <a:moveTo>
                      <a:pt x="31489" y="11047"/>
                    </a:moveTo>
                    <a:cubicBezTo>
                      <a:pt x="31490" y="11047"/>
                      <a:pt x="31491" y="11047"/>
                      <a:pt x="31492" y="11048"/>
                    </a:cubicBezTo>
                    <a:cubicBezTo>
                      <a:pt x="31528" y="11060"/>
                      <a:pt x="31576" y="11107"/>
                      <a:pt x="31635" y="11155"/>
                    </a:cubicBezTo>
                    <a:cubicBezTo>
                      <a:pt x="31582" y="11187"/>
                      <a:pt x="31538" y="11228"/>
                      <a:pt x="31521" y="11228"/>
                    </a:cubicBezTo>
                    <a:cubicBezTo>
                      <a:pt x="31519" y="11228"/>
                      <a:pt x="31517" y="11228"/>
                      <a:pt x="31516" y="11227"/>
                    </a:cubicBezTo>
                    <a:cubicBezTo>
                      <a:pt x="31480" y="11203"/>
                      <a:pt x="31445" y="11155"/>
                      <a:pt x="31421" y="11107"/>
                    </a:cubicBezTo>
                    <a:cubicBezTo>
                      <a:pt x="31410" y="11107"/>
                      <a:pt x="31470" y="11047"/>
                      <a:pt x="31489" y="11047"/>
                    </a:cubicBezTo>
                    <a:close/>
                    <a:moveTo>
                      <a:pt x="32004" y="11107"/>
                    </a:moveTo>
                    <a:cubicBezTo>
                      <a:pt x="32040" y="11155"/>
                      <a:pt x="32076" y="11203"/>
                      <a:pt x="32100" y="11250"/>
                    </a:cubicBezTo>
                    <a:cubicBezTo>
                      <a:pt x="32100" y="11262"/>
                      <a:pt x="32088" y="11274"/>
                      <a:pt x="32088" y="11286"/>
                    </a:cubicBezTo>
                    <a:cubicBezTo>
                      <a:pt x="32040" y="11286"/>
                      <a:pt x="31981" y="11286"/>
                      <a:pt x="31957" y="11262"/>
                    </a:cubicBezTo>
                    <a:cubicBezTo>
                      <a:pt x="31933" y="11238"/>
                      <a:pt x="31957" y="11167"/>
                      <a:pt x="31957" y="11119"/>
                    </a:cubicBezTo>
                    <a:cubicBezTo>
                      <a:pt x="31969" y="11119"/>
                      <a:pt x="31981" y="11119"/>
                      <a:pt x="32004" y="11107"/>
                    </a:cubicBezTo>
                    <a:close/>
                    <a:moveTo>
                      <a:pt x="35350" y="11143"/>
                    </a:moveTo>
                    <a:cubicBezTo>
                      <a:pt x="35386" y="11179"/>
                      <a:pt x="35433" y="11215"/>
                      <a:pt x="35493" y="11274"/>
                    </a:cubicBezTo>
                    <a:cubicBezTo>
                      <a:pt x="35438" y="11318"/>
                      <a:pt x="35393" y="11383"/>
                      <a:pt x="35358" y="11383"/>
                    </a:cubicBezTo>
                    <a:cubicBezTo>
                      <a:pt x="35355" y="11383"/>
                      <a:pt x="35353" y="11382"/>
                      <a:pt x="35350" y="11381"/>
                    </a:cubicBezTo>
                    <a:cubicBezTo>
                      <a:pt x="35314" y="11369"/>
                      <a:pt x="35255" y="11310"/>
                      <a:pt x="35255" y="11274"/>
                    </a:cubicBezTo>
                    <a:cubicBezTo>
                      <a:pt x="35255" y="11227"/>
                      <a:pt x="35314" y="11191"/>
                      <a:pt x="35350" y="11143"/>
                    </a:cubicBezTo>
                    <a:close/>
                    <a:moveTo>
                      <a:pt x="31754" y="11738"/>
                    </a:moveTo>
                    <a:cubicBezTo>
                      <a:pt x="31873" y="11750"/>
                      <a:pt x="31873" y="11750"/>
                      <a:pt x="31909" y="11917"/>
                    </a:cubicBezTo>
                    <a:cubicBezTo>
                      <a:pt x="31900" y="11918"/>
                      <a:pt x="31892" y="11919"/>
                      <a:pt x="31883" y="11919"/>
                    </a:cubicBezTo>
                    <a:cubicBezTo>
                      <a:pt x="31793" y="11919"/>
                      <a:pt x="31743" y="11859"/>
                      <a:pt x="31754" y="11738"/>
                    </a:cubicBezTo>
                    <a:close/>
                    <a:moveTo>
                      <a:pt x="30397" y="12429"/>
                    </a:moveTo>
                    <a:cubicBezTo>
                      <a:pt x="30433" y="12453"/>
                      <a:pt x="30468" y="12477"/>
                      <a:pt x="30516" y="12524"/>
                    </a:cubicBezTo>
                    <a:cubicBezTo>
                      <a:pt x="30468" y="12560"/>
                      <a:pt x="30433" y="12596"/>
                      <a:pt x="30433" y="12596"/>
                    </a:cubicBezTo>
                    <a:cubicBezTo>
                      <a:pt x="30397" y="12572"/>
                      <a:pt x="30361" y="12536"/>
                      <a:pt x="30337" y="12500"/>
                    </a:cubicBezTo>
                    <a:cubicBezTo>
                      <a:pt x="30326" y="12500"/>
                      <a:pt x="30373" y="12453"/>
                      <a:pt x="30397" y="12429"/>
                    </a:cubicBezTo>
                    <a:close/>
                    <a:moveTo>
                      <a:pt x="25635" y="12965"/>
                    </a:moveTo>
                    <a:lnTo>
                      <a:pt x="25777" y="13108"/>
                    </a:lnTo>
                    <a:cubicBezTo>
                      <a:pt x="25765" y="13120"/>
                      <a:pt x="25765" y="13132"/>
                      <a:pt x="25754" y="13143"/>
                    </a:cubicBezTo>
                    <a:cubicBezTo>
                      <a:pt x="25658" y="13132"/>
                      <a:pt x="25599" y="13096"/>
                      <a:pt x="25599" y="13001"/>
                    </a:cubicBezTo>
                    <a:cubicBezTo>
                      <a:pt x="25611" y="12989"/>
                      <a:pt x="25623" y="12977"/>
                      <a:pt x="25635" y="12965"/>
                    </a:cubicBezTo>
                    <a:close/>
                    <a:moveTo>
                      <a:pt x="18288" y="13667"/>
                    </a:moveTo>
                    <a:cubicBezTo>
                      <a:pt x="18384" y="13715"/>
                      <a:pt x="18396" y="13774"/>
                      <a:pt x="18336" y="13870"/>
                    </a:cubicBezTo>
                    <a:cubicBezTo>
                      <a:pt x="18193" y="13810"/>
                      <a:pt x="18181" y="13774"/>
                      <a:pt x="18288" y="13667"/>
                    </a:cubicBezTo>
                    <a:close/>
                    <a:moveTo>
                      <a:pt x="12905" y="14225"/>
                    </a:moveTo>
                    <a:cubicBezTo>
                      <a:pt x="12975" y="14225"/>
                      <a:pt x="13036" y="14258"/>
                      <a:pt x="13097" y="14310"/>
                    </a:cubicBezTo>
                    <a:cubicBezTo>
                      <a:pt x="13137" y="14333"/>
                      <a:pt x="13179" y="14345"/>
                      <a:pt x="13219" y="14345"/>
                    </a:cubicBezTo>
                    <a:cubicBezTo>
                      <a:pt x="13265" y="14345"/>
                      <a:pt x="13310" y="14330"/>
                      <a:pt x="13347" y="14298"/>
                    </a:cubicBezTo>
                    <a:cubicBezTo>
                      <a:pt x="13371" y="14284"/>
                      <a:pt x="13391" y="14278"/>
                      <a:pt x="13409" y="14278"/>
                    </a:cubicBezTo>
                    <a:cubicBezTo>
                      <a:pt x="13437" y="14278"/>
                      <a:pt x="13461" y="14293"/>
                      <a:pt x="13490" y="14322"/>
                    </a:cubicBezTo>
                    <a:cubicBezTo>
                      <a:pt x="13526" y="14382"/>
                      <a:pt x="13573" y="14441"/>
                      <a:pt x="13621" y="14477"/>
                    </a:cubicBezTo>
                    <a:cubicBezTo>
                      <a:pt x="13669" y="14513"/>
                      <a:pt x="13728" y="14548"/>
                      <a:pt x="13776" y="14548"/>
                    </a:cubicBezTo>
                    <a:cubicBezTo>
                      <a:pt x="13871" y="14548"/>
                      <a:pt x="13907" y="14584"/>
                      <a:pt x="13919" y="14679"/>
                    </a:cubicBezTo>
                    <a:cubicBezTo>
                      <a:pt x="13919" y="14822"/>
                      <a:pt x="13978" y="14941"/>
                      <a:pt x="14097" y="15025"/>
                    </a:cubicBezTo>
                    <a:cubicBezTo>
                      <a:pt x="14109" y="15048"/>
                      <a:pt x="14133" y="15084"/>
                      <a:pt x="14133" y="15120"/>
                    </a:cubicBezTo>
                    <a:cubicBezTo>
                      <a:pt x="14121" y="15251"/>
                      <a:pt x="14062" y="15382"/>
                      <a:pt x="14121" y="15525"/>
                    </a:cubicBezTo>
                    <a:cubicBezTo>
                      <a:pt x="14133" y="15572"/>
                      <a:pt x="14085" y="15656"/>
                      <a:pt x="14062" y="15715"/>
                    </a:cubicBezTo>
                    <a:cubicBezTo>
                      <a:pt x="14014" y="15834"/>
                      <a:pt x="13954" y="15941"/>
                      <a:pt x="13895" y="16084"/>
                    </a:cubicBezTo>
                    <a:cubicBezTo>
                      <a:pt x="13812" y="16084"/>
                      <a:pt x="13716" y="16156"/>
                      <a:pt x="13645" y="16263"/>
                    </a:cubicBezTo>
                    <a:cubicBezTo>
                      <a:pt x="13621" y="16287"/>
                      <a:pt x="13550" y="16287"/>
                      <a:pt x="13478" y="16299"/>
                    </a:cubicBezTo>
                    <a:cubicBezTo>
                      <a:pt x="13490" y="16382"/>
                      <a:pt x="13419" y="16430"/>
                      <a:pt x="13312" y="16430"/>
                    </a:cubicBezTo>
                    <a:cubicBezTo>
                      <a:pt x="13216" y="16441"/>
                      <a:pt x="13121" y="16441"/>
                      <a:pt x="13038" y="16465"/>
                    </a:cubicBezTo>
                    <a:cubicBezTo>
                      <a:pt x="13025" y="16467"/>
                      <a:pt x="13013" y="16468"/>
                      <a:pt x="13001" y="16468"/>
                    </a:cubicBezTo>
                    <a:cubicBezTo>
                      <a:pt x="12924" y="16468"/>
                      <a:pt x="12862" y="16435"/>
                      <a:pt x="12800" y="16394"/>
                    </a:cubicBezTo>
                    <a:cubicBezTo>
                      <a:pt x="12793" y="16391"/>
                      <a:pt x="12785" y="16389"/>
                      <a:pt x="12776" y="16389"/>
                    </a:cubicBezTo>
                    <a:cubicBezTo>
                      <a:pt x="12753" y="16389"/>
                      <a:pt x="12725" y="16400"/>
                      <a:pt x="12716" y="16418"/>
                    </a:cubicBezTo>
                    <a:cubicBezTo>
                      <a:pt x="12689" y="16444"/>
                      <a:pt x="12665" y="16457"/>
                      <a:pt x="12642" y="16457"/>
                    </a:cubicBezTo>
                    <a:cubicBezTo>
                      <a:pt x="12614" y="16457"/>
                      <a:pt x="12588" y="16438"/>
                      <a:pt x="12561" y="16406"/>
                    </a:cubicBezTo>
                    <a:cubicBezTo>
                      <a:pt x="12430" y="16299"/>
                      <a:pt x="12300" y="16203"/>
                      <a:pt x="12169" y="16084"/>
                    </a:cubicBezTo>
                    <a:cubicBezTo>
                      <a:pt x="12049" y="15977"/>
                      <a:pt x="12002" y="15858"/>
                      <a:pt x="12038" y="15679"/>
                    </a:cubicBezTo>
                    <a:cubicBezTo>
                      <a:pt x="12073" y="15513"/>
                      <a:pt x="12061" y="15346"/>
                      <a:pt x="12073" y="15179"/>
                    </a:cubicBezTo>
                    <a:cubicBezTo>
                      <a:pt x="12073" y="15156"/>
                      <a:pt x="12061" y="15144"/>
                      <a:pt x="12061" y="15120"/>
                    </a:cubicBezTo>
                    <a:cubicBezTo>
                      <a:pt x="11978" y="14977"/>
                      <a:pt x="11990" y="14929"/>
                      <a:pt x="12121" y="14846"/>
                    </a:cubicBezTo>
                    <a:cubicBezTo>
                      <a:pt x="12216" y="14786"/>
                      <a:pt x="12300" y="14727"/>
                      <a:pt x="12288" y="14596"/>
                    </a:cubicBezTo>
                    <a:cubicBezTo>
                      <a:pt x="12288" y="14572"/>
                      <a:pt x="12323" y="14536"/>
                      <a:pt x="12347" y="14525"/>
                    </a:cubicBezTo>
                    <a:cubicBezTo>
                      <a:pt x="12490" y="14465"/>
                      <a:pt x="12633" y="14405"/>
                      <a:pt x="12764" y="14346"/>
                    </a:cubicBezTo>
                    <a:cubicBezTo>
                      <a:pt x="12800" y="14334"/>
                      <a:pt x="12811" y="14275"/>
                      <a:pt x="12823" y="14239"/>
                    </a:cubicBezTo>
                    <a:cubicBezTo>
                      <a:pt x="12852" y="14229"/>
                      <a:pt x="12879" y="14225"/>
                      <a:pt x="12905" y="14225"/>
                    </a:cubicBezTo>
                    <a:close/>
                    <a:moveTo>
                      <a:pt x="6013" y="18073"/>
                    </a:moveTo>
                    <a:cubicBezTo>
                      <a:pt x="6061" y="18108"/>
                      <a:pt x="6108" y="18144"/>
                      <a:pt x="6156" y="18192"/>
                    </a:cubicBezTo>
                    <a:cubicBezTo>
                      <a:pt x="6108" y="18251"/>
                      <a:pt x="6084" y="18275"/>
                      <a:pt x="6049" y="18311"/>
                    </a:cubicBezTo>
                    <a:cubicBezTo>
                      <a:pt x="6013" y="18275"/>
                      <a:pt x="5953" y="18239"/>
                      <a:pt x="5942" y="18180"/>
                    </a:cubicBezTo>
                    <a:cubicBezTo>
                      <a:pt x="5930" y="18168"/>
                      <a:pt x="5989" y="18120"/>
                      <a:pt x="6013" y="18073"/>
                    </a:cubicBezTo>
                    <a:close/>
                    <a:moveTo>
                      <a:pt x="32258" y="16780"/>
                    </a:moveTo>
                    <a:cubicBezTo>
                      <a:pt x="32317" y="16780"/>
                      <a:pt x="32357" y="16844"/>
                      <a:pt x="32409" y="16870"/>
                    </a:cubicBezTo>
                    <a:cubicBezTo>
                      <a:pt x="32457" y="16894"/>
                      <a:pt x="32504" y="16894"/>
                      <a:pt x="32540" y="16906"/>
                    </a:cubicBezTo>
                    <a:cubicBezTo>
                      <a:pt x="32552" y="16894"/>
                      <a:pt x="32552" y="16894"/>
                      <a:pt x="32564" y="16882"/>
                    </a:cubicBezTo>
                    <a:cubicBezTo>
                      <a:pt x="32576" y="16918"/>
                      <a:pt x="32600" y="16965"/>
                      <a:pt x="32612" y="17001"/>
                    </a:cubicBezTo>
                    <a:cubicBezTo>
                      <a:pt x="32635" y="17037"/>
                      <a:pt x="32659" y="17084"/>
                      <a:pt x="32695" y="17096"/>
                    </a:cubicBezTo>
                    <a:cubicBezTo>
                      <a:pt x="32897" y="17156"/>
                      <a:pt x="32933" y="17299"/>
                      <a:pt x="32945" y="17489"/>
                    </a:cubicBezTo>
                    <a:cubicBezTo>
                      <a:pt x="32945" y="17561"/>
                      <a:pt x="32993" y="17632"/>
                      <a:pt x="33004" y="17703"/>
                    </a:cubicBezTo>
                    <a:cubicBezTo>
                      <a:pt x="33016" y="17763"/>
                      <a:pt x="33016" y="17823"/>
                      <a:pt x="33016" y="17870"/>
                    </a:cubicBezTo>
                    <a:cubicBezTo>
                      <a:pt x="32993" y="17942"/>
                      <a:pt x="32969" y="18001"/>
                      <a:pt x="32945" y="18061"/>
                    </a:cubicBezTo>
                    <a:cubicBezTo>
                      <a:pt x="32909" y="18120"/>
                      <a:pt x="32874" y="18156"/>
                      <a:pt x="32838" y="18204"/>
                    </a:cubicBezTo>
                    <a:cubicBezTo>
                      <a:pt x="32826" y="18227"/>
                      <a:pt x="32790" y="18251"/>
                      <a:pt x="32778" y="18287"/>
                    </a:cubicBezTo>
                    <a:cubicBezTo>
                      <a:pt x="32731" y="18382"/>
                      <a:pt x="32707" y="18477"/>
                      <a:pt x="32647" y="18561"/>
                    </a:cubicBezTo>
                    <a:cubicBezTo>
                      <a:pt x="32612" y="18608"/>
                      <a:pt x="32528" y="18632"/>
                      <a:pt x="32481" y="18668"/>
                    </a:cubicBezTo>
                    <a:cubicBezTo>
                      <a:pt x="32433" y="18692"/>
                      <a:pt x="32385" y="18727"/>
                      <a:pt x="32373" y="18763"/>
                    </a:cubicBezTo>
                    <a:cubicBezTo>
                      <a:pt x="32350" y="18858"/>
                      <a:pt x="32302" y="18835"/>
                      <a:pt x="32231" y="18846"/>
                    </a:cubicBezTo>
                    <a:cubicBezTo>
                      <a:pt x="32154" y="18846"/>
                      <a:pt x="32083" y="18807"/>
                      <a:pt x="32010" y="18807"/>
                    </a:cubicBezTo>
                    <a:cubicBezTo>
                      <a:pt x="31969" y="18807"/>
                      <a:pt x="31928" y="18820"/>
                      <a:pt x="31885" y="18858"/>
                    </a:cubicBezTo>
                    <a:cubicBezTo>
                      <a:pt x="31878" y="18865"/>
                      <a:pt x="31866" y="18868"/>
                      <a:pt x="31851" y="18868"/>
                    </a:cubicBezTo>
                    <a:cubicBezTo>
                      <a:pt x="31816" y="18868"/>
                      <a:pt x="31764" y="18851"/>
                      <a:pt x="31731" y="18835"/>
                    </a:cubicBezTo>
                    <a:cubicBezTo>
                      <a:pt x="31622" y="18769"/>
                      <a:pt x="31533" y="18665"/>
                      <a:pt x="31392" y="18665"/>
                    </a:cubicBezTo>
                    <a:cubicBezTo>
                      <a:pt x="31378" y="18665"/>
                      <a:pt x="31364" y="18666"/>
                      <a:pt x="31350" y="18668"/>
                    </a:cubicBezTo>
                    <a:cubicBezTo>
                      <a:pt x="31326" y="18668"/>
                      <a:pt x="31290" y="18585"/>
                      <a:pt x="31266" y="18537"/>
                    </a:cubicBezTo>
                    <a:cubicBezTo>
                      <a:pt x="31207" y="18465"/>
                      <a:pt x="31171" y="18370"/>
                      <a:pt x="31099" y="18311"/>
                    </a:cubicBezTo>
                    <a:cubicBezTo>
                      <a:pt x="31028" y="18263"/>
                      <a:pt x="31004" y="18204"/>
                      <a:pt x="31004" y="18120"/>
                    </a:cubicBezTo>
                    <a:cubicBezTo>
                      <a:pt x="31004" y="18049"/>
                      <a:pt x="31004" y="17965"/>
                      <a:pt x="31004" y="17894"/>
                    </a:cubicBezTo>
                    <a:cubicBezTo>
                      <a:pt x="30992" y="17858"/>
                      <a:pt x="30980" y="17823"/>
                      <a:pt x="30957" y="17787"/>
                    </a:cubicBezTo>
                    <a:cubicBezTo>
                      <a:pt x="30933" y="17751"/>
                      <a:pt x="30873" y="17715"/>
                      <a:pt x="30873" y="17692"/>
                    </a:cubicBezTo>
                    <a:cubicBezTo>
                      <a:pt x="30873" y="17632"/>
                      <a:pt x="30909" y="17561"/>
                      <a:pt x="30933" y="17501"/>
                    </a:cubicBezTo>
                    <a:cubicBezTo>
                      <a:pt x="31004" y="17382"/>
                      <a:pt x="31076" y="17275"/>
                      <a:pt x="31147" y="17168"/>
                    </a:cubicBezTo>
                    <a:cubicBezTo>
                      <a:pt x="31153" y="17162"/>
                      <a:pt x="31168" y="17159"/>
                      <a:pt x="31184" y="17159"/>
                    </a:cubicBezTo>
                    <a:cubicBezTo>
                      <a:pt x="31201" y="17159"/>
                      <a:pt x="31219" y="17162"/>
                      <a:pt x="31230" y="17168"/>
                    </a:cubicBezTo>
                    <a:cubicBezTo>
                      <a:pt x="31254" y="17168"/>
                      <a:pt x="31266" y="17203"/>
                      <a:pt x="31278" y="17227"/>
                    </a:cubicBezTo>
                    <a:cubicBezTo>
                      <a:pt x="31308" y="17269"/>
                      <a:pt x="31335" y="17290"/>
                      <a:pt x="31360" y="17290"/>
                    </a:cubicBezTo>
                    <a:cubicBezTo>
                      <a:pt x="31385" y="17290"/>
                      <a:pt x="31409" y="17269"/>
                      <a:pt x="31433" y="17227"/>
                    </a:cubicBezTo>
                    <a:cubicBezTo>
                      <a:pt x="31480" y="17168"/>
                      <a:pt x="31516" y="17108"/>
                      <a:pt x="31552" y="17049"/>
                    </a:cubicBezTo>
                    <a:cubicBezTo>
                      <a:pt x="31623" y="17108"/>
                      <a:pt x="31683" y="17168"/>
                      <a:pt x="31754" y="17227"/>
                    </a:cubicBezTo>
                    <a:cubicBezTo>
                      <a:pt x="31885" y="17084"/>
                      <a:pt x="31873" y="17084"/>
                      <a:pt x="31742" y="16977"/>
                    </a:cubicBezTo>
                    <a:cubicBezTo>
                      <a:pt x="31707" y="16953"/>
                      <a:pt x="31695" y="16906"/>
                      <a:pt x="31671" y="16870"/>
                    </a:cubicBezTo>
                    <a:cubicBezTo>
                      <a:pt x="31719" y="16870"/>
                      <a:pt x="31754" y="16870"/>
                      <a:pt x="31802" y="16858"/>
                    </a:cubicBezTo>
                    <a:cubicBezTo>
                      <a:pt x="31850" y="16846"/>
                      <a:pt x="31885" y="16834"/>
                      <a:pt x="31945" y="16822"/>
                    </a:cubicBezTo>
                    <a:cubicBezTo>
                      <a:pt x="31981" y="16870"/>
                      <a:pt x="32028" y="16941"/>
                      <a:pt x="32076" y="17001"/>
                    </a:cubicBezTo>
                    <a:cubicBezTo>
                      <a:pt x="32147" y="16965"/>
                      <a:pt x="32123" y="16930"/>
                      <a:pt x="32088" y="16894"/>
                    </a:cubicBezTo>
                    <a:cubicBezTo>
                      <a:pt x="32076" y="16870"/>
                      <a:pt x="32076" y="16834"/>
                      <a:pt x="32064" y="16799"/>
                    </a:cubicBezTo>
                    <a:lnTo>
                      <a:pt x="32147" y="16799"/>
                    </a:lnTo>
                    <a:cubicBezTo>
                      <a:pt x="32157" y="16799"/>
                      <a:pt x="32174" y="16814"/>
                      <a:pt x="32180" y="16814"/>
                    </a:cubicBezTo>
                    <a:cubicBezTo>
                      <a:pt x="32182" y="16814"/>
                      <a:pt x="32183" y="16813"/>
                      <a:pt x="32183" y="16811"/>
                    </a:cubicBezTo>
                    <a:cubicBezTo>
                      <a:pt x="32212" y="16788"/>
                      <a:pt x="32236" y="16780"/>
                      <a:pt x="32258" y="16780"/>
                    </a:cubicBezTo>
                    <a:close/>
                    <a:moveTo>
                      <a:pt x="21484" y="19142"/>
                    </a:moveTo>
                    <a:cubicBezTo>
                      <a:pt x="21591" y="19142"/>
                      <a:pt x="21702" y="19172"/>
                      <a:pt x="21813" y="19192"/>
                    </a:cubicBezTo>
                    <a:cubicBezTo>
                      <a:pt x="22039" y="19216"/>
                      <a:pt x="22146" y="19382"/>
                      <a:pt x="22253" y="19549"/>
                    </a:cubicBezTo>
                    <a:cubicBezTo>
                      <a:pt x="22301" y="19620"/>
                      <a:pt x="22301" y="19704"/>
                      <a:pt x="22336" y="19775"/>
                    </a:cubicBezTo>
                    <a:cubicBezTo>
                      <a:pt x="22348" y="19811"/>
                      <a:pt x="22372" y="19847"/>
                      <a:pt x="22408" y="19882"/>
                    </a:cubicBezTo>
                    <a:cubicBezTo>
                      <a:pt x="22467" y="19954"/>
                      <a:pt x="22467" y="20013"/>
                      <a:pt x="22444" y="20097"/>
                    </a:cubicBezTo>
                    <a:cubicBezTo>
                      <a:pt x="22396" y="20204"/>
                      <a:pt x="22301" y="20323"/>
                      <a:pt x="22384" y="20454"/>
                    </a:cubicBezTo>
                    <a:cubicBezTo>
                      <a:pt x="22396" y="20466"/>
                      <a:pt x="22372" y="20525"/>
                      <a:pt x="22348" y="20549"/>
                    </a:cubicBezTo>
                    <a:cubicBezTo>
                      <a:pt x="22289" y="20609"/>
                      <a:pt x="22229" y="20668"/>
                      <a:pt x="22241" y="20763"/>
                    </a:cubicBezTo>
                    <a:cubicBezTo>
                      <a:pt x="22241" y="20787"/>
                      <a:pt x="22194" y="20823"/>
                      <a:pt x="22170" y="20859"/>
                    </a:cubicBezTo>
                    <a:lnTo>
                      <a:pt x="22146" y="20859"/>
                    </a:lnTo>
                    <a:cubicBezTo>
                      <a:pt x="22229" y="20668"/>
                      <a:pt x="22027" y="20668"/>
                      <a:pt x="21979" y="20573"/>
                    </a:cubicBezTo>
                    <a:cubicBezTo>
                      <a:pt x="21872" y="20644"/>
                      <a:pt x="21860" y="20692"/>
                      <a:pt x="21944" y="20799"/>
                    </a:cubicBezTo>
                    <a:cubicBezTo>
                      <a:pt x="21967" y="20835"/>
                      <a:pt x="21991" y="20894"/>
                      <a:pt x="21979" y="20918"/>
                    </a:cubicBezTo>
                    <a:cubicBezTo>
                      <a:pt x="21967" y="20942"/>
                      <a:pt x="21908" y="20954"/>
                      <a:pt x="21872" y="20966"/>
                    </a:cubicBezTo>
                    <a:cubicBezTo>
                      <a:pt x="21741" y="20990"/>
                      <a:pt x="21610" y="21002"/>
                      <a:pt x="21491" y="21013"/>
                    </a:cubicBezTo>
                    <a:cubicBezTo>
                      <a:pt x="21432" y="21013"/>
                      <a:pt x="21372" y="20978"/>
                      <a:pt x="21324" y="20942"/>
                    </a:cubicBezTo>
                    <a:cubicBezTo>
                      <a:pt x="21285" y="20919"/>
                      <a:pt x="21257" y="20895"/>
                      <a:pt x="21221" y="20895"/>
                    </a:cubicBezTo>
                    <a:cubicBezTo>
                      <a:pt x="21203" y="20895"/>
                      <a:pt x="21182" y="20902"/>
                      <a:pt x="21158" y="20918"/>
                    </a:cubicBezTo>
                    <a:cubicBezTo>
                      <a:pt x="21146" y="20924"/>
                      <a:pt x="21128" y="20927"/>
                      <a:pt x="21110" y="20927"/>
                    </a:cubicBezTo>
                    <a:cubicBezTo>
                      <a:pt x="21092" y="20927"/>
                      <a:pt x="21074" y="20924"/>
                      <a:pt x="21063" y="20918"/>
                    </a:cubicBezTo>
                    <a:cubicBezTo>
                      <a:pt x="20991" y="20859"/>
                      <a:pt x="20908" y="20799"/>
                      <a:pt x="20848" y="20716"/>
                    </a:cubicBezTo>
                    <a:cubicBezTo>
                      <a:pt x="20812" y="20680"/>
                      <a:pt x="20812" y="20597"/>
                      <a:pt x="20836" y="20549"/>
                    </a:cubicBezTo>
                    <a:cubicBezTo>
                      <a:pt x="20860" y="20490"/>
                      <a:pt x="20896" y="20430"/>
                      <a:pt x="20836" y="20359"/>
                    </a:cubicBezTo>
                    <a:cubicBezTo>
                      <a:pt x="20824" y="20323"/>
                      <a:pt x="20824" y="20263"/>
                      <a:pt x="20836" y="20216"/>
                    </a:cubicBezTo>
                    <a:cubicBezTo>
                      <a:pt x="20872" y="20132"/>
                      <a:pt x="20836" y="20097"/>
                      <a:pt x="20777" y="20049"/>
                    </a:cubicBezTo>
                    <a:cubicBezTo>
                      <a:pt x="20705" y="20001"/>
                      <a:pt x="20658" y="19942"/>
                      <a:pt x="20717" y="19847"/>
                    </a:cubicBezTo>
                    <a:cubicBezTo>
                      <a:pt x="20741" y="19811"/>
                      <a:pt x="20717" y="19763"/>
                      <a:pt x="20717" y="19716"/>
                    </a:cubicBezTo>
                    <a:cubicBezTo>
                      <a:pt x="20705" y="19644"/>
                      <a:pt x="20705" y="19573"/>
                      <a:pt x="20789" y="19537"/>
                    </a:cubicBezTo>
                    <a:cubicBezTo>
                      <a:pt x="20824" y="19525"/>
                      <a:pt x="20848" y="19489"/>
                      <a:pt x="20872" y="19466"/>
                    </a:cubicBezTo>
                    <a:cubicBezTo>
                      <a:pt x="20943" y="19418"/>
                      <a:pt x="20967" y="19323"/>
                      <a:pt x="21086" y="19323"/>
                    </a:cubicBezTo>
                    <a:cubicBezTo>
                      <a:pt x="21134" y="19323"/>
                      <a:pt x="21182" y="19251"/>
                      <a:pt x="21229" y="19227"/>
                    </a:cubicBezTo>
                    <a:cubicBezTo>
                      <a:pt x="21310" y="19163"/>
                      <a:pt x="21396" y="19142"/>
                      <a:pt x="21484" y="19142"/>
                    </a:cubicBezTo>
                    <a:close/>
                    <a:moveTo>
                      <a:pt x="5646" y="22183"/>
                    </a:moveTo>
                    <a:cubicBezTo>
                      <a:pt x="5676" y="22183"/>
                      <a:pt x="5706" y="22186"/>
                      <a:pt x="5739" y="22192"/>
                    </a:cubicBezTo>
                    <a:cubicBezTo>
                      <a:pt x="5834" y="22204"/>
                      <a:pt x="5942" y="22192"/>
                      <a:pt x="6037" y="22252"/>
                    </a:cubicBezTo>
                    <a:cubicBezTo>
                      <a:pt x="6215" y="22371"/>
                      <a:pt x="6311" y="22645"/>
                      <a:pt x="6215" y="22835"/>
                    </a:cubicBezTo>
                    <a:cubicBezTo>
                      <a:pt x="6180" y="22895"/>
                      <a:pt x="6144" y="22954"/>
                      <a:pt x="6108" y="23026"/>
                    </a:cubicBezTo>
                    <a:cubicBezTo>
                      <a:pt x="6061" y="23109"/>
                      <a:pt x="5989" y="23133"/>
                      <a:pt x="5882" y="23133"/>
                    </a:cubicBezTo>
                    <a:cubicBezTo>
                      <a:pt x="5811" y="23133"/>
                      <a:pt x="5739" y="23180"/>
                      <a:pt x="5668" y="23204"/>
                    </a:cubicBezTo>
                    <a:cubicBezTo>
                      <a:pt x="5657" y="23029"/>
                      <a:pt x="5596" y="22965"/>
                      <a:pt x="5447" y="22965"/>
                    </a:cubicBezTo>
                    <a:cubicBezTo>
                      <a:pt x="5434" y="22965"/>
                      <a:pt x="5420" y="22965"/>
                      <a:pt x="5406" y="22966"/>
                    </a:cubicBezTo>
                    <a:cubicBezTo>
                      <a:pt x="5263" y="22966"/>
                      <a:pt x="5203" y="22918"/>
                      <a:pt x="5203" y="22764"/>
                    </a:cubicBezTo>
                    <a:cubicBezTo>
                      <a:pt x="5203" y="22633"/>
                      <a:pt x="5227" y="22490"/>
                      <a:pt x="5311" y="22371"/>
                    </a:cubicBezTo>
                    <a:cubicBezTo>
                      <a:pt x="5399" y="22252"/>
                      <a:pt x="5504" y="22183"/>
                      <a:pt x="5646" y="22183"/>
                    </a:cubicBezTo>
                    <a:close/>
                    <a:moveTo>
                      <a:pt x="6668" y="23026"/>
                    </a:moveTo>
                    <a:cubicBezTo>
                      <a:pt x="6656" y="23109"/>
                      <a:pt x="6644" y="23180"/>
                      <a:pt x="6644" y="23252"/>
                    </a:cubicBezTo>
                    <a:cubicBezTo>
                      <a:pt x="6632" y="23240"/>
                      <a:pt x="6608" y="23240"/>
                      <a:pt x="6596" y="23240"/>
                    </a:cubicBezTo>
                    <a:cubicBezTo>
                      <a:pt x="6549" y="23145"/>
                      <a:pt x="6561" y="23085"/>
                      <a:pt x="6668" y="23026"/>
                    </a:cubicBezTo>
                    <a:close/>
                    <a:moveTo>
                      <a:pt x="7997" y="25018"/>
                    </a:moveTo>
                    <a:cubicBezTo>
                      <a:pt x="8043" y="25018"/>
                      <a:pt x="8089" y="25042"/>
                      <a:pt x="8132" y="25085"/>
                    </a:cubicBezTo>
                    <a:cubicBezTo>
                      <a:pt x="8201" y="25146"/>
                      <a:pt x="8271" y="25162"/>
                      <a:pt x="8344" y="25162"/>
                    </a:cubicBezTo>
                    <a:cubicBezTo>
                      <a:pt x="8372" y="25162"/>
                      <a:pt x="8401" y="25160"/>
                      <a:pt x="8430" y="25157"/>
                    </a:cubicBezTo>
                    <a:cubicBezTo>
                      <a:pt x="8478" y="25157"/>
                      <a:pt x="8537" y="25181"/>
                      <a:pt x="8549" y="25204"/>
                    </a:cubicBezTo>
                    <a:cubicBezTo>
                      <a:pt x="8644" y="25335"/>
                      <a:pt x="8728" y="25454"/>
                      <a:pt x="8894" y="25502"/>
                    </a:cubicBezTo>
                    <a:cubicBezTo>
                      <a:pt x="8918" y="25502"/>
                      <a:pt x="8942" y="25538"/>
                      <a:pt x="8954" y="25562"/>
                    </a:cubicBezTo>
                    <a:cubicBezTo>
                      <a:pt x="8966" y="25764"/>
                      <a:pt x="8978" y="25966"/>
                      <a:pt x="8990" y="26193"/>
                    </a:cubicBezTo>
                    <a:lnTo>
                      <a:pt x="8906" y="26193"/>
                    </a:lnTo>
                    <a:cubicBezTo>
                      <a:pt x="8871" y="26193"/>
                      <a:pt x="8835" y="26205"/>
                      <a:pt x="8787" y="26216"/>
                    </a:cubicBezTo>
                    <a:cubicBezTo>
                      <a:pt x="8811" y="26264"/>
                      <a:pt x="8823" y="26336"/>
                      <a:pt x="8859" y="26347"/>
                    </a:cubicBezTo>
                    <a:cubicBezTo>
                      <a:pt x="8978" y="26383"/>
                      <a:pt x="8978" y="26431"/>
                      <a:pt x="8906" y="26514"/>
                    </a:cubicBezTo>
                    <a:cubicBezTo>
                      <a:pt x="8882" y="26538"/>
                      <a:pt x="8906" y="26597"/>
                      <a:pt x="8918" y="26633"/>
                    </a:cubicBezTo>
                    <a:cubicBezTo>
                      <a:pt x="8930" y="26717"/>
                      <a:pt x="8954" y="26800"/>
                      <a:pt x="8835" y="26824"/>
                    </a:cubicBezTo>
                    <a:cubicBezTo>
                      <a:pt x="8823" y="26836"/>
                      <a:pt x="8799" y="26859"/>
                      <a:pt x="8787" y="26871"/>
                    </a:cubicBezTo>
                    <a:cubicBezTo>
                      <a:pt x="8585" y="27133"/>
                      <a:pt x="8287" y="27181"/>
                      <a:pt x="8001" y="27228"/>
                    </a:cubicBezTo>
                    <a:cubicBezTo>
                      <a:pt x="7918" y="27240"/>
                      <a:pt x="7835" y="27240"/>
                      <a:pt x="7763" y="27240"/>
                    </a:cubicBezTo>
                    <a:cubicBezTo>
                      <a:pt x="7728" y="27240"/>
                      <a:pt x="7668" y="27240"/>
                      <a:pt x="7644" y="27217"/>
                    </a:cubicBezTo>
                    <a:cubicBezTo>
                      <a:pt x="7579" y="27144"/>
                      <a:pt x="7509" y="27120"/>
                      <a:pt x="7433" y="27120"/>
                    </a:cubicBezTo>
                    <a:cubicBezTo>
                      <a:pt x="7398" y="27120"/>
                      <a:pt x="7361" y="27126"/>
                      <a:pt x="7323" y="27133"/>
                    </a:cubicBezTo>
                    <a:cubicBezTo>
                      <a:pt x="7303" y="27137"/>
                      <a:pt x="7285" y="27138"/>
                      <a:pt x="7269" y="27138"/>
                    </a:cubicBezTo>
                    <a:cubicBezTo>
                      <a:pt x="7174" y="27138"/>
                      <a:pt x="7125" y="27083"/>
                      <a:pt x="7085" y="27002"/>
                    </a:cubicBezTo>
                    <a:cubicBezTo>
                      <a:pt x="6954" y="26812"/>
                      <a:pt x="6846" y="26621"/>
                      <a:pt x="6835" y="26371"/>
                    </a:cubicBezTo>
                    <a:cubicBezTo>
                      <a:pt x="6835" y="26240"/>
                      <a:pt x="6787" y="26121"/>
                      <a:pt x="6906" y="26014"/>
                    </a:cubicBezTo>
                    <a:cubicBezTo>
                      <a:pt x="6966" y="25955"/>
                      <a:pt x="6942" y="25883"/>
                      <a:pt x="6906" y="25824"/>
                    </a:cubicBezTo>
                    <a:cubicBezTo>
                      <a:pt x="6894" y="25764"/>
                      <a:pt x="6882" y="25704"/>
                      <a:pt x="6858" y="25633"/>
                    </a:cubicBezTo>
                    <a:lnTo>
                      <a:pt x="6858" y="25633"/>
                    </a:lnTo>
                    <a:cubicBezTo>
                      <a:pt x="6881" y="25639"/>
                      <a:pt x="6902" y="25642"/>
                      <a:pt x="6921" y="25642"/>
                    </a:cubicBezTo>
                    <a:cubicBezTo>
                      <a:pt x="7016" y="25642"/>
                      <a:pt x="7077" y="25573"/>
                      <a:pt x="7096" y="25454"/>
                    </a:cubicBezTo>
                    <a:cubicBezTo>
                      <a:pt x="7106" y="25395"/>
                      <a:pt x="7084" y="25312"/>
                      <a:pt x="7156" y="25312"/>
                    </a:cubicBezTo>
                    <a:cubicBezTo>
                      <a:pt x="7172" y="25312"/>
                      <a:pt x="7191" y="25315"/>
                      <a:pt x="7216" y="25323"/>
                    </a:cubicBezTo>
                    <a:cubicBezTo>
                      <a:pt x="7251" y="25228"/>
                      <a:pt x="7370" y="25276"/>
                      <a:pt x="7418" y="25216"/>
                    </a:cubicBezTo>
                    <a:cubicBezTo>
                      <a:pt x="7497" y="25146"/>
                      <a:pt x="7589" y="25128"/>
                      <a:pt x="7680" y="25128"/>
                    </a:cubicBezTo>
                    <a:cubicBezTo>
                      <a:pt x="7712" y="25128"/>
                      <a:pt x="7744" y="25130"/>
                      <a:pt x="7775" y="25133"/>
                    </a:cubicBezTo>
                    <a:cubicBezTo>
                      <a:pt x="7811" y="25133"/>
                      <a:pt x="7847" y="25109"/>
                      <a:pt x="7870" y="25085"/>
                    </a:cubicBezTo>
                    <a:cubicBezTo>
                      <a:pt x="7911" y="25039"/>
                      <a:pt x="7954" y="25018"/>
                      <a:pt x="7997" y="25018"/>
                    </a:cubicBezTo>
                    <a:close/>
                    <a:moveTo>
                      <a:pt x="20955" y="31586"/>
                    </a:moveTo>
                    <a:cubicBezTo>
                      <a:pt x="21122" y="31598"/>
                      <a:pt x="21265" y="31634"/>
                      <a:pt x="21324" y="31789"/>
                    </a:cubicBezTo>
                    <a:cubicBezTo>
                      <a:pt x="21336" y="31824"/>
                      <a:pt x="21372" y="31836"/>
                      <a:pt x="21384" y="31872"/>
                    </a:cubicBezTo>
                    <a:cubicBezTo>
                      <a:pt x="21396" y="31896"/>
                      <a:pt x="21408" y="31943"/>
                      <a:pt x="21408" y="31979"/>
                    </a:cubicBezTo>
                    <a:cubicBezTo>
                      <a:pt x="21408" y="32050"/>
                      <a:pt x="21384" y="32134"/>
                      <a:pt x="21372" y="32205"/>
                    </a:cubicBezTo>
                    <a:cubicBezTo>
                      <a:pt x="21360" y="32277"/>
                      <a:pt x="21348" y="32312"/>
                      <a:pt x="21265" y="32312"/>
                    </a:cubicBezTo>
                    <a:cubicBezTo>
                      <a:pt x="21217" y="32312"/>
                      <a:pt x="21170" y="32336"/>
                      <a:pt x="21134" y="32372"/>
                    </a:cubicBezTo>
                    <a:cubicBezTo>
                      <a:pt x="21054" y="32436"/>
                      <a:pt x="20991" y="32469"/>
                      <a:pt x="20935" y="32469"/>
                    </a:cubicBezTo>
                    <a:cubicBezTo>
                      <a:pt x="20866" y="32469"/>
                      <a:pt x="20807" y="32418"/>
                      <a:pt x="20741" y="32312"/>
                    </a:cubicBezTo>
                    <a:cubicBezTo>
                      <a:pt x="20717" y="32289"/>
                      <a:pt x="20705" y="32265"/>
                      <a:pt x="20682" y="32253"/>
                    </a:cubicBezTo>
                    <a:cubicBezTo>
                      <a:pt x="20586" y="32193"/>
                      <a:pt x="20503" y="32122"/>
                      <a:pt x="20598" y="32003"/>
                    </a:cubicBezTo>
                    <a:cubicBezTo>
                      <a:pt x="20598" y="31991"/>
                      <a:pt x="20586" y="31967"/>
                      <a:pt x="20586" y="31943"/>
                    </a:cubicBezTo>
                    <a:cubicBezTo>
                      <a:pt x="20551" y="31789"/>
                      <a:pt x="20610" y="31693"/>
                      <a:pt x="20753" y="31646"/>
                    </a:cubicBezTo>
                    <a:cubicBezTo>
                      <a:pt x="20824" y="31622"/>
                      <a:pt x="20908" y="31598"/>
                      <a:pt x="20955" y="31586"/>
                    </a:cubicBezTo>
                    <a:close/>
                    <a:moveTo>
                      <a:pt x="17050" y="33408"/>
                    </a:moveTo>
                    <a:cubicBezTo>
                      <a:pt x="17062" y="33432"/>
                      <a:pt x="17074" y="33467"/>
                      <a:pt x="17086" y="33491"/>
                    </a:cubicBezTo>
                    <a:cubicBezTo>
                      <a:pt x="17074" y="33503"/>
                      <a:pt x="17062" y="33503"/>
                      <a:pt x="17050" y="33515"/>
                    </a:cubicBezTo>
                    <a:cubicBezTo>
                      <a:pt x="17038" y="33479"/>
                      <a:pt x="17026" y="33444"/>
                      <a:pt x="17014" y="33420"/>
                    </a:cubicBezTo>
                    <a:cubicBezTo>
                      <a:pt x="17014" y="33408"/>
                      <a:pt x="17038" y="33408"/>
                      <a:pt x="17050" y="33408"/>
                    </a:cubicBezTo>
                    <a:close/>
                    <a:moveTo>
                      <a:pt x="17098" y="31336"/>
                    </a:moveTo>
                    <a:cubicBezTo>
                      <a:pt x="17228" y="31369"/>
                      <a:pt x="17365" y="31435"/>
                      <a:pt x="17503" y="31435"/>
                    </a:cubicBezTo>
                    <a:cubicBezTo>
                      <a:pt x="17566" y="31435"/>
                      <a:pt x="17629" y="31421"/>
                      <a:pt x="17693" y="31384"/>
                    </a:cubicBezTo>
                    <a:cubicBezTo>
                      <a:pt x="17788" y="31467"/>
                      <a:pt x="17872" y="31550"/>
                      <a:pt x="17979" y="31622"/>
                    </a:cubicBezTo>
                    <a:cubicBezTo>
                      <a:pt x="18015" y="31646"/>
                      <a:pt x="18086" y="31634"/>
                      <a:pt x="18134" y="31658"/>
                    </a:cubicBezTo>
                    <a:cubicBezTo>
                      <a:pt x="18169" y="31669"/>
                      <a:pt x="18217" y="31693"/>
                      <a:pt x="18229" y="31717"/>
                    </a:cubicBezTo>
                    <a:cubicBezTo>
                      <a:pt x="18276" y="31872"/>
                      <a:pt x="18324" y="32039"/>
                      <a:pt x="18372" y="32193"/>
                    </a:cubicBezTo>
                    <a:cubicBezTo>
                      <a:pt x="18443" y="32396"/>
                      <a:pt x="18372" y="32562"/>
                      <a:pt x="18229" y="32705"/>
                    </a:cubicBezTo>
                    <a:cubicBezTo>
                      <a:pt x="18253" y="32741"/>
                      <a:pt x="18288" y="32777"/>
                      <a:pt x="18312" y="32812"/>
                    </a:cubicBezTo>
                    <a:cubicBezTo>
                      <a:pt x="18384" y="32920"/>
                      <a:pt x="18348" y="32991"/>
                      <a:pt x="18276" y="33086"/>
                    </a:cubicBezTo>
                    <a:cubicBezTo>
                      <a:pt x="18181" y="33229"/>
                      <a:pt x="18074" y="33336"/>
                      <a:pt x="17919" y="33408"/>
                    </a:cubicBezTo>
                    <a:cubicBezTo>
                      <a:pt x="17860" y="33432"/>
                      <a:pt x="17812" y="33515"/>
                      <a:pt x="17753" y="33551"/>
                    </a:cubicBezTo>
                    <a:cubicBezTo>
                      <a:pt x="17681" y="33586"/>
                      <a:pt x="17598" y="33622"/>
                      <a:pt x="17514" y="33634"/>
                    </a:cubicBezTo>
                    <a:cubicBezTo>
                      <a:pt x="17511" y="33635"/>
                      <a:pt x="17507" y="33636"/>
                      <a:pt x="17503" y="33636"/>
                    </a:cubicBezTo>
                    <a:cubicBezTo>
                      <a:pt x="17468" y="33636"/>
                      <a:pt x="17423" y="33594"/>
                      <a:pt x="17360" y="33563"/>
                    </a:cubicBezTo>
                    <a:cubicBezTo>
                      <a:pt x="17312" y="33598"/>
                      <a:pt x="17253" y="33646"/>
                      <a:pt x="17169" y="33694"/>
                    </a:cubicBezTo>
                    <a:cubicBezTo>
                      <a:pt x="17062" y="33658"/>
                      <a:pt x="17062" y="33610"/>
                      <a:pt x="17157" y="33527"/>
                    </a:cubicBezTo>
                    <a:cubicBezTo>
                      <a:pt x="17169" y="33503"/>
                      <a:pt x="17157" y="33444"/>
                      <a:pt x="17145" y="33432"/>
                    </a:cubicBezTo>
                    <a:cubicBezTo>
                      <a:pt x="17062" y="33384"/>
                      <a:pt x="17050" y="33241"/>
                      <a:pt x="16919" y="33241"/>
                    </a:cubicBezTo>
                    <a:cubicBezTo>
                      <a:pt x="16907" y="33241"/>
                      <a:pt x="16872" y="33146"/>
                      <a:pt x="16883" y="33098"/>
                    </a:cubicBezTo>
                    <a:cubicBezTo>
                      <a:pt x="16883" y="33015"/>
                      <a:pt x="16848" y="32967"/>
                      <a:pt x="16776" y="32932"/>
                    </a:cubicBezTo>
                    <a:lnTo>
                      <a:pt x="16776" y="32932"/>
                    </a:lnTo>
                    <a:cubicBezTo>
                      <a:pt x="16657" y="33051"/>
                      <a:pt x="16657" y="33051"/>
                      <a:pt x="16824" y="33193"/>
                    </a:cubicBezTo>
                    <a:cubicBezTo>
                      <a:pt x="16681" y="33360"/>
                      <a:pt x="16955" y="33408"/>
                      <a:pt x="16943" y="33551"/>
                    </a:cubicBezTo>
                    <a:cubicBezTo>
                      <a:pt x="16752" y="33515"/>
                      <a:pt x="16717" y="33491"/>
                      <a:pt x="16705" y="33348"/>
                    </a:cubicBezTo>
                    <a:cubicBezTo>
                      <a:pt x="16550" y="33313"/>
                      <a:pt x="16538" y="33265"/>
                      <a:pt x="16598" y="33122"/>
                    </a:cubicBezTo>
                    <a:cubicBezTo>
                      <a:pt x="16610" y="33098"/>
                      <a:pt x="16610" y="33051"/>
                      <a:pt x="16586" y="33039"/>
                    </a:cubicBezTo>
                    <a:cubicBezTo>
                      <a:pt x="16569" y="33030"/>
                      <a:pt x="16536" y="33017"/>
                      <a:pt x="16509" y="33017"/>
                    </a:cubicBezTo>
                    <a:cubicBezTo>
                      <a:pt x="16497" y="33017"/>
                      <a:pt x="16486" y="33019"/>
                      <a:pt x="16479" y="33027"/>
                    </a:cubicBezTo>
                    <a:cubicBezTo>
                      <a:pt x="16448" y="33044"/>
                      <a:pt x="16425" y="33051"/>
                      <a:pt x="16406" y="33051"/>
                    </a:cubicBezTo>
                    <a:cubicBezTo>
                      <a:pt x="16359" y="33051"/>
                      <a:pt x="16344" y="33003"/>
                      <a:pt x="16336" y="32943"/>
                    </a:cubicBezTo>
                    <a:cubicBezTo>
                      <a:pt x="16336" y="32872"/>
                      <a:pt x="16264" y="32812"/>
                      <a:pt x="16336" y="32741"/>
                    </a:cubicBezTo>
                    <a:cubicBezTo>
                      <a:pt x="16336" y="32729"/>
                      <a:pt x="16324" y="32705"/>
                      <a:pt x="16312" y="32682"/>
                    </a:cubicBezTo>
                    <a:cubicBezTo>
                      <a:pt x="16264" y="32610"/>
                      <a:pt x="16217" y="32539"/>
                      <a:pt x="16252" y="32443"/>
                    </a:cubicBezTo>
                    <a:cubicBezTo>
                      <a:pt x="16264" y="32420"/>
                      <a:pt x="16240" y="32396"/>
                      <a:pt x="16240" y="32360"/>
                    </a:cubicBezTo>
                    <a:cubicBezTo>
                      <a:pt x="16252" y="32301"/>
                      <a:pt x="16252" y="32229"/>
                      <a:pt x="16276" y="32158"/>
                    </a:cubicBezTo>
                    <a:cubicBezTo>
                      <a:pt x="16300" y="32086"/>
                      <a:pt x="16371" y="32015"/>
                      <a:pt x="16395" y="31931"/>
                    </a:cubicBezTo>
                    <a:cubicBezTo>
                      <a:pt x="16431" y="31824"/>
                      <a:pt x="16502" y="31765"/>
                      <a:pt x="16574" y="31693"/>
                    </a:cubicBezTo>
                    <a:cubicBezTo>
                      <a:pt x="16598" y="31681"/>
                      <a:pt x="16645" y="31658"/>
                      <a:pt x="16645" y="31634"/>
                    </a:cubicBezTo>
                    <a:cubicBezTo>
                      <a:pt x="16661" y="31539"/>
                      <a:pt x="16703" y="31517"/>
                      <a:pt x="16758" y="31517"/>
                    </a:cubicBezTo>
                    <a:cubicBezTo>
                      <a:pt x="16786" y="31517"/>
                      <a:pt x="16816" y="31523"/>
                      <a:pt x="16848" y="31527"/>
                    </a:cubicBezTo>
                    <a:cubicBezTo>
                      <a:pt x="16856" y="31527"/>
                      <a:pt x="16865" y="31528"/>
                      <a:pt x="16873" y="31528"/>
                    </a:cubicBezTo>
                    <a:cubicBezTo>
                      <a:pt x="16979" y="31528"/>
                      <a:pt x="17054" y="31458"/>
                      <a:pt x="17098" y="31336"/>
                    </a:cubicBezTo>
                    <a:close/>
                    <a:moveTo>
                      <a:pt x="7466" y="35658"/>
                    </a:moveTo>
                    <a:cubicBezTo>
                      <a:pt x="7513" y="35670"/>
                      <a:pt x="7561" y="35658"/>
                      <a:pt x="7585" y="35682"/>
                    </a:cubicBezTo>
                    <a:cubicBezTo>
                      <a:pt x="7608" y="35694"/>
                      <a:pt x="7597" y="35753"/>
                      <a:pt x="7597" y="35789"/>
                    </a:cubicBezTo>
                    <a:cubicBezTo>
                      <a:pt x="7585" y="35801"/>
                      <a:pt x="7573" y="35801"/>
                      <a:pt x="7561" y="35813"/>
                    </a:cubicBezTo>
                    <a:cubicBezTo>
                      <a:pt x="7525" y="35777"/>
                      <a:pt x="7489" y="35730"/>
                      <a:pt x="7442" y="35694"/>
                    </a:cubicBezTo>
                    <a:cubicBezTo>
                      <a:pt x="7454" y="35682"/>
                      <a:pt x="7466" y="35670"/>
                      <a:pt x="7466" y="35658"/>
                    </a:cubicBezTo>
                    <a:close/>
                    <a:moveTo>
                      <a:pt x="4846" y="36158"/>
                    </a:moveTo>
                    <a:cubicBezTo>
                      <a:pt x="4882" y="36206"/>
                      <a:pt x="4930" y="36241"/>
                      <a:pt x="4941" y="36289"/>
                    </a:cubicBezTo>
                    <a:cubicBezTo>
                      <a:pt x="4953" y="36301"/>
                      <a:pt x="4894" y="36337"/>
                      <a:pt x="4858" y="36361"/>
                    </a:cubicBezTo>
                    <a:cubicBezTo>
                      <a:pt x="4834" y="36337"/>
                      <a:pt x="4799" y="36313"/>
                      <a:pt x="4787" y="36277"/>
                    </a:cubicBezTo>
                    <a:cubicBezTo>
                      <a:pt x="4775" y="36241"/>
                      <a:pt x="4799" y="36206"/>
                      <a:pt x="4810" y="36170"/>
                    </a:cubicBezTo>
                    <a:lnTo>
                      <a:pt x="4846" y="36158"/>
                    </a:lnTo>
                    <a:close/>
                    <a:moveTo>
                      <a:pt x="6120" y="36182"/>
                    </a:moveTo>
                    <a:cubicBezTo>
                      <a:pt x="6180" y="36253"/>
                      <a:pt x="6215" y="36289"/>
                      <a:pt x="6251" y="36325"/>
                    </a:cubicBezTo>
                    <a:cubicBezTo>
                      <a:pt x="6215" y="36361"/>
                      <a:pt x="6180" y="36396"/>
                      <a:pt x="6132" y="36420"/>
                    </a:cubicBezTo>
                    <a:cubicBezTo>
                      <a:pt x="6120" y="36420"/>
                      <a:pt x="6049" y="36384"/>
                      <a:pt x="6061" y="36372"/>
                    </a:cubicBezTo>
                    <a:cubicBezTo>
                      <a:pt x="6061" y="36313"/>
                      <a:pt x="6096" y="36265"/>
                      <a:pt x="6120" y="36182"/>
                    </a:cubicBezTo>
                    <a:close/>
                    <a:moveTo>
                      <a:pt x="6477" y="36468"/>
                    </a:moveTo>
                    <a:cubicBezTo>
                      <a:pt x="6537" y="36492"/>
                      <a:pt x="6585" y="36527"/>
                      <a:pt x="6644" y="36551"/>
                    </a:cubicBezTo>
                    <a:lnTo>
                      <a:pt x="6644" y="36599"/>
                    </a:lnTo>
                    <a:cubicBezTo>
                      <a:pt x="6612" y="36620"/>
                      <a:pt x="6561" y="36660"/>
                      <a:pt x="6542" y="36660"/>
                    </a:cubicBezTo>
                    <a:cubicBezTo>
                      <a:pt x="6540" y="36660"/>
                      <a:pt x="6538" y="36659"/>
                      <a:pt x="6537" y="36658"/>
                    </a:cubicBezTo>
                    <a:cubicBezTo>
                      <a:pt x="6489" y="36622"/>
                      <a:pt x="6454" y="36575"/>
                      <a:pt x="6418" y="36527"/>
                    </a:cubicBezTo>
                    <a:cubicBezTo>
                      <a:pt x="6418" y="36527"/>
                      <a:pt x="6465" y="36468"/>
                      <a:pt x="6477" y="36468"/>
                    </a:cubicBezTo>
                    <a:close/>
                    <a:moveTo>
                      <a:pt x="6585" y="36682"/>
                    </a:moveTo>
                    <a:cubicBezTo>
                      <a:pt x="6632" y="36753"/>
                      <a:pt x="6704" y="36813"/>
                      <a:pt x="6692" y="36849"/>
                    </a:cubicBezTo>
                    <a:cubicBezTo>
                      <a:pt x="6680" y="36908"/>
                      <a:pt x="6608" y="36956"/>
                      <a:pt x="6549" y="37003"/>
                    </a:cubicBezTo>
                    <a:cubicBezTo>
                      <a:pt x="6545" y="37007"/>
                      <a:pt x="6539" y="37008"/>
                      <a:pt x="6531" y="37008"/>
                    </a:cubicBezTo>
                    <a:cubicBezTo>
                      <a:pt x="6512" y="37008"/>
                      <a:pt x="6486" y="37000"/>
                      <a:pt x="6477" y="36992"/>
                    </a:cubicBezTo>
                    <a:cubicBezTo>
                      <a:pt x="6465" y="36956"/>
                      <a:pt x="6454" y="36908"/>
                      <a:pt x="6465" y="36884"/>
                    </a:cubicBezTo>
                    <a:cubicBezTo>
                      <a:pt x="6489" y="36825"/>
                      <a:pt x="6525" y="36765"/>
                      <a:pt x="6585" y="36682"/>
                    </a:cubicBezTo>
                    <a:close/>
                    <a:moveTo>
                      <a:pt x="6943" y="36977"/>
                    </a:moveTo>
                    <a:cubicBezTo>
                      <a:pt x="6970" y="36977"/>
                      <a:pt x="7029" y="36996"/>
                      <a:pt x="7049" y="37015"/>
                    </a:cubicBezTo>
                    <a:cubicBezTo>
                      <a:pt x="7073" y="37039"/>
                      <a:pt x="7073" y="37099"/>
                      <a:pt x="7061" y="37123"/>
                    </a:cubicBezTo>
                    <a:cubicBezTo>
                      <a:pt x="7037" y="37182"/>
                      <a:pt x="6989" y="37230"/>
                      <a:pt x="6930" y="37313"/>
                    </a:cubicBezTo>
                    <a:cubicBezTo>
                      <a:pt x="6894" y="37254"/>
                      <a:pt x="6823" y="37194"/>
                      <a:pt x="6823" y="37146"/>
                    </a:cubicBezTo>
                    <a:cubicBezTo>
                      <a:pt x="6835" y="37087"/>
                      <a:pt x="6882" y="37027"/>
                      <a:pt x="6930" y="36980"/>
                    </a:cubicBezTo>
                    <a:cubicBezTo>
                      <a:pt x="6932" y="36977"/>
                      <a:pt x="6937" y="36977"/>
                      <a:pt x="6943" y="36977"/>
                    </a:cubicBezTo>
                    <a:close/>
                    <a:moveTo>
                      <a:pt x="6037" y="36670"/>
                    </a:moveTo>
                    <a:lnTo>
                      <a:pt x="6037" y="36670"/>
                    </a:lnTo>
                    <a:cubicBezTo>
                      <a:pt x="6144" y="36742"/>
                      <a:pt x="6239" y="36813"/>
                      <a:pt x="6334" y="36884"/>
                    </a:cubicBezTo>
                    <a:cubicBezTo>
                      <a:pt x="6358" y="36920"/>
                      <a:pt x="6382" y="36992"/>
                      <a:pt x="6358" y="37027"/>
                    </a:cubicBezTo>
                    <a:cubicBezTo>
                      <a:pt x="6287" y="37158"/>
                      <a:pt x="6192" y="37277"/>
                      <a:pt x="6108" y="37396"/>
                    </a:cubicBezTo>
                    <a:cubicBezTo>
                      <a:pt x="6082" y="37443"/>
                      <a:pt x="6059" y="37467"/>
                      <a:pt x="6031" y="37467"/>
                    </a:cubicBezTo>
                    <a:cubicBezTo>
                      <a:pt x="6010" y="37467"/>
                      <a:pt x="5985" y="37452"/>
                      <a:pt x="5953" y="37420"/>
                    </a:cubicBezTo>
                    <a:cubicBezTo>
                      <a:pt x="5870" y="37349"/>
                      <a:pt x="5763" y="37277"/>
                      <a:pt x="5668" y="37218"/>
                    </a:cubicBezTo>
                    <a:cubicBezTo>
                      <a:pt x="5663" y="37216"/>
                      <a:pt x="5658" y="37215"/>
                      <a:pt x="5653" y="37215"/>
                    </a:cubicBezTo>
                    <a:cubicBezTo>
                      <a:pt x="5630" y="37215"/>
                      <a:pt x="5601" y="37232"/>
                      <a:pt x="5572" y="37242"/>
                    </a:cubicBezTo>
                    <a:cubicBezTo>
                      <a:pt x="5549" y="37254"/>
                      <a:pt x="5537" y="37277"/>
                      <a:pt x="5525" y="37289"/>
                    </a:cubicBezTo>
                    <a:lnTo>
                      <a:pt x="5489" y="37289"/>
                    </a:lnTo>
                    <a:cubicBezTo>
                      <a:pt x="5525" y="37170"/>
                      <a:pt x="5513" y="37087"/>
                      <a:pt x="5418" y="37027"/>
                    </a:cubicBezTo>
                    <a:cubicBezTo>
                      <a:pt x="5406" y="37015"/>
                      <a:pt x="5418" y="36956"/>
                      <a:pt x="5430" y="36944"/>
                    </a:cubicBezTo>
                    <a:cubicBezTo>
                      <a:pt x="5447" y="36927"/>
                      <a:pt x="5477" y="36915"/>
                      <a:pt x="5497" y="36915"/>
                    </a:cubicBezTo>
                    <a:cubicBezTo>
                      <a:pt x="5504" y="36915"/>
                      <a:pt x="5510" y="36917"/>
                      <a:pt x="5513" y="36920"/>
                    </a:cubicBezTo>
                    <a:cubicBezTo>
                      <a:pt x="5541" y="36952"/>
                      <a:pt x="5565" y="36965"/>
                      <a:pt x="5587" y="36965"/>
                    </a:cubicBezTo>
                    <a:cubicBezTo>
                      <a:pt x="5623" y="36965"/>
                      <a:pt x="5655" y="36933"/>
                      <a:pt x="5692" y="36896"/>
                    </a:cubicBezTo>
                    <a:cubicBezTo>
                      <a:pt x="5787" y="36956"/>
                      <a:pt x="5870" y="37027"/>
                      <a:pt x="5953" y="37075"/>
                    </a:cubicBezTo>
                    <a:cubicBezTo>
                      <a:pt x="5983" y="37097"/>
                      <a:pt x="6017" y="37124"/>
                      <a:pt x="6053" y="37124"/>
                    </a:cubicBezTo>
                    <a:cubicBezTo>
                      <a:pt x="6075" y="37124"/>
                      <a:pt x="6098" y="37114"/>
                      <a:pt x="6120" y="37087"/>
                    </a:cubicBezTo>
                    <a:cubicBezTo>
                      <a:pt x="6168" y="37015"/>
                      <a:pt x="6120" y="36968"/>
                      <a:pt x="6061" y="36932"/>
                    </a:cubicBezTo>
                    <a:cubicBezTo>
                      <a:pt x="5930" y="36825"/>
                      <a:pt x="5918" y="36789"/>
                      <a:pt x="6037" y="36670"/>
                    </a:cubicBezTo>
                    <a:close/>
                    <a:moveTo>
                      <a:pt x="5584" y="37373"/>
                    </a:moveTo>
                    <a:cubicBezTo>
                      <a:pt x="5656" y="37432"/>
                      <a:pt x="5715" y="37492"/>
                      <a:pt x="5763" y="37539"/>
                    </a:cubicBezTo>
                    <a:cubicBezTo>
                      <a:pt x="5715" y="37611"/>
                      <a:pt x="5680" y="37658"/>
                      <a:pt x="5656" y="37706"/>
                    </a:cubicBezTo>
                    <a:cubicBezTo>
                      <a:pt x="5634" y="37719"/>
                      <a:pt x="5615" y="37725"/>
                      <a:pt x="5598" y="37725"/>
                    </a:cubicBezTo>
                    <a:cubicBezTo>
                      <a:pt x="5538" y="37725"/>
                      <a:pt x="5500" y="37659"/>
                      <a:pt x="5453" y="37623"/>
                    </a:cubicBezTo>
                    <a:cubicBezTo>
                      <a:pt x="5442" y="37623"/>
                      <a:pt x="5442" y="37575"/>
                      <a:pt x="5453" y="37563"/>
                    </a:cubicBezTo>
                    <a:cubicBezTo>
                      <a:pt x="5489" y="37504"/>
                      <a:pt x="5537" y="37444"/>
                      <a:pt x="5584" y="37373"/>
                    </a:cubicBezTo>
                    <a:close/>
                    <a:moveTo>
                      <a:pt x="11696" y="37681"/>
                    </a:moveTo>
                    <a:cubicBezTo>
                      <a:pt x="11715" y="37681"/>
                      <a:pt x="11768" y="37734"/>
                      <a:pt x="11811" y="37777"/>
                    </a:cubicBezTo>
                    <a:cubicBezTo>
                      <a:pt x="11752" y="37825"/>
                      <a:pt x="11716" y="37873"/>
                      <a:pt x="11668" y="37908"/>
                    </a:cubicBezTo>
                    <a:cubicBezTo>
                      <a:pt x="11633" y="37885"/>
                      <a:pt x="11573" y="37837"/>
                      <a:pt x="11585" y="37813"/>
                    </a:cubicBezTo>
                    <a:cubicBezTo>
                      <a:pt x="11597" y="37765"/>
                      <a:pt x="11645" y="37718"/>
                      <a:pt x="11692" y="37682"/>
                    </a:cubicBezTo>
                    <a:cubicBezTo>
                      <a:pt x="11693" y="37681"/>
                      <a:pt x="11695" y="37681"/>
                      <a:pt x="11696" y="37681"/>
                    </a:cubicBezTo>
                    <a:close/>
                    <a:moveTo>
                      <a:pt x="20622" y="37813"/>
                    </a:moveTo>
                    <a:cubicBezTo>
                      <a:pt x="20646" y="37837"/>
                      <a:pt x="20682" y="37861"/>
                      <a:pt x="20705" y="37885"/>
                    </a:cubicBezTo>
                    <a:cubicBezTo>
                      <a:pt x="20693" y="37896"/>
                      <a:pt x="20682" y="37908"/>
                      <a:pt x="20670" y="37920"/>
                    </a:cubicBezTo>
                    <a:cubicBezTo>
                      <a:pt x="20646" y="37896"/>
                      <a:pt x="20610" y="37873"/>
                      <a:pt x="20586" y="37849"/>
                    </a:cubicBezTo>
                    <a:cubicBezTo>
                      <a:pt x="20598" y="37837"/>
                      <a:pt x="20610" y="37825"/>
                      <a:pt x="20622" y="37813"/>
                    </a:cubicBezTo>
                    <a:close/>
                    <a:moveTo>
                      <a:pt x="12019" y="37941"/>
                    </a:moveTo>
                    <a:cubicBezTo>
                      <a:pt x="12109" y="37941"/>
                      <a:pt x="12167" y="37971"/>
                      <a:pt x="12157" y="38051"/>
                    </a:cubicBezTo>
                    <a:cubicBezTo>
                      <a:pt x="12145" y="38087"/>
                      <a:pt x="12085" y="38111"/>
                      <a:pt x="12049" y="38135"/>
                    </a:cubicBezTo>
                    <a:cubicBezTo>
                      <a:pt x="12026" y="38075"/>
                      <a:pt x="12002" y="38004"/>
                      <a:pt x="11966" y="37944"/>
                    </a:cubicBezTo>
                    <a:cubicBezTo>
                      <a:pt x="11985" y="37942"/>
                      <a:pt x="12002" y="37941"/>
                      <a:pt x="12019" y="37941"/>
                    </a:cubicBezTo>
                    <a:close/>
                    <a:moveTo>
                      <a:pt x="11418" y="38063"/>
                    </a:moveTo>
                    <a:cubicBezTo>
                      <a:pt x="11466" y="38087"/>
                      <a:pt x="11514" y="38123"/>
                      <a:pt x="11573" y="38170"/>
                    </a:cubicBezTo>
                    <a:cubicBezTo>
                      <a:pt x="11530" y="38214"/>
                      <a:pt x="11476" y="38267"/>
                      <a:pt x="11458" y="38267"/>
                    </a:cubicBezTo>
                    <a:cubicBezTo>
                      <a:pt x="11457" y="38267"/>
                      <a:pt x="11455" y="38267"/>
                      <a:pt x="11454" y="38266"/>
                    </a:cubicBezTo>
                    <a:cubicBezTo>
                      <a:pt x="11418" y="38230"/>
                      <a:pt x="11371" y="38182"/>
                      <a:pt x="11347" y="38135"/>
                    </a:cubicBezTo>
                    <a:cubicBezTo>
                      <a:pt x="11347" y="38123"/>
                      <a:pt x="11407" y="38063"/>
                      <a:pt x="11418" y="38063"/>
                    </a:cubicBezTo>
                    <a:close/>
                    <a:moveTo>
                      <a:pt x="12359" y="37801"/>
                    </a:moveTo>
                    <a:cubicBezTo>
                      <a:pt x="12430" y="37885"/>
                      <a:pt x="12514" y="37968"/>
                      <a:pt x="12585" y="38051"/>
                    </a:cubicBezTo>
                    <a:cubicBezTo>
                      <a:pt x="12597" y="38087"/>
                      <a:pt x="12597" y="38135"/>
                      <a:pt x="12585" y="38170"/>
                    </a:cubicBezTo>
                    <a:cubicBezTo>
                      <a:pt x="12561" y="38218"/>
                      <a:pt x="12526" y="38266"/>
                      <a:pt x="12490" y="38301"/>
                    </a:cubicBezTo>
                    <a:cubicBezTo>
                      <a:pt x="12460" y="38337"/>
                      <a:pt x="12425" y="38352"/>
                      <a:pt x="12390" y="38352"/>
                    </a:cubicBezTo>
                    <a:cubicBezTo>
                      <a:pt x="12356" y="38352"/>
                      <a:pt x="12323" y="38337"/>
                      <a:pt x="12300" y="38313"/>
                    </a:cubicBezTo>
                    <a:cubicBezTo>
                      <a:pt x="12276" y="38289"/>
                      <a:pt x="12311" y="38206"/>
                      <a:pt x="12323" y="38158"/>
                    </a:cubicBezTo>
                    <a:cubicBezTo>
                      <a:pt x="12335" y="38135"/>
                      <a:pt x="12359" y="38123"/>
                      <a:pt x="12383" y="38099"/>
                    </a:cubicBezTo>
                    <a:cubicBezTo>
                      <a:pt x="12478" y="38016"/>
                      <a:pt x="12478" y="37980"/>
                      <a:pt x="12395" y="37885"/>
                    </a:cubicBezTo>
                    <a:cubicBezTo>
                      <a:pt x="12383" y="37861"/>
                      <a:pt x="12359" y="37837"/>
                      <a:pt x="12347" y="37813"/>
                    </a:cubicBezTo>
                    <a:cubicBezTo>
                      <a:pt x="12347" y="37801"/>
                      <a:pt x="12359" y="37801"/>
                      <a:pt x="12359" y="37801"/>
                    </a:cubicBezTo>
                    <a:close/>
                    <a:moveTo>
                      <a:pt x="12871" y="38218"/>
                    </a:moveTo>
                    <a:cubicBezTo>
                      <a:pt x="12919" y="38266"/>
                      <a:pt x="12954" y="38313"/>
                      <a:pt x="13014" y="38373"/>
                    </a:cubicBezTo>
                    <a:cubicBezTo>
                      <a:pt x="12966" y="38420"/>
                      <a:pt x="12931" y="38444"/>
                      <a:pt x="12907" y="38468"/>
                    </a:cubicBezTo>
                    <a:cubicBezTo>
                      <a:pt x="12859" y="38420"/>
                      <a:pt x="12811" y="38361"/>
                      <a:pt x="12776" y="38301"/>
                    </a:cubicBezTo>
                    <a:cubicBezTo>
                      <a:pt x="12764" y="38301"/>
                      <a:pt x="12859" y="38218"/>
                      <a:pt x="12871" y="38218"/>
                    </a:cubicBezTo>
                    <a:close/>
                    <a:moveTo>
                      <a:pt x="10275" y="38647"/>
                    </a:moveTo>
                    <a:cubicBezTo>
                      <a:pt x="10311" y="38682"/>
                      <a:pt x="10359" y="38718"/>
                      <a:pt x="10383" y="38766"/>
                    </a:cubicBezTo>
                    <a:cubicBezTo>
                      <a:pt x="10383" y="38789"/>
                      <a:pt x="10335" y="38825"/>
                      <a:pt x="10287" y="38885"/>
                    </a:cubicBezTo>
                    <a:cubicBezTo>
                      <a:pt x="10252" y="38813"/>
                      <a:pt x="10216" y="38778"/>
                      <a:pt x="10216" y="38742"/>
                    </a:cubicBezTo>
                    <a:cubicBezTo>
                      <a:pt x="10216" y="38706"/>
                      <a:pt x="10252" y="38682"/>
                      <a:pt x="10275" y="38647"/>
                    </a:cubicBezTo>
                    <a:close/>
                    <a:moveTo>
                      <a:pt x="19684" y="0"/>
                    </a:moveTo>
                    <a:cubicBezTo>
                      <a:pt x="19315" y="0"/>
                      <a:pt x="18947" y="27"/>
                      <a:pt x="18574" y="58"/>
                    </a:cubicBezTo>
                    <a:cubicBezTo>
                      <a:pt x="18455" y="70"/>
                      <a:pt x="18336" y="82"/>
                      <a:pt x="18217" y="82"/>
                    </a:cubicBezTo>
                    <a:cubicBezTo>
                      <a:pt x="18110" y="94"/>
                      <a:pt x="18015" y="106"/>
                      <a:pt x="17919" y="118"/>
                    </a:cubicBezTo>
                    <a:cubicBezTo>
                      <a:pt x="17884" y="118"/>
                      <a:pt x="17848" y="130"/>
                      <a:pt x="17812" y="130"/>
                    </a:cubicBezTo>
                    <a:cubicBezTo>
                      <a:pt x="17669" y="166"/>
                      <a:pt x="17514" y="106"/>
                      <a:pt x="17395" y="237"/>
                    </a:cubicBezTo>
                    <a:cubicBezTo>
                      <a:pt x="17389" y="243"/>
                      <a:pt x="17381" y="246"/>
                      <a:pt x="17370" y="246"/>
                    </a:cubicBezTo>
                    <a:cubicBezTo>
                      <a:pt x="17360" y="246"/>
                      <a:pt x="17348" y="243"/>
                      <a:pt x="17336" y="237"/>
                    </a:cubicBezTo>
                    <a:cubicBezTo>
                      <a:pt x="17295" y="224"/>
                      <a:pt x="17255" y="219"/>
                      <a:pt x="17215" y="219"/>
                    </a:cubicBezTo>
                    <a:cubicBezTo>
                      <a:pt x="17104" y="219"/>
                      <a:pt x="16997" y="258"/>
                      <a:pt x="16883" y="285"/>
                    </a:cubicBezTo>
                    <a:cubicBezTo>
                      <a:pt x="16705" y="332"/>
                      <a:pt x="16526" y="356"/>
                      <a:pt x="16360" y="392"/>
                    </a:cubicBezTo>
                    <a:cubicBezTo>
                      <a:pt x="16217" y="404"/>
                      <a:pt x="16074" y="404"/>
                      <a:pt x="15943" y="439"/>
                    </a:cubicBezTo>
                    <a:cubicBezTo>
                      <a:pt x="15717" y="499"/>
                      <a:pt x="15502" y="594"/>
                      <a:pt x="15288" y="666"/>
                    </a:cubicBezTo>
                    <a:cubicBezTo>
                      <a:pt x="15181" y="689"/>
                      <a:pt x="15062" y="701"/>
                      <a:pt x="14967" y="749"/>
                    </a:cubicBezTo>
                    <a:cubicBezTo>
                      <a:pt x="14693" y="844"/>
                      <a:pt x="14431" y="951"/>
                      <a:pt x="14157" y="1059"/>
                    </a:cubicBezTo>
                    <a:cubicBezTo>
                      <a:pt x="13895" y="1166"/>
                      <a:pt x="13633" y="1261"/>
                      <a:pt x="13371" y="1380"/>
                    </a:cubicBezTo>
                    <a:cubicBezTo>
                      <a:pt x="13062" y="1535"/>
                      <a:pt x="12764" y="1713"/>
                      <a:pt x="12454" y="1868"/>
                    </a:cubicBezTo>
                    <a:cubicBezTo>
                      <a:pt x="12335" y="1928"/>
                      <a:pt x="12216" y="1952"/>
                      <a:pt x="12109" y="2011"/>
                    </a:cubicBezTo>
                    <a:cubicBezTo>
                      <a:pt x="11942" y="2106"/>
                      <a:pt x="11788" y="2213"/>
                      <a:pt x="11621" y="2321"/>
                    </a:cubicBezTo>
                    <a:cubicBezTo>
                      <a:pt x="11430" y="2428"/>
                      <a:pt x="11228" y="2523"/>
                      <a:pt x="11061" y="2654"/>
                    </a:cubicBezTo>
                    <a:cubicBezTo>
                      <a:pt x="10883" y="2785"/>
                      <a:pt x="10692" y="2892"/>
                      <a:pt x="10525" y="3035"/>
                    </a:cubicBezTo>
                    <a:cubicBezTo>
                      <a:pt x="10240" y="3273"/>
                      <a:pt x="9930" y="3464"/>
                      <a:pt x="9621" y="3678"/>
                    </a:cubicBezTo>
                    <a:cubicBezTo>
                      <a:pt x="9430" y="3809"/>
                      <a:pt x="9240" y="3940"/>
                      <a:pt x="9061" y="4095"/>
                    </a:cubicBezTo>
                    <a:cubicBezTo>
                      <a:pt x="8751" y="4357"/>
                      <a:pt x="8454" y="4619"/>
                      <a:pt x="8156" y="4880"/>
                    </a:cubicBezTo>
                    <a:cubicBezTo>
                      <a:pt x="8001" y="5011"/>
                      <a:pt x="7835" y="5154"/>
                      <a:pt x="7680" y="5297"/>
                    </a:cubicBezTo>
                    <a:cubicBezTo>
                      <a:pt x="7561" y="5416"/>
                      <a:pt x="7454" y="5547"/>
                      <a:pt x="7335" y="5678"/>
                    </a:cubicBezTo>
                    <a:cubicBezTo>
                      <a:pt x="7180" y="5821"/>
                      <a:pt x="7001" y="5940"/>
                      <a:pt x="6882" y="6107"/>
                    </a:cubicBezTo>
                    <a:cubicBezTo>
                      <a:pt x="6787" y="6238"/>
                      <a:pt x="6596" y="6297"/>
                      <a:pt x="6585" y="6488"/>
                    </a:cubicBezTo>
                    <a:cubicBezTo>
                      <a:pt x="6573" y="6512"/>
                      <a:pt x="6537" y="6524"/>
                      <a:pt x="6513" y="6535"/>
                    </a:cubicBezTo>
                    <a:cubicBezTo>
                      <a:pt x="6489" y="6559"/>
                      <a:pt x="6454" y="6571"/>
                      <a:pt x="6430" y="6607"/>
                    </a:cubicBezTo>
                    <a:cubicBezTo>
                      <a:pt x="6192" y="6869"/>
                      <a:pt x="5953" y="7143"/>
                      <a:pt x="5727" y="7405"/>
                    </a:cubicBezTo>
                    <a:cubicBezTo>
                      <a:pt x="5584" y="7583"/>
                      <a:pt x="5442" y="7762"/>
                      <a:pt x="5299" y="7940"/>
                    </a:cubicBezTo>
                    <a:cubicBezTo>
                      <a:pt x="5168" y="8107"/>
                      <a:pt x="5025" y="8286"/>
                      <a:pt x="4894" y="8464"/>
                    </a:cubicBezTo>
                    <a:cubicBezTo>
                      <a:pt x="4799" y="8595"/>
                      <a:pt x="4739" y="8762"/>
                      <a:pt x="4620" y="8869"/>
                    </a:cubicBezTo>
                    <a:cubicBezTo>
                      <a:pt x="4382" y="9095"/>
                      <a:pt x="4215" y="9381"/>
                      <a:pt x="4048" y="9655"/>
                    </a:cubicBezTo>
                    <a:cubicBezTo>
                      <a:pt x="3632" y="10322"/>
                      <a:pt x="3179" y="10965"/>
                      <a:pt x="2834" y="11679"/>
                    </a:cubicBezTo>
                    <a:cubicBezTo>
                      <a:pt x="2679" y="12024"/>
                      <a:pt x="2453" y="12322"/>
                      <a:pt x="2310" y="12667"/>
                    </a:cubicBezTo>
                    <a:cubicBezTo>
                      <a:pt x="2191" y="12989"/>
                      <a:pt x="2013" y="13298"/>
                      <a:pt x="1858" y="13608"/>
                    </a:cubicBezTo>
                    <a:cubicBezTo>
                      <a:pt x="1834" y="13643"/>
                      <a:pt x="1822" y="13691"/>
                      <a:pt x="1798" y="13739"/>
                    </a:cubicBezTo>
                    <a:cubicBezTo>
                      <a:pt x="1727" y="13953"/>
                      <a:pt x="1643" y="14167"/>
                      <a:pt x="1560" y="14370"/>
                    </a:cubicBezTo>
                    <a:cubicBezTo>
                      <a:pt x="1512" y="14513"/>
                      <a:pt x="1441" y="14644"/>
                      <a:pt x="1381" y="14786"/>
                    </a:cubicBezTo>
                    <a:cubicBezTo>
                      <a:pt x="1334" y="14929"/>
                      <a:pt x="1262" y="15048"/>
                      <a:pt x="1227" y="15191"/>
                    </a:cubicBezTo>
                    <a:cubicBezTo>
                      <a:pt x="1155" y="15477"/>
                      <a:pt x="1036" y="15751"/>
                      <a:pt x="953" y="16025"/>
                    </a:cubicBezTo>
                    <a:cubicBezTo>
                      <a:pt x="834" y="16370"/>
                      <a:pt x="739" y="16727"/>
                      <a:pt x="643" y="17072"/>
                    </a:cubicBezTo>
                    <a:cubicBezTo>
                      <a:pt x="560" y="17382"/>
                      <a:pt x="500" y="17692"/>
                      <a:pt x="441" y="17989"/>
                    </a:cubicBezTo>
                    <a:cubicBezTo>
                      <a:pt x="358" y="18418"/>
                      <a:pt x="274" y="18835"/>
                      <a:pt x="203" y="19263"/>
                    </a:cubicBezTo>
                    <a:cubicBezTo>
                      <a:pt x="155" y="19525"/>
                      <a:pt x="143" y="19811"/>
                      <a:pt x="119" y="20085"/>
                    </a:cubicBezTo>
                    <a:cubicBezTo>
                      <a:pt x="84" y="20478"/>
                      <a:pt x="36" y="20871"/>
                      <a:pt x="12" y="21275"/>
                    </a:cubicBezTo>
                    <a:cubicBezTo>
                      <a:pt x="0" y="21656"/>
                      <a:pt x="0" y="22049"/>
                      <a:pt x="12" y="22442"/>
                    </a:cubicBezTo>
                    <a:cubicBezTo>
                      <a:pt x="12" y="22835"/>
                      <a:pt x="24" y="23216"/>
                      <a:pt x="36" y="23597"/>
                    </a:cubicBezTo>
                    <a:cubicBezTo>
                      <a:pt x="36" y="23621"/>
                      <a:pt x="36" y="23645"/>
                      <a:pt x="36" y="23657"/>
                    </a:cubicBezTo>
                    <a:cubicBezTo>
                      <a:pt x="60" y="23859"/>
                      <a:pt x="84" y="24073"/>
                      <a:pt x="108" y="24276"/>
                    </a:cubicBezTo>
                    <a:cubicBezTo>
                      <a:pt x="155" y="24585"/>
                      <a:pt x="179" y="24895"/>
                      <a:pt x="250" y="25193"/>
                    </a:cubicBezTo>
                    <a:cubicBezTo>
                      <a:pt x="369" y="25704"/>
                      <a:pt x="500" y="26205"/>
                      <a:pt x="643" y="26705"/>
                    </a:cubicBezTo>
                    <a:cubicBezTo>
                      <a:pt x="739" y="27038"/>
                      <a:pt x="870" y="27348"/>
                      <a:pt x="989" y="27669"/>
                    </a:cubicBezTo>
                    <a:cubicBezTo>
                      <a:pt x="1060" y="27871"/>
                      <a:pt x="1155" y="28062"/>
                      <a:pt x="1239" y="28264"/>
                    </a:cubicBezTo>
                    <a:cubicBezTo>
                      <a:pt x="1310" y="28431"/>
                      <a:pt x="1381" y="28586"/>
                      <a:pt x="1441" y="28752"/>
                    </a:cubicBezTo>
                    <a:cubicBezTo>
                      <a:pt x="1501" y="28919"/>
                      <a:pt x="1620" y="29050"/>
                      <a:pt x="1679" y="29217"/>
                    </a:cubicBezTo>
                    <a:cubicBezTo>
                      <a:pt x="1715" y="29312"/>
                      <a:pt x="1739" y="29443"/>
                      <a:pt x="1870" y="29491"/>
                    </a:cubicBezTo>
                    <a:cubicBezTo>
                      <a:pt x="1870" y="29491"/>
                      <a:pt x="1870" y="29503"/>
                      <a:pt x="1870" y="29514"/>
                    </a:cubicBezTo>
                    <a:cubicBezTo>
                      <a:pt x="1882" y="29562"/>
                      <a:pt x="1882" y="29610"/>
                      <a:pt x="1905" y="29645"/>
                    </a:cubicBezTo>
                    <a:cubicBezTo>
                      <a:pt x="1989" y="29800"/>
                      <a:pt x="2072" y="29955"/>
                      <a:pt x="2167" y="30098"/>
                    </a:cubicBezTo>
                    <a:cubicBezTo>
                      <a:pt x="2310" y="30336"/>
                      <a:pt x="2453" y="30574"/>
                      <a:pt x="2608" y="30800"/>
                    </a:cubicBezTo>
                    <a:cubicBezTo>
                      <a:pt x="2739" y="30991"/>
                      <a:pt x="2882" y="31158"/>
                      <a:pt x="2917" y="31396"/>
                    </a:cubicBezTo>
                    <a:cubicBezTo>
                      <a:pt x="2941" y="31610"/>
                      <a:pt x="2989" y="31812"/>
                      <a:pt x="3025" y="32015"/>
                    </a:cubicBezTo>
                    <a:cubicBezTo>
                      <a:pt x="3036" y="32086"/>
                      <a:pt x="3025" y="32158"/>
                      <a:pt x="3025" y="32217"/>
                    </a:cubicBezTo>
                    <a:cubicBezTo>
                      <a:pt x="3048" y="32312"/>
                      <a:pt x="3072" y="32420"/>
                      <a:pt x="3096" y="32515"/>
                    </a:cubicBezTo>
                    <a:cubicBezTo>
                      <a:pt x="3108" y="32574"/>
                      <a:pt x="3108" y="32646"/>
                      <a:pt x="3120" y="32705"/>
                    </a:cubicBezTo>
                    <a:cubicBezTo>
                      <a:pt x="3156" y="32812"/>
                      <a:pt x="3191" y="32908"/>
                      <a:pt x="3227" y="33015"/>
                    </a:cubicBezTo>
                    <a:cubicBezTo>
                      <a:pt x="3322" y="33253"/>
                      <a:pt x="3417" y="33503"/>
                      <a:pt x="3489" y="33753"/>
                    </a:cubicBezTo>
                    <a:cubicBezTo>
                      <a:pt x="3584" y="34075"/>
                      <a:pt x="3667" y="34408"/>
                      <a:pt x="3763" y="34729"/>
                    </a:cubicBezTo>
                    <a:cubicBezTo>
                      <a:pt x="3894" y="35158"/>
                      <a:pt x="4037" y="35587"/>
                      <a:pt x="4168" y="36015"/>
                    </a:cubicBezTo>
                    <a:cubicBezTo>
                      <a:pt x="4239" y="36218"/>
                      <a:pt x="4418" y="36372"/>
                      <a:pt x="4418" y="36599"/>
                    </a:cubicBezTo>
                    <a:cubicBezTo>
                      <a:pt x="4418" y="36611"/>
                      <a:pt x="4418" y="36622"/>
                      <a:pt x="4429" y="36634"/>
                    </a:cubicBezTo>
                    <a:cubicBezTo>
                      <a:pt x="4489" y="36742"/>
                      <a:pt x="4560" y="36849"/>
                      <a:pt x="4620" y="36968"/>
                    </a:cubicBezTo>
                    <a:cubicBezTo>
                      <a:pt x="4662" y="37051"/>
                      <a:pt x="4687" y="37086"/>
                      <a:pt x="4730" y="37086"/>
                    </a:cubicBezTo>
                    <a:cubicBezTo>
                      <a:pt x="4760" y="37086"/>
                      <a:pt x="4799" y="37069"/>
                      <a:pt x="4858" y="37039"/>
                    </a:cubicBezTo>
                    <a:cubicBezTo>
                      <a:pt x="4882" y="37027"/>
                      <a:pt x="4918" y="37015"/>
                      <a:pt x="4953" y="37015"/>
                    </a:cubicBezTo>
                    <a:cubicBezTo>
                      <a:pt x="4941" y="37039"/>
                      <a:pt x="4941" y="37075"/>
                      <a:pt x="4930" y="37111"/>
                    </a:cubicBezTo>
                    <a:cubicBezTo>
                      <a:pt x="4858" y="37277"/>
                      <a:pt x="4918" y="37396"/>
                      <a:pt x="5096" y="37468"/>
                    </a:cubicBezTo>
                    <a:cubicBezTo>
                      <a:pt x="5132" y="37480"/>
                      <a:pt x="5180" y="37527"/>
                      <a:pt x="5180" y="37551"/>
                    </a:cubicBezTo>
                    <a:cubicBezTo>
                      <a:pt x="5168" y="37658"/>
                      <a:pt x="5251" y="37694"/>
                      <a:pt x="5311" y="37765"/>
                    </a:cubicBezTo>
                    <a:cubicBezTo>
                      <a:pt x="5382" y="37849"/>
                      <a:pt x="5465" y="37932"/>
                      <a:pt x="5525" y="38027"/>
                    </a:cubicBezTo>
                    <a:cubicBezTo>
                      <a:pt x="5556" y="38090"/>
                      <a:pt x="5578" y="38125"/>
                      <a:pt x="5639" y="38125"/>
                    </a:cubicBezTo>
                    <a:cubicBezTo>
                      <a:pt x="5648" y="38125"/>
                      <a:pt x="5657" y="38124"/>
                      <a:pt x="5668" y="38123"/>
                    </a:cubicBezTo>
                    <a:cubicBezTo>
                      <a:pt x="5751" y="38111"/>
                      <a:pt x="5727" y="38051"/>
                      <a:pt x="5751" y="38004"/>
                    </a:cubicBezTo>
                    <a:cubicBezTo>
                      <a:pt x="5763" y="37944"/>
                      <a:pt x="5811" y="37908"/>
                      <a:pt x="5846" y="37873"/>
                    </a:cubicBezTo>
                    <a:cubicBezTo>
                      <a:pt x="5848" y="37871"/>
                      <a:pt x="5851" y="37870"/>
                      <a:pt x="5854" y="37870"/>
                    </a:cubicBezTo>
                    <a:cubicBezTo>
                      <a:pt x="5874" y="37870"/>
                      <a:pt x="5918" y="37898"/>
                      <a:pt x="5918" y="37908"/>
                    </a:cubicBezTo>
                    <a:cubicBezTo>
                      <a:pt x="5930" y="37956"/>
                      <a:pt x="5918" y="38016"/>
                      <a:pt x="5906" y="38063"/>
                    </a:cubicBezTo>
                    <a:cubicBezTo>
                      <a:pt x="5906" y="38075"/>
                      <a:pt x="5894" y="38087"/>
                      <a:pt x="5882" y="38111"/>
                    </a:cubicBezTo>
                    <a:cubicBezTo>
                      <a:pt x="5953" y="38158"/>
                      <a:pt x="6037" y="38206"/>
                      <a:pt x="6096" y="38254"/>
                    </a:cubicBezTo>
                    <a:cubicBezTo>
                      <a:pt x="6251" y="38373"/>
                      <a:pt x="6251" y="38373"/>
                      <a:pt x="6168" y="38539"/>
                    </a:cubicBezTo>
                    <a:cubicBezTo>
                      <a:pt x="6168" y="38539"/>
                      <a:pt x="6168" y="38551"/>
                      <a:pt x="6180" y="38563"/>
                    </a:cubicBezTo>
                    <a:cubicBezTo>
                      <a:pt x="6204" y="38575"/>
                      <a:pt x="6239" y="38587"/>
                      <a:pt x="6275" y="38599"/>
                    </a:cubicBezTo>
                    <a:cubicBezTo>
                      <a:pt x="6263" y="38718"/>
                      <a:pt x="6263" y="38813"/>
                      <a:pt x="6418" y="38825"/>
                    </a:cubicBezTo>
                    <a:cubicBezTo>
                      <a:pt x="6430" y="38825"/>
                      <a:pt x="6442" y="38849"/>
                      <a:pt x="6454" y="38861"/>
                    </a:cubicBezTo>
                    <a:cubicBezTo>
                      <a:pt x="6501" y="38885"/>
                      <a:pt x="6549" y="38908"/>
                      <a:pt x="6596" y="38920"/>
                    </a:cubicBezTo>
                    <a:cubicBezTo>
                      <a:pt x="6692" y="38968"/>
                      <a:pt x="6811" y="38992"/>
                      <a:pt x="6870" y="39063"/>
                    </a:cubicBezTo>
                    <a:cubicBezTo>
                      <a:pt x="6913" y="39097"/>
                      <a:pt x="6937" y="39125"/>
                      <a:pt x="6974" y="39125"/>
                    </a:cubicBezTo>
                    <a:cubicBezTo>
                      <a:pt x="6988" y="39125"/>
                      <a:pt x="7005" y="39121"/>
                      <a:pt x="7025" y="39111"/>
                    </a:cubicBezTo>
                    <a:cubicBezTo>
                      <a:pt x="7049" y="39111"/>
                      <a:pt x="7085" y="39111"/>
                      <a:pt x="7120" y="39123"/>
                    </a:cubicBezTo>
                    <a:cubicBezTo>
                      <a:pt x="7311" y="39147"/>
                      <a:pt x="7489" y="39170"/>
                      <a:pt x="7680" y="39206"/>
                    </a:cubicBezTo>
                    <a:lnTo>
                      <a:pt x="7870" y="39206"/>
                    </a:lnTo>
                    <a:cubicBezTo>
                      <a:pt x="7894" y="39206"/>
                      <a:pt x="7930" y="39230"/>
                      <a:pt x="7942" y="39254"/>
                    </a:cubicBezTo>
                    <a:cubicBezTo>
                      <a:pt x="7963" y="39310"/>
                      <a:pt x="7988" y="39333"/>
                      <a:pt x="8024" y="39333"/>
                    </a:cubicBezTo>
                    <a:cubicBezTo>
                      <a:pt x="8050" y="39333"/>
                      <a:pt x="8081" y="39321"/>
                      <a:pt x="8120" y="39301"/>
                    </a:cubicBezTo>
                    <a:cubicBezTo>
                      <a:pt x="8172" y="39276"/>
                      <a:pt x="8242" y="39256"/>
                      <a:pt x="8304" y="39256"/>
                    </a:cubicBezTo>
                    <a:cubicBezTo>
                      <a:pt x="8328" y="39256"/>
                      <a:pt x="8350" y="39259"/>
                      <a:pt x="8370" y="39266"/>
                    </a:cubicBezTo>
                    <a:cubicBezTo>
                      <a:pt x="8441" y="39296"/>
                      <a:pt x="8501" y="39313"/>
                      <a:pt x="8557" y="39313"/>
                    </a:cubicBezTo>
                    <a:cubicBezTo>
                      <a:pt x="8632" y="39313"/>
                      <a:pt x="8700" y="39281"/>
                      <a:pt x="8775" y="39206"/>
                    </a:cubicBezTo>
                    <a:cubicBezTo>
                      <a:pt x="8787" y="39218"/>
                      <a:pt x="8799" y="39218"/>
                      <a:pt x="8811" y="39218"/>
                    </a:cubicBezTo>
                    <a:cubicBezTo>
                      <a:pt x="8871" y="39242"/>
                      <a:pt x="8930" y="39266"/>
                      <a:pt x="8990" y="39278"/>
                    </a:cubicBezTo>
                    <a:cubicBezTo>
                      <a:pt x="9006" y="39284"/>
                      <a:pt x="9019" y="39286"/>
                      <a:pt x="9031" y="39286"/>
                    </a:cubicBezTo>
                    <a:cubicBezTo>
                      <a:pt x="9090" y="39286"/>
                      <a:pt x="9105" y="39222"/>
                      <a:pt x="9144" y="39182"/>
                    </a:cubicBezTo>
                    <a:cubicBezTo>
                      <a:pt x="9156" y="39170"/>
                      <a:pt x="9180" y="39159"/>
                      <a:pt x="9192" y="39159"/>
                    </a:cubicBezTo>
                    <a:cubicBezTo>
                      <a:pt x="9394" y="39135"/>
                      <a:pt x="9585" y="39111"/>
                      <a:pt x="9775" y="39087"/>
                    </a:cubicBezTo>
                    <a:cubicBezTo>
                      <a:pt x="9966" y="39063"/>
                      <a:pt x="10156" y="39051"/>
                      <a:pt x="10347" y="39016"/>
                    </a:cubicBezTo>
                    <a:cubicBezTo>
                      <a:pt x="10395" y="39016"/>
                      <a:pt x="10430" y="38968"/>
                      <a:pt x="10466" y="38956"/>
                    </a:cubicBezTo>
                    <a:cubicBezTo>
                      <a:pt x="10502" y="38932"/>
                      <a:pt x="10537" y="38920"/>
                      <a:pt x="10561" y="38920"/>
                    </a:cubicBezTo>
                    <a:cubicBezTo>
                      <a:pt x="10569" y="38918"/>
                      <a:pt x="10576" y="38917"/>
                      <a:pt x="10584" y="38917"/>
                    </a:cubicBezTo>
                    <a:cubicBezTo>
                      <a:pt x="10604" y="38917"/>
                      <a:pt x="10625" y="38924"/>
                      <a:pt x="10646" y="38924"/>
                    </a:cubicBezTo>
                    <a:cubicBezTo>
                      <a:pt x="10653" y="38924"/>
                      <a:pt x="10661" y="38923"/>
                      <a:pt x="10668" y="38920"/>
                    </a:cubicBezTo>
                    <a:cubicBezTo>
                      <a:pt x="10906" y="38873"/>
                      <a:pt x="11157" y="38825"/>
                      <a:pt x="11395" y="38766"/>
                    </a:cubicBezTo>
                    <a:cubicBezTo>
                      <a:pt x="11478" y="38742"/>
                      <a:pt x="11561" y="38682"/>
                      <a:pt x="11621" y="38611"/>
                    </a:cubicBezTo>
                    <a:cubicBezTo>
                      <a:pt x="11678" y="38548"/>
                      <a:pt x="11705" y="38515"/>
                      <a:pt x="11727" y="38515"/>
                    </a:cubicBezTo>
                    <a:cubicBezTo>
                      <a:pt x="11750" y="38515"/>
                      <a:pt x="11768" y="38554"/>
                      <a:pt x="11811" y="38635"/>
                    </a:cubicBezTo>
                    <a:cubicBezTo>
                      <a:pt x="11811" y="38647"/>
                      <a:pt x="11859" y="38658"/>
                      <a:pt x="11883" y="38682"/>
                    </a:cubicBezTo>
                    <a:cubicBezTo>
                      <a:pt x="11895" y="38647"/>
                      <a:pt x="11919" y="38623"/>
                      <a:pt x="11919" y="38599"/>
                    </a:cubicBezTo>
                    <a:cubicBezTo>
                      <a:pt x="11919" y="38575"/>
                      <a:pt x="11895" y="38539"/>
                      <a:pt x="11907" y="38516"/>
                    </a:cubicBezTo>
                    <a:cubicBezTo>
                      <a:pt x="11907" y="38480"/>
                      <a:pt x="11919" y="38432"/>
                      <a:pt x="11942" y="38408"/>
                    </a:cubicBezTo>
                    <a:cubicBezTo>
                      <a:pt x="11942" y="38408"/>
                      <a:pt x="12002" y="38420"/>
                      <a:pt x="12026" y="38444"/>
                    </a:cubicBezTo>
                    <a:cubicBezTo>
                      <a:pt x="12061" y="38468"/>
                      <a:pt x="12097" y="38504"/>
                      <a:pt x="12145" y="38527"/>
                    </a:cubicBezTo>
                    <a:cubicBezTo>
                      <a:pt x="12203" y="38557"/>
                      <a:pt x="12277" y="38593"/>
                      <a:pt x="12328" y="38593"/>
                    </a:cubicBezTo>
                    <a:cubicBezTo>
                      <a:pt x="12340" y="38593"/>
                      <a:pt x="12350" y="38591"/>
                      <a:pt x="12359" y="38587"/>
                    </a:cubicBezTo>
                    <a:cubicBezTo>
                      <a:pt x="12514" y="38480"/>
                      <a:pt x="12692" y="38516"/>
                      <a:pt x="12859" y="38492"/>
                    </a:cubicBezTo>
                    <a:cubicBezTo>
                      <a:pt x="12942" y="38480"/>
                      <a:pt x="13050" y="38432"/>
                      <a:pt x="13097" y="38373"/>
                    </a:cubicBezTo>
                    <a:cubicBezTo>
                      <a:pt x="13157" y="38313"/>
                      <a:pt x="13264" y="38218"/>
                      <a:pt x="13169" y="38087"/>
                    </a:cubicBezTo>
                    <a:lnTo>
                      <a:pt x="13169" y="38087"/>
                    </a:lnTo>
                    <a:cubicBezTo>
                      <a:pt x="13216" y="38123"/>
                      <a:pt x="13252" y="38170"/>
                      <a:pt x="13288" y="38206"/>
                    </a:cubicBezTo>
                    <a:cubicBezTo>
                      <a:pt x="13312" y="38230"/>
                      <a:pt x="13347" y="38254"/>
                      <a:pt x="13383" y="38254"/>
                    </a:cubicBezTo>
                    <a:cubicBezTo>
                      <a:pt x="13431" y="38260"/>
                      <a:pt x="13481" y="38260"/>
                      <a:pt x="13532" y="38260"/>
                    </a:cubicBezTo>
                    <a:cubicBezTo>
                      <a:pt x="13582" y="38260"/>
                      <a:pt x="13633" y="38260"/>
                      <a:pt x="13681" y="38266"/>
                    </a:cubicBezTo>
                    <a:cubicBezTo>
                      <a:pt x="14157" y="38361"/>
                      <a:pt x="14633" y="38456"/>
                      <a:pt x="15109" y="38539"/>
                    </a:cubicBezTo>
                    <a:cubicBezTo>
                      <a:pt x="15114" y="38542"/>
                      <a:pt x="15118" y="38543"/>
                      <a:pt x="15123" y="38543"/>
                    </a:cubicBezTo>
                    <a:cubicBezTo>
                      <a:pt x="15142" y="38543"/>
                      <a:pt x="15162" y="38525"/>
                      <a:pt x="15181" y="38516"/>
                    </a:cubicBezTo>
                    <a:cubicBezTo>
                      <a:pt x="15244" y="38452"/>
                      <a:pt x="15304" y="38418"/>
                      <a:pt x="15371" y="38418"/>
                    </a:cubicBezTo>
                    <a:cubicBezTo>
                      <a:pt x="15418" y="38418"/>
                      <a:pt x="15468" y="38434"/>
                      <a:pt x="15526" y="38468"/>
                    </a:cubicBezTo>
                    <a:cubicBezTo>
                      <a:pt x="15562" y="38492"/>
                      <a:pt x="15609" y="38527"/>
                      <a:pt x="15657" y="38551"/>
                    </a:cubicBezTo>
                    <a:cubicBezTo>
                      <a:pt x="15711" y="38518"/>
                      <a:pt x="15761" y="38503"/>
                      <a:pt x="15817" y="38503"/>
                    </a:cubicBezTo>
                    <a:cubicBezTo>
                      <a:pt x="15861" y="38503"/>
                      <a:pt x="15909" y="38512"/>
                      <a:pt x="15967" y="38527"/>
                    </a:cubicBezTo>
                    <a:cubicBezTo>
                      <a:pt x="16008" y="38539"/>
                      <a:pt x="16053" y="38542"/>
                      <a:pt x="16099" y="38542"/>
                    </a:cubicBezTo>
                    <a:cubicBezTo>
                      <a:pt x="16145" y="38542"/>
                      <a:pt x="16193" y="38539"/>
                      <a:pt x="16240" y="38539"/>
                    </a:cubicBezTo>
                    <a:cubicBezTo>
                      <a:pt x="16298" y="38539"/>
                      <a:pt x="16355" y="38524"/>
                      <a:pt x="16406" y="38524"/>
                    </a:cubicBezTo>
                    <a:cubicBezTo>
                      <a:pt x="16419" y="38524"/>
                      <a:pt x="16431" y="38525"/>
                      <a:pt x="16443" y="38527"/>
                    </a:cubicBezTo>
                    <a:cubicBezTo>
                      <a:pt x="16568" y="38563"/>
                      <a:pt x="16693" y="38581"/>
                      <a:pt x="16819" y="38581"/>
                    </a:cubicBezTo>
                    <a:cubicBezTo>
                      <a:pt x="16946" y="38581"/>
                      <a:pt x="17074" y="38563"/>
                      <a:pt x="17205" y="38527"/>
                    </a:cubicBezTo>
                    <a:cubicBezTo>
                      <a:pt x="17276" y="38516"/>
                      <a:pt x="17360" y="38516"/>
                      <a:pt x="17443" y="38504"/>
                    </a:cubicBezTo>
                    <a:cubicBezTo>
                      <a:pt x="17486" y="38499"/>
                      <a:pt x="17528" y="38498"/>
                      <a:pt x="17571" y="38498"/>
                    </a:cubicBezTo>
                    <a:cubicBezTo>
                      <a:pt x="17662" y="38498"/>
                      <a:pt x="17752" y="38505"/>
                      <a:pt x="17843" y="38505"/>
                    </a:cubicBezTo>
                    <a:cubicBezTo>
                      <a:pt x="17936" y="38505"/>
                      <a:pt x="18029" y="38497"/>
                      <a:pt x="18122" y="38468"/>
                    </a:cubicBezTo>
                    <a:cubicBezTo>
                      <a:pt x="18209" y="38436"/>
                      <a:pt x="18312" y="38436"/>
                      <a:pt x="18417" y="38436"/>
                    </a:cubicBezTo>
                    <a:lnTo>
                      <a:pt x="18417" y="38436"/>
                    </a:lnTo>
                    <a:cubicBezTo>
                      <a:pt x="18470" y="38436"/>
                      <a:pt x="18523" y="38436"/>
                      <a:pt x="18574" y="38432"/>
                    </a:cubicBezTo>
                    <a:cubicBezTo>
                      <a:pt x="18705" y="38420"/>
                      <a:pt x="18836" y="38432"/>
                      <a:pt x="18943" y="38301"/>
                    </a:cubicBezTo>
                    <a:cubicBezTo>
                      <a:pt x="18951" y="38287"/>
                      <a:pt x="18990" y="38276"/>
                      <a:pt x="19024" y="38276"/>
                    </a:cubicBezTo>
                    <a:cubicBezTo>
                      <a:pt x="19046" y="38276"/>
                      <a:pt x="19065" y="38280"/>
                      <a:pt x="19074" y="38289"/>
                    </a:cubicBezTo>
                    <a:cubicBezTo>
                      <a:pt x="19125" y="38327"/>
                      <a:pt x="19175" y="38340"/>
                      <a:pt x="19225" y="38340"/>
                    </a:cubicBezTo>
                    <a:cubicBezTo>
                      <a:pt x="19318" y="38340"/>
                      <a:pt x="19410" y="38297"/>
                      <a:pt x="19503" y="38289"/>
                    </a:cubicBezTo>
                    <a:cubicBezTo>
                      <a:pt x="19574" y="38277"/>
                      <a:pt x="19646" y="38230"/>
                      <a:pt x="19729" y="38218"/>
                    </a:cubicBezTo>
                    <a:cubicBezTo>
                      <a:pt x="19742" y="38216"/>
                      <a:pt x="19754" y="38215"/>
                      <a:pt x="19767" y="38215"/>
                    </a:cubicBezTo>
                    <a:cubicBezTo>
                      <a:pt x="19818" y="38215"/>
                      <a:pt x="19872" y="38226"/>
                      <a:pt x="19924" y="38226"/>
                    </a:cubicBezTo>
                    <a:cubicBezTo>
                      <a:pt x="19947" y="38226"/>
                      <a:pt x="19969" y="38224"/>
                      <a:pt x="19991" y="38218"/>
                    </a:cubicBezTo>
                    <a:cubicBezTo>
                      <a:pt x="20241" y="38170"/>
                      <a:pt x="20515" y="38158"/>
                      <a:pt x="20717" y="37932"/>
                    </a:cubicBezTo>
                    <a:cubicBezTo>
                      <a:pt x="20767" y="37993"/>
                      <a:pt x="20814" y="38018"/>
                      <a:pt x="20860" y="38018"/>
                    </a:cubicBezTo>
                    <a:cubicBezTo>
                      <a:pt x="20915" y="38018"/>
                      <a:pt x="20969" y="37983"/>
                      <a:pt x="21027" y="37932"/>
                    </a:cubicBezTo>
                    <a:cubicBezTo>
                      <a:pt x="21045" y="37920"/>
                      <a:pt x="21065" y="37917"/>
                      <a:pt x="21088" y="37917"/>
                    </a:cubicBezTo>
                    <a:cubicBezTo>
                      <a:pt x="21110" y="37917"/>
                      <a:pt x="21134" y="37920"/>
                      <a:pt x="21158" y="37920"/>
                    </a:cubicBezTo>
                    <a:cubicBezTo>
                      <a:pt x="21193" y="37917"/>
                      <a:pt x="21231" y="37917"/>
                      <a:pt x="21268" y="37917"/>
                    </a:cubicBezTo>
                    <a:cubicBezTo>
                      <a:pt x="21306" y="37917"/>
                      <a:pt x="21345" y="37917"/>
                      <a:pt x="21382" y="37917"/>
                    </a:cubicBezTo>
                    <a:cubicBezTo>
                      <a:pt x="21458" y="37917"/>
                      <a:pt x="21533" y="37914"/>
                      <a:pt x="21598" y="37896"/>
                    </a:cubicBezTo>
                    <a:cubicBezTo>
                      <a:pt x="21825" y="37837"/>
                      <a:pt x="22039" y="37742"/>
                      <a:pt x="22253" y="37670"/>
                    </a:cubicBezTo>
                    <a:cubicBezTo>
                      <a:pt x="22289" y="37658"/>
                      <a:pt x="22336" y="37658"/>
                      <a:pt x="22384" y="37646"/>
                    </a:cubicBezTo>
                    <a:cubicBezTo>
                      <a:pt x="22515" y="37611"/>
                      <a:pt x="22634" y="37575"/>
                      <a:pt x="22765" y="37539"/>
                    </a:cubicBezTo>
                    <a:cubicBezTo>
                      <a:pt x="22789" y="37539"/>
                      <a:pt x="22813" y="37515"/>
                      <a:pt x="22813" y="37492"/>
                    </a:cubicBezTo>
                    <a:cubicBezTo>
                      <a:pt x="22825" y="37396"/>
                      <a:pt x="22896" y="37396"/>
                      <a:pt x="22968" y="37396"/>
                    </a:cubicBezTo>
                    <a:cubicBezTo>
                      <a:pt x="22983" y="37400"/>
                      <a:pt x="23001" y="37402"/>
                      <a:pt x="23018" y="37402"/>
                    </a:cubicBezTo>
                    <a:cubicBezTo>
                      <a:pt x="23053" y="37402"/>
                      <a:pt x="23091" y="37396"/>
                      <a:pt x="23122" y="37396"/>
                    </a:cubicBezTo>
                    <a:cubicBezTo>
                      <a:pt x="23206" y="37396"/>
                      <a:pt x="23277" y="37373"/>
                      <a:pt x="23313" y="37289"/>
                    </a:cubicBezTo>
                    <a:cubicBezTo>
                      <a:pt x="23337" y="37254"/>
                      <a:pt x="23372" y="37206"/>
                      <a:pt x="23408" y="37194"/>
                    </a:cubicBezTo>
                    <a:cubicBezTo>
                      <a:pt x="23422" y="37194"/>
                      <a:pt x="23436" y="37194"/>
                      <a:pt x="23450" y="37194"/>
                    </a:cubicBezTo>
                    <a:cubicBezTo>
                      <a:pt x="23521" y="37194"/>
                      <a:pt x="23589" y="37186"/>
                      <a:pt x="23599" y="37087"/>
                    </a:cubicBezTo>
                    <a:cubicBezTo>
                      <a:pt x="23599" y="37075"/>
                      <a:pt x="23622" y="37063"/>
                      <a:pt x="23634" y="37063"/>
                    </a:cubicBezTo>
                    <a:cubicBezTo>
                      <a:pt x="23653" y="37066"/>
                      <a:pt x="23672" y="37068"/>
                      <a:pt x="23690" y="37068"/>
                    </a:cubicBezTo>
                    <a:cubicBezTo>
                      <a:pt x="23862" y="37068"/>
                      <a:pt x="23983" y="36925"/>
                      <a:pt x="24134" y="36861"/>
                    </a:cubicBezTo>
                    <a:cubicBezTo>
                      <a:pt x="24349" y="36777"/>
                      <a:pt x="24563" y="36682"/>
                      <a:pt x="24765" y="36587"/>
                    </a:cubicBezTo>
                    <a:cubicBezTo>
                      <a:pt x="24956" y="36492"/>
                      <a:pt x="25146" y="36396"/>
                      <a:pt x="25337" y="36289"/>
                    </a:cubicBezTo>
                    <a:cubicBezTo>
                      <a:pt x="25718" y="36075"/>
                      <a:pt x="26111" y="35884"/>
                      <a:pt x="26480" y="35646"/>
                    </a:cubicBezTo>
                    <a:cubicBezTo>
                      <a:pt x="26932" y="35372"/>
                      <a:pt x="27373" y="35075"/>
                      <a:pt x="27801" y="34765"/>
                    </a:cubicBezTo>
                    <a:cubicBezTo>
                      <a:pt x="28087" y="34563"/>
                      <a:pt x="28337" y="34325"/>
                      <a:pt x="28611" y="34098"/>
                    </a:cubicBezTo>
                    <a:cubicBezTo>
                      <a:pt x="28623" y="34086"/>
                      <a:pt x="28647" y="34075"/>
                      <a:pt x="28671" y="34075"/>
                    </a:cubicBezTo>
                    <a:cubicBezTo>
                      <a:pt x="28718" y="34051"/>
                      <a:pt x="28754" y="34027"/>
                      <a:pt x="28802" y="33991"/>
                    </a:cubicBezTo>
                    <a:cubicBezTo>
                      <a:pt x="29004" y="33777"/>
                      <a:pt x="29230" y="33586"/>
                      <a:pt x="29433" y="33384"/>
                    </a:cubicBezTo>
                    <a:cubicBezTo>
                      <a:pt x="29683" y="33146"/>
                      <a:pt x="29933" y="32908"/>
                      <a:pt x="30183" y="32682"/>
                    </a:cubicBezTo>
                    <a:cubicBezTo>
                      <a:pt x="30468" y="32420"/>
                      <a:pt x="30671" y="32074"/>
                      <a:pt x="30945" y="31800"/>
                    </a:cubicBezTo>
                    <a:cubicBezTo>
                      <a:pt x="31147" y="31598"/>
                      <a:pt x="31338" y="31372"/>
                      <a:pt x="31504" y="31134"/>
                    </a:cubicBezTo>
                    <a:cubicBezTo>
                      <a:pt x="31897" y="30574"/>
                      <a:pt x="32290" y="30015"/>
                      <a:pt x="32671" y="29455"/>
                    </a:cubicBezTo>
                    <a:cubicBezTo>
                      <a:pt x="32826" y="29229"/>
                      <a:pt x="32957" y="29003"/>
                      <a:pt x="33088" y="28788"/>
                    </a:cubicBezTo>
                    <a:cubicBezTo>
                      <a:pt x="33219" y="28562"/>
                      <a:pt x="33338" y="28324"/>
                      <a:pt x="33481" y="28098"/>
                    </a:cubicBezTo>
                    <a:cubicBezTo>
                      <a:pt x="33647" y="27836"/>
                      <a:pt x="33790" y="27550"/>
                      <a:pt x="33921" y="27264"/>
                    </a:cubicBezTo>
                    <a:cubicBezTo>
                      <a:pt x="34028" y="27014"/>
                      <a:pt x="34183" y="26788"/>
                      <a:pt x="34278" y="26526"/>
                    </a:cubicBezTo>
                    <a:cubicBezTo>
                      <a:pt x="34314" y="26407"/>
                      <a:pt x="34409" y="26288"/>
                      <a:pt x="34469" y="26169"/>
                    </a:cubicBezTo>
                    <a:cubicBezTo>
                      <a:pt x="34576" y="25919"/>
                      <a:pt x="34659" y="25669"/>
                      <a:pt x="34767" y="25407"/>
                    </a:cubicBezTo>
                    <a:cubicBezTo>
                      <a:pt x="34862" y="25169"/>
                      <a:pt x="34969" y="24942"/>
                      <a:pt x="35064" y="24704"/>
                    </a:cubicBezTo>
                    <a:cubicBezTo>
                      <a:pt x="35219" y="24252"/>
                      <a:pt x="35386" y="23799"/>
                      <a:pt x="35541" y="23347"/>
                    </a:cubicBezTo>
                    <a:cubicBezTo>
                      <a:pt x="35648" y="23014"/>
                      <a:pt x="35743" y="22692"/>
                      <a:pt x="35838" y="22347"/>
                    </a:cubicBezTo>
                    <a:cubicBezTo>
                      <a:pt x="35933" y="22025"/>
                      <a:pt x="36017" y="21704"/>
                      <a:pt x="36088" y="21371"/>
                    </a:cubicBezTo>
                    <a:cubicBezTo>
                      <a:pt x="36219" y="20787"/>
                      <a:pt x="36338" y="20192"/>
                      <a:pt x="36445" y="19597"/>
                    </a:cubicBezTo>
                    <a:cubicBezTo>
                      <a:pt x="36469" y="19454"/>
                      <a:pt x="36457" y="19311"/>
                      <a:pt x="36469" y="19168"/>
                    </a:cubicBezTo>
                    <a:cubicBezTo>
                      <a:pt x="36481" y="19085"/>
                      <a:pt x="36517" y="19013"/>
                      <a:pt x="36529" y="18930"/>
                    </a:cubicBezTo>
                    <a:cubicBezTo>
                      <a:pt x="36564" y="18656"/>
                      <a:pt x="36588" y="18394"/>
                      <a:pt x="36600" y="18132"/>
                    </a:cubicBezTo>
                    <a:cubicBezTo>
                      <a:pt x="36624" y="17644"/>
                      <a:pt x="36636" y="17156"/>
                      <a:pt x="36624" y="16668"/>
                    </a:cubicBezTo>
                    <a:cubicBezTo>
                      <a:pt x="36624" y="16418"/>
                      <a:pt x="36648" y="16179"/>
                      <a:pt x="36588" y="15929"/>
                    </a:cubicBezTo>
                    <a:cubicBezTo>
                      <a:pt x="36541" y="15763"/>
                      <a:pt x="36564" y="15584"/>
                      <a:pt x="36541" y="15406"/>
                    </a:cubicBezTo>
                    <a:cubicBezTo>
                      <a:pt x="36505" y="15132"/>
                      <a:pt x="36541" y="14846"/>
                      <a:pt x="36457" y="14560"/>
                    </a:cubicBezTo>
                    <a:cubicBezTo>
                      <a:pt x="36410" y="14417"/>
                      <a:pt x="36433" y="14263"/>
                      <a:pt x="36410" y="14108"/>
                    </a:cubicBezTo>
                    <a:cubicBezTo>
                      <a:pt x="36314" y="13251"/>
                      <a:pt x="36100" y="12429"/>
                      <a:pt x="35862" y="11608"/>
                    </a:cubicBezTo>
                    <a:cubicBezTo>
                      <a:pt x="35814" y="11405"/>
                      <a:pt x="35731" y="11227"/>
                      <a:pt x="35660" y="11036"/>
                    </a:cubicBezTo>
                    <a:cubicBezTo>
                      <a:pt x="35564" y="10774"/>
                      <a:pt x="35493" y="10500"/>
                      <a:pt x="35386" y="10238"/>
                    </a:cubicBezTo>
                    <a:cubicBezTo>
                      <a:pt x="35279" y="9988"/>
                      <a:pt x="35160" y="9750"/>
                      <a:pt x="35040" y="9512"/>
                    </a:cubicBezTo>
                    <a:cubicBezTo>
                      <a:pt x="34969" y="9345"/>
                      <a:pt x="34898" y="9167"/>
                      <a:pt x="34790" y="9012"/>
                    </a:cubicBezTo>
                    <a:cubicBezTo>
                      <a:pt x="34683" y="8869"/>
                      <a:pt x="34683" y="8655"/>
                      <a:pt x="34505" y="8548"/>
                    </a:cubicBezTo>
                    <a:cubicBezTo>
                      <a:pt x="34493" y="8536"/>
                      <a:pt x="34481" y="8512"/>
                      <a:pt x="34481" y="8500"/>
                    </a:cubicBezTo>
                    <a:cubicBezTo>
                      <a:pt x="34386" y="8143"/>
                      <a:pt x="34088" y="7917"/>
                      <a:pt x="33933" y="7607"/>
                    </a:cubicBezTo>
                    <a:cubicBezTo>
                      <a:pt x="33766" y="7595"/>
                      <a:pt x="33802" y="7452"/>
                      <a:pt x="33755" y="7345"/>
                    </a:cubicBezTo>
                    <a:cubicBezTo>
                      <a:pt x="33683" y="7178"/>
                      <a:pt x="33564" y="7036"/>
                      <a:pt x="33457" y="6905"/>
                    </a:cubicBezTo>
                    <a:cubicBezTo>
                      <a:pt x="33314" y="6726"/>
                      <a:pt x="33159" y="6571"/>
                      <a:pt x="33016" y="6404"/>
                    </a:cubicBezTo>
                    <a:cubicBezTo>
                      <a:pt x="32874" y="6226"/>
                      <a:pt x="32743" y="6047"/>
                      <a:pt x="32612" y="5857"/>
                    </a:cubicBezTo>
                    <a:cubicBezTo>
                      <a:pt x="32582" y="5827"/>
                      <a:pt x="32561" y="5802"/>
                      <a:pt x="32533" y="5802"/>
                    </a:cubicBezTo>
                    <a:cubicBezTo>
                      <a:pt x="32515" y="5802"/>
                      <a:pt x="32495" y="5811"/>
                      <a:pt x="32469" y="5833"/>
                    </a:cubicBezTo>
                    <a:cubicBezTo>
                      <a:pt x="32457" y="5857"/>
                      <a:pt x="32409" y="5857"/>
                      <a:pt x="32373" y="5869"/>
                    </a:cubicBezTo>
                    <a:cubicBezTo>
                      <a:pt x="32362" y="5833"/>
                      <a:pt x="32338" y="5785"/>
                      <a:pt x="32350" y="5750"/>
                    </a:cubicBezTo>
                    <a:cubicBezTo>
                      <a:pt x="32385" y="5666"/>
                      <a:pt x="32373" y="5595"/>
                      <a:pt x="32290" y="5535"/>
                    </a:cubicBezTo>
                    <a:cubicBezTo>
                      <a:pt x="32207" y="5440"/>
                      <a:pt x="32135" y="5333"/>
                      <a:pt x="32040" y="5238"/>
                    </a:cubicBezTo>
                    <a:cubicBezTo>
                      <a:pt x="32016" y="5202"/>
                      <a:pt x="31981" y="5178"/>
                      <a:pt x="31945" y="5154"/>
                    </a:cubicBezTo>
                    <a:cubicBezTo>
                      <a:pt x="31873" y="5107"/>
                      <a:pt x="31778" y="5071"/>
                      <a:pt x="31742" y="5011"/>
                    </a:cubicBezTo>
                    <a:cubicBezTo>
                      <a:pt x="31635" y="4845"/>
                      <a:pt x="31528" y="4678"/>
                      <a:pt x="31338" y="4607"/>
                    </a:cubicBezTo>
                    <a:cubicBezTo>
                      <a:pt x="31314" y="4607"/>
                      <a:pt x="31290" y="4583"/>
                      <a:pt x="31290" y="4571"/>
                    </a:cubicBezTo>
                    <a:cubicBezTo>
                      <a:pt x="31266" y="4416"/>
                      <a:pt x="31123" y="4369"/>
                      <a:pt x="31016" y="4273"/>
                    </a:cubicBezTo>
                    <a:cubicBezTo>
                      <a:pt x="30933" y="4202"/>
                      <a:pt x="30861" y="4107"/>
                      <a:pt x="30778" y="4035"/>
                    </a:cubicBezTo>
                    <a:cubicBezTo>
                      <a:pt x="30480" y="3797"/>
                      <a:pt x="30183" y="3571"/>
                      <a:pt x="29873" y="3345"/>
                    </a:cubicBezTo>
                    <a:cubicBezTo>
                      <a:pt x="29504" y="3083"/>
                      <a:pt x="29135" y="2821"/>
                      <a:pt x="28754" y="2571"/>
                    </a:cubicBezTo>
                    <a:cubicBezTo>
                      <a:pt x="28385" y="2333"/>
                      <a:pt x="28016" y="2118"/>
                      <a:pt x="27635" y="1892"/>
                    </a:cubicBezTo>
                    <a:cubicBezTo>
                      <a:pt x="27551" y="1844"/>
                      <a:pt x="27444" y="1832"/>
                      <a:pt x="27349" y="1821"/>
                    </a:cubicBezTo>
                    <a:cubicBezTo>
                      <a:pt x="27254" y="1809"/>
                      <a:pt x="27182" y="1797"/>
                      <a:pt x="27111" y="1713"/>
                    </a:cubicBezTo>
                    <a:cubicBezTo>
                      <a:pt x="27028" y="1606"/>
                      <a:pt x="26920" y="1523"/>
                      <a:pt x="26778" y="1499"/>
                    </a:cubicBezTo>
                    <a:cubicBezTo>
                      <a:pt x="26694" y="1475"/>
                      <a:pt x="26623" y="1428"/>
                      <a:pt x="26539" y="1392"/>
                    </a:cubicBezTo>
                    <a:cubicBezTo>
                      <a:pt x="26492" y="1380"/>
                      <a:pt x="26444" y="1368"/>
                      <a:pt x="26385" y="1344"/>
                    </a:cubicBezTo>
                    <a:cubicBezTo>
                      <a:pt x="26313" y="1332"/>
                      <a:pt x="26242" y="1321"/>
                      <a:pt x="26182" y="1297"/>
                    </a:cubicBezTo>
                    <a:cubicBezTo>
                      <a:pt x="26063" y="1249"/>
                      <a:pt x="25944" y="1178"/>
                      <a:pt x="25825" y="1130"/>
                    </a:cubicBezTo>
                    <a:cubicBezTo>
                      <a:pt x="25611" y="1047"/>
                      <a:pt x="25396" y="963"/>
                      <a:pt x="25170" y="892"/>
                    </a:cubicBezTo>
                    <a:cubicBezTo>
                      <a:pt x="24932" y="809"/>
                      <a:pt x="24694" y="725"/>
                      <a:pt x="24456" y="654"/>
                    </a:cubicBezTo>
                    <a:cubicBezTo>
                      <a:pt x="24384" y="630"/>
                      <a:pt x="24313" y="642"/>
                      <a:pt x="24241" y="630"/>
                    </a:cubicBezTo>
                    <a:cubicBezTo>
                      <a:pt x="24241" y="642"/>
                      <a:pt x="24230" y="654"/>
                      <a:pt x="24230" y="666"/>
                    </a:cubicBezTo>
                    <a:cubicBezTo>
                      <a:pt x="24265" y="689"/>
                      <a:pt x="24301" y="713"/>
                      <a:pt x="24325" y="749"/>
                    </a:cubicBezTo>
                    <a:cubicBezTo>
                      <a:pt x="24349" y="785"/>
                      <a:pt x="24349" y="820"/>
                      <a:pt x="24361" y="856"/>
                    </a:cubicBezTo>
                    <a:cubicBezTo>
                      <a:pt x="24330" y="856"/>
                      <a:pt x="24291" y="882"/>
                      <a:pt x="24257" y="882"/>
                    </a:cubicBezTo>
                    <a:cubicBezTo>
                      <a:pt x="24252" y="882"/>
                      <a:pt x="24247" y="882"/>
                      <a:pt x="24241" y="880"/>
                    </a:cubicBezTo>
                    <a:cubicBezTo>
                      <a:pt x="24170" y="856"/>
                      <a:pt x="24099" y="820"/>
                      <a:pt x="24027" y="785"/>
                    </a:cubicBezTo>
                    <a:cubicBezTo>
                      <a:pt x="23991" y="761"/>
                      <a:pt x="23968" y="713"/>
                      <a:pt x="23932" y="678"/>
                    </a:cubicBezTo>
                    <a:cubicBezTo>
                      <a:pt x="23849" y="606"/>
                      <a:pt x="23777" y="511"/>
                      <a:pt x="23682" y="475"/>
                    </a:cubicBezTo>
                    <a:cubicBezTo>
                      <a:pt x="23563" y="416"/>
                      <a:pt x="23420" y="428"/>
                      <a:pt x="23289" y="380"/>
                    </a:cubicBezTo>
                    <a:cubicBezTo>
                      <a:pt x="23177" y="343"/>
                      <a:pt x="23059" y="313"/>
                      <a:pt x="22938" y="313"/>
                    </a:cubicBezTo>
                    <a:cubicBezTo>
                      <a:pt x="22904" y="313"/>
                      <a:pt x="22870" y="315"/>
                      <a:pt x="22837" y="320"/>
                    </a:cubicBezTo>
                    <a:cubicBezTo>
                      <a:pt x="22825" y="320"/>
                      <a:pt x="22801" y="309"/>
                      <a:pt x="22777" y="309"/>
                    </a:cubicBezTo>
                    <a:cubicBezTo>
                      <a:pt x="22682" y="285"/>
                      <a:pt x="22587" y="261"/>
                      <a:pt x="22479" y="237"/>
                    </a:cubicBezTo>
                    <a:cubicBezTo>
                      <a:pt x="22396" y="225"/>
                      <a:pt x="22313" y="213"/>
                      <a:pt x="22229" y="201"/>
                    </a:cubicBezTo>
                    <a:cubicBezTo>
                      <a:pt x="22003" y="166"/>
                      <a:pt x="21765" y="118"/>
                      <a:pt x="21527" y="106"/>
                    </a:cubicBezTo>
                    <a:cubicBezTo>
                      <a:pt x="21514" y="105"/>
                      <a:pt x="21500" y="105"/>
                      <a:pt x="21487" y="105"/>
                    </a:cubicBezTo>
                    <a:cubicBezTo>
                      <a:pt x="21387" y="105"/>
                      <a:pt x="21286" y="126"/>
                      <a:pt x="21186" y="126"/>
                    </a:cubicBezTo>
                    <a:cubicBezTo>
                      <a:pt x="21109" y="126"/>
                      <a:pt x="21032" y="114"/>
                      <a:pt x="20955" y="70"/>
                    </a:cubicBezTo>
                    <a:cubicBezTo>
                      <a:pt x="20943" y="58"/>
                      <a:pt x="20932" y="58"/>
                      <a:pt x="20920" y="58"/>
                    </a:cubicBezTo>
                    <a:cubicBezTo>
                      <a:pt x="20693" y="47"/>
                      <a:pt x="20467" y="35"/>
                      <a:pt x="20241" y="23"/>
                    </a:cubicBezTo>
                    <a:cubicBezTo>
                      <a:pt x="20054" y="7"/>
                      <a:pt x="19869" y="0"/>
                      <a:pt x="19684"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8" name="Google Shape;708;p47"/>
              <p:cNvSpPr/>
              <p:nvPr/>
            </p:nvSpPr>
            <p:spPr>
              <a:xfrm>
                <a:off x="5848625" y="1847000"/>
                <a:ext cx="55100" cy="55475"/>
              </a:xfrm>
              <a:custGeom>
                <a:rect b="b" l="l" r="r" t="t"/>
                <a:pathLst>
                  <a:path extrusionOk="0" h="2219" w="2204">
                    <a:moveTo>
                      <a:pt x="1215" y="1"/>
                    </a:moveTo>
                    <a:cubicBezTo>
                      <a:pt x="1173" y="1"/>
                      <a:pt x="1129" y="19"/>
                      <a:pt x="1084" y="63"/>
                    </a:cubicBezTo>
                    <a:cubicBezTo>
                      <a:pt x="1061" y="87"/>
                      <a:pt x="1025" y="111"/>
                      <a:pt x="1001" y="111"/>
                    </a:cubicBezTo>
                    <a:cubicBezTo>
                      <a:pt x="967" y="108"/>
                      <a:pt x="933" y="106"/>
                      <a:pt x="901" y="106"/>
                    </a:cubicBezTo>
                    <a:cubicBezTo>
                      <a:pt x="809" y="106"/>
                      <a:pt x="723" y="124"/>
                      <a:pt x="644" y="194"/>
                    </a:cubicBezTo>
                    <a:cubicBezTo>
                      <a:pt x="584" y="254"/>
                      <a:pt x="477" y="206"/>
                      <a:pt x="430" y="301"/>
                    </a:cubicBezTo>
                    <a:cubicBezTo>
                      <a:pt x="407" y="294"/>
                      <a:pt x="389" y="290"/>
                      <a:pt x="374" y="290"/>
                    </a:cubicBezTo>
                    <a:cubicBezTo>
                      <a:pt x="300" y="290"/>
                      <a:pt x="330" y="382"/>
                      <a:pt x="310" y="432"/>
                    </a:cubicBezTo>
                    <a:cubicBezTo>
                      <a:pt x="291" y="551"/>
                      <a:pt x="230" y="620"/>
                      <a:pt x="135" y="620"/>
                    </a:cubicBezTo>
                    <a:cubicBezTo>
                      <a:pt x="116" y="620"/>
                      <a:pt x="95" y="617"/>
                      <a:pt x="72" y="611"/>
                    </a:cubicBezTo>
                    <a:lnTo>
                      <a:pt x="72" y="611"/>
                    </a:lnTo>
                    <a:cubicBezTo>
                      <a:pt x="84" y="682"/>
                      <a:pt x="96" y="742"/>
                      <a:pt x="120" y="802"/>
                    </a:cubicBezTo>
                    <a:cubicBezTo>
                      <a:pt x="144" y="873"/>
                      <a:pt x="180" y="933"/>
                      <a:pt x="108" y="992"/>
                    </a:cubicBezTo>
                    <a:cubicBezTo>
                      <a:pt x="1" y="1099"/>
                      <a:pt x="49" y="1218"/>
                      <a:pt x="49" y="1349"/>
                    </a:cubicBezTo>
                    <a:cubicBezTo>
                      <a:pt x="60" y="1599"/>
                      <a:pt x="168" y="1790"/>
                      <a:pt x="287" y="1980"/>
                    </a:cubicBezTo>
                    <a:cubicBezTo>
                      <a:pt x="337" y="2061"/>
                      <a:pt x="388" y="2116"/>
                      <a:pt x="483" y="2116"/>
                    </a:cubicBezTo>
                    <a:cubicBezTo>
                      <a:pt x="499" y="2116"/>
                      <a:pt x="517" y="2115"/>
                      <a:pt x="537" y="2111"/>
                    </a:cubicBezTo>
                    <a:cubicBezTo>
                      <a:pt x="571" y="2104"/>
                      <a:pt x="607" y="2098"/>
                      <a:pt x="642" y="2098"/>
                    </a:cubicBezTo>
                    <a:cubicBezTo>
                      <a:pt x="718" y="2098"/>
                      <a:pt x="793" y="2122"/>
                      <a:pt x="858" y="2195"/>
                    </a:cubicBezTo>
                    <a:cubicBezTo>
                      <a:pt x="882" y="2218"/>
                      <a:pt x="930" y="2218"/>
                      <a:pt x="977" y="2218"/>
                    </a:cubicBezTo>
                    <a:cubicBezTo>
                      <a:pt x="1049" y="2218"/>
                      <a:pt x="1132" y="2218"/>
                      <a:pt x="1215" y="2206"/>
                    </a:cubicBezTo>
                    <a:cubicBezTo>
                      <a:pt x="1501" y="2159"/>
                      <a:pt x="1799" y="2111"/>
                      <a:pt x="2001" y="1849"/>
                    </a:cubicBezTo>
                    <a:cubicBezTo>
                      <a:pt x="2013" y="1837"/>
                      <a:pt x="2025" y="1814"/>
                      <a:pt x="2049" y="1814"/>
                    </a:cubicBezTo>
                    <a:cubicBezTo>
                      <a:pt x="2156" y="1778"/>
                      <a:pt x="2144" y="1695"/>
                      <a:pt x="2132" y="1611"/>
                    </a:cubicBezTo>
                    <a:cubicBezTo>
                      <a:pt x="2120" y="1575"/>
                      <a:pt x="2096" y="1516"/>
                      <a:pt x="2120" y="1492"/>
                    </a:cubicBezTo>
                    <a:cubicBezTo>
                      <a:pt x="2180" y="1409"/>
                      <a:pt x="2192" y="1361"/>
                      <a:pt x="2073" y="1325"/>
                    </a:cubicBezTo>
                    <a:cubicBezTo>
                      <a:pt x="2037" y="1314"/>
                      <a:pt x="2025" y="1242"/>
                      <a:pt x="2001" y="1194"/>
                    </a:cubicBezTo>
                    <a:cubicBezTo>
                      <a:pt x="2049" y="1183"/>
                      <a:pt x="2085" y="1183"/>
                      <a:pt x="2120" y="1171"/>
                    </a:cubicBezTo>
                    <a:lnTo>
                      <a:pt x="2204" y="1171"/>
                    </a:lnTo>
                    <a:cubicBezTo>
                      <a:pt x="2192" y="944"/>
                      <a:pt x="2180" y="742"/>
                      <a:pt x="2156" y="540"/>
                    </a:cubicBezTo>
                    <a:cubicBezTo>
                      <a:pt x="2168" y="516"/>
                      <a:pt x="2132" y="480"/>
                      <a:pt x="2108" y="480"/>
                    </a:cubicBezTo>
                    <a:cubicBezTo>
                      <a:pt x="1942" y="444"/>
                      <a:pt x="1858" y="325"/>
                      <a:pt x="1775" y="194"/>
                    </a:cubicBezTo>
                    <a:cubicBezTo>
                      <a:pt x="1751" y="159"/>
                      <a:pt x="1692" y="135"/>
                      <a:pt x="1656" y="135"/>
                    </a:cubicBezTo>
                    <a:cubicBezTo>
                      <a:pt x="1623" y="138"/>
                      <a:pt x="1592" y="140"/>
                      <a:pt x="1563" y="140"/>
                    </a:cubicBezTo>
                    <a:cubicBezTo>
                      <a:pt x="1485" y="140"/>
                      <a:pt x="1415" y="124"/>
                      <a:pt x="1346" y="63"/>
                    </a:cubicBezTo>
                    <a:cubicBezTo>
                      <a:pt x="1308" y="25"/>
                      <a:pt x="1263" y="1"/>
                      <a:pt x="121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9" name="Google Shape;709;p47"/>
              <p:cNvSpPr/>
              <p:nvPr/>
            </p:nvSpPr>
            <p:spPr>
              <a:xfrm>
                <a:off x="6084375" y="2004850"/>
                <a:ext cx="55700" cy="58950"/>
              </a:xfrm>
              <a:custGeom>
                <a:rect b="b" l="l" r="r" t="t"/>
                <a:pathLst>
                  <a:path extrusionOk="0" h="2358" w="2228">
                    <a:moveTo>
                      <a:pt x="882" y="0"/>
                    </a:moveTo>
                    <a:cubicBezTo>
                      <a:pt x="838" y="122"/>
                      <a:pt x="763" y="192"/>
                      <a:pt x="666" y="192"/>
                    </a:cubicBezTo>
                    <a:cubicBezTo>
                      <a:pt x="659" y="192"/>
                      <a:pt x="651" y="191"/>
                      <a:pt x="644" y="191"/>
                    </a:cubicBezTo>
                    <a:cubicBezTo>
                      <a:pt x="608" y="187"/>
                      <a:pt x="575" y="181"/>
                      <a:pt x="546" y="181"/>
                    </a:cubicBezTo>
                    <a:cubicBezTo>
                      <a:pt x="489" y="181"/>
                      <a:pt x="449" y="203"/>
                      <a:pt x="441" y="298"/>
                    </a:cubicBezTo>
                    <a:cubicBezTo>
                      <a:pt x="429" y="322"/>
                      <a:pt x="394" y="345"/>
                      <a:pt x="358" y="357"/>
                    </a:cubicBezTo>
                    <a:cubicBezTo>
                      <a:pt x="286" y="429"/>
                      <a:pt x="215" y="488"/>
                      <a:pt x="179" y="595"/>
                    </a:cubicBezTo>
                    <a:cubicBezTo>
                      <a:pt x="155" y="679"/>
                      <a:pt x="96" y="750"/>
                      <a:pt x="60" y="822"/>
                    </a:cubicBezTo>
                    <a:cubicBezTo>
                      <a:pt x="36" y="893"/>
                      <a:pt x="36" y="965"/>
                      <a:pt x="24" y="1024"/>
                    </a:cubicBezTo>
                    <a:cubicBezTo>
                      <a:pt x="24" y="1060"/>
                      <a:pt x="48" y="1084"/>
                      <a:pt x="48" y="1107"/>
                    </a:cubicBezTo>
                    <a:cubicBezTo>
                      <a:pt x="1" y="1203"/>
                      <a:pt x="60" y="1274"/>
                      <a:pt x="96" y="1346"/>
                    </a:cubicBezTo>
                    <a:cubicBezTo>
                      <a:pt x="108" y="1369"/>
                      <a:pt x="132" y="1393"/>
                      <a:pt x="120" y="1405"/>
                    </a:cubicBezTo>
                    <a:cubicBezTo>
                      <a:pt x="48" y="1476"/>
                      <a:pt x="120" y="1536"/>
                      <a:pt x="132" y="1607"/>
                    </a:cubicBezTo>
                    <a:cubicBezTo>
                      <a:pt x="132" y="1667"/>
                      <a:pt x="150" y="1715"/>
                      <a:pt x="196" y="1715"/>
                    </a:cubicBezTo>
                    <a:cubicBezTo>
                      <a:pt x="214" y="1715"/>
                      <a:pt x="236" y="1708"/>
                      <a:pt x="263" y="1691"/>
                    </a:cubicBezTo>
                    <a:cubicBezTo>
                      <a:pt x="270" y="1683"/>
                      <a:pt x="281" y="1681"/>
                      <a:pt x="293" y="1681"/>
                    </a:cubicBezTo>
                    <a:cubicBezTo>
                      <a:pt x="321" y="1681"/>
                      <a:pt x="357" y="1694"/>
                      <a:pt x="382" y="1703"/>
                    </a:cubicBezTo>
                    <a:cubicBezTo>
                      <a:pt x="394" y="1715"/>
                      <a:pt x="394" y="1762"/>
                      <a:pt x="394" y="1786"/>
                    </a:cubicBezTo>
                    <a:cubicBezTo>
                      <a:pt x="322" y="1929"/>
                      <a:pt x="334" y="1977"/>
                      <a:pt x="489" y="2012"/>
                    </a:cubicBezTo>
                    <a:cubicBezTo>
                      <a:pt x="501" y="2155"/>
                      <a:pt x="536" y="2179"/>
                      <a:pt x="727" y="2215"/>
                    </a:cubicBezTo>
                    <a:cubicBezTo>
                      <a:pt x="739" y="2072"/>
                      <a:pt x="465" y="2024"/>
                      <a:pt x="620" y="1857"/>
                    </a:cubicBezTo>
                    <a:cubicBezTo>
                      <a:pt x="441" y="1715"/>
                      <a:pt x="441" y="1715"/>
                      <a:pt x="560" y="1596"/>
                    </a:cubicBezTo>
                    <a:lnTo>
                      <a:pt x="560" y="1596"/>
                    </a:lnTo>
                    <a:cubicBezTo>
                      <a:pt x="632" y="1631"/>
                      <a:pt x="667" y="1679"/>
                      <a:pt x="667" y="1762"/>
                    </a:cubicBezTo>
                    <a:cubicBezTo>
                      <a:pt x="667" y="1810"/>
                      <a:pt x="691" y="1905"/>
                      <a:pt x="703" y="1905"/>
                    </a:cubicBezTo>
                    <a:cubicBezTo>
                      <a:pt x="834" y="1905"/>
                      <a:pt x="846" y="2048"/>
                      <a:pt x="929" y="2096"/>
                    </a:cubicBezTo>
                    <a:cubicBezTo>
                      <a:pt x="941" y="2108"/>
                      <a:pt x="953" y="2167"/>
                      <a:pt x="941" y="2191"/>
                    </a:cubicBezTo>
                    <a:cubicBezTo>
                      <a:pt x="846" y="2274"/>
                      <a:pt x="858" y="2322"/>
                      <a:pt x="953" y="2358"/>
                    </a:cubicBezTo>
                    <a:cubicBezTo>
                      <a:pt x="1037" y="2310"/>
                      <a:pt x="1108" y="2262"/>
                      <a:pt x="1156" y="2227"/>
                    </a:cubicBezTo>
                    <a:cubicBezTo>
                      <a:pt x="1209" y="2258"/>
                      <a:pt x="1252" y="2300"/>
                      <a:pt x="1287" y="2300"/>
                    </a:cubicBezTo>
                    <a:cubicBezTo>
                      <a:pt x="1291" y="2300"/>
                      <a:pt x="1295" y="2299"/>
                      <a:pt x="1298" y="2298"/>
                    </a:cubicBezTo>
                    <a:cubicBezTo>
                      <a:pt x="1382" y="2286"/>
                      <a:pt x="1465" y="2250"/>
                      <a:pt x="1537" y="2215"/>
                    </a:cubicBezTo>
                    <a:cubicBezTo>
                      <a:pt x="1596" y="2179"/>
                      <a:pt x="1644" y="2096"/>
                      <a:pt x="1703" y="2072"/>
                    </a:cubicBezTo>
                    <a:cubicBezTo>
                      <a:pt x="1858" y="2000"/>
                      <a:pt x="1965" y="1893"/>
                      <a:pt x="2060" y="1750"/>
                    </a:cubicBezTo>
                    <a:cubicBezTo>
                      <a:pt x="2132" y="1655"/>
                      <a:pt x="2168" y="1584"/>
                      <a:pt x="2096" y="1476"/>
                    </a:cubicBezTo>
                    <a:cubicBezTo>
                      <a:pt x="2072" y="1441"/>
                      <a:pt x="2037" y="1405"/>
                      <a:pt x="2013" y="1369"/>
                    </a:cubicBezTo>
                    <a:cubicBezTo>
                      <a:pt x="2156" y="1226"/>
                      <a:pt x="2227" y="1072"/>
                      <a:pt x="2156" y="857"/>
                    </a:cubicBezTo>
                    <a:cubicBezTo>
                      <a:pt x="2108" y="703"/>
                      <a:pt x="2060" y="548"/>
                      <a:pt x="2013" y="393"/>
                    </a:cubicBezTo>
                    <a:cubicBezTo>
                      <a:pt x="2001" y="357"/>
                      <a:pt x="1953" y="333"/>
                      <a:pt x="1918" y="322"/>
                    </a:cubicBezTo>
                    <a:cubicBezTo>
                      <a:pt x="1870" y="310"/>
                      <a:pt x="1799" y="310"/>
                      <a:pt x="1763" y="286"/>
                    </a:cubicBezTo>
                    <a:cubicBezTo>
                      <a:pt x="1656" y="214"/>
                      <a:pt x="1572" y="131"/>
                      <a:pt x="1477" y="48"/>
                    </a:cubicBezTo>
                    <a:cubicBezTo>
                      <a:pt x="1413" y="85"/>
                      <a:pt x="1351" y="99"/>
                      <a:pt x="1289" y="99"/>
                    </a:cubicBezTo>
                    <a:cubicBezTo>
                      <a:pt x="1154" y="99"/>
                      <a:pt x="1021" y="33"/>
                      <a:pt x="882"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0" name="Google Shape;710;p47"/>
              <p:cNvSpPr/>
              <p:nvPr/>
            </p:nvSpPr>
            <p:spPr>
              <a:xfrm>
                <a:off x="5978425" y="1577050"/>
                <a:ext cx="53900" cy="56100"/>
              </a:xfrm>
              <a:custGeom>
                <a:rect b="b" l="l" r="r" t="t"/>
                <a:pathLst>
                  <a:path extrusionOk="0" h="2244" w="2156">
                    <a:moveTo>
                      <a:pt x="927" y="1"/>
                    </a:moveTo>
                    <a:cubicBezTo>
                      <a:pt x="901" y="1"/>
                      <a:pt x="874" y="5"/>
                      <a:pt x="845" y="15"/>
                    </a:cubicBezTo>
                    <a:cubicBezTo>
                      <a:pt x="833" y="51"/>
                      <a:pt x="822" y="110"/>
                      <a:pt x="786" y="122"/>
                    </a:cubicBezTo>
                    <a:cubicBezTo>
                      <a:pt x="655" y="181"/>
                      <a:pt x="512" y="241"/>
                      <a:pt x="369" y="301"/>
                    </a:cubicBezTo>
                    <a:cubicBezTo>
                      <a:pt x="345" y="312"/>
                      <a:pt x="310" y="348"/>
                      <a:pt x="310" y="372"/>
                    </a:cubicBezTo>
                    <a:cubicBezTo>
                      <a:pt x="322" y="503"/>
                      <a:pt x="238" y="562"/>
                      <a:pt x="143" y="622"/>
                    </a:cubicBezTo>
                    <a:cubicBezTo>
                      <a:pt x="12" y="705"/>
                      <a:pt x="0" y="753"/>
                      <a:pt x="83" y="896"/>
                    </a:cubicBezTo>
                    <a:cubicBezTo>
                      <a:pt x="83" y="920"/>
                      <a:pt x="95" y="932"/>
                      <a:pt x="95" y="955"/>
                    </a:cubicBezTo>
                    <a:cubicBezTo>
                      <a:pt x="83" y="1122"/>
                      <a:pt x="95" y="1289"/>
                      <a:pt x="60" y="1455"/>
                    </a:cubicBezTo>
                    <a:cubicBezTo>
                      <a:pt x="24" y="1634"/>
                      <a:pt x="71" y="1753"/>
                      <a:pt x="191" y="1860"/>
                    </a:cubicBezTo>
                    <a:cubicBezTo>
                      <a:pt x="322" y="1979"/>
                      <a:pt x="452" y="2075"/>
                      <a:pt x="583" y="2182"/>
                    </a:cubicBezTo>
                    <a:cubicBezTo>
                      <a:pt x="610" y="2214"/>
                      <a:pt x="636" y="2233"/>
                      <a:pt x="664" y="2233"/>
                    </a:cubicBezTo>
                    <a:cubicBezTo>
                      <a:pt x="687" y="2233"/>
                      <a:pt x="711" y="2220"/>
                      <a:pt x="738" y="2194"/>
                    </a:cubicBezTo>
                    <a:cubicBezTo>
                      <a:pt x="747" y="2176"/>
                      <a:pt x="775" y="2165"/>
                      <a:pt x="798" y="2165"/>
                    </a:cubicBezTo>
                    <a:cubicBezTo>
                      <a:pt x="807" y="2165"/>
                      <a:pt x="815" y="2167"/>
                      <a:pt x="822" y="2170"/>
                    </a:cubicBezTo>
                    <a:cubicBezTo>
                      <a:pt x="884" y="2211"/>
                      <a:pt x="946" y="2244"/>
                      <a:pt x="1023" y="2244"/>
                    </a:cubicBezTo>
                    <a:cubicBezTo>
                      <a:pt x="1035" y="2244"/>
                      <a:pt x="1047" y="2243"/>
                      <a:pt x="1060" y="2241"/>
                    </a:cubicBezTo>
                    <a:cubicBezTo>
                      <a:pt x="1143" y="2217"/>
                      <a:pt x="1238" y="2217"/>
                      <a:pt x="1334" y="2206"/>
                    </a:cubicBezTo>
                    <a:cubicBezTo>
                      <a:pt x="1441" y="2206"/>
                      <a:pt x="1512" y="2158"/>
                      <a:pt x="1500" y="2075"/>
                    </a:cubicBezTo>
                    <a:cubicBezTo>
                      <a:pt x="1572" y="2063"/>
                      <a:pt x="1643" y="2063"/>
                      <a:pt x="1667" y="2039"/>
                    </a:cubicBezTo>
                    <a:cubicBezTo>
                      <a:pt x="1738" y="1932"/>
                      <a:pt x="1822" y="1860"/>
                      <a:pt x="1917" y="1860"/>
                    </a:cubicBezTo>
                    <a:cubicBezTo>
                      <a:pt x="1976" y="1717"/>
                      <a:pt x="2036" y="1610"/>
                      <a:pt x="2084" y="1491"/>
                    </a:cubicBezTo>
                    <a:cubicBezTo>
                      <a:pt x="2107" y="1432"/>
                      <a:pt x="2155" y="1348"/>
                      <a:pt x="2143" y="1301"/>
                    </a:cubicBezTo>
                    <a:cubicBezTo>
                      <a:pt x="2084" y="1158"/>
                      <a:pt x="2143" y="1027"/>
                      <a:pt x="2143" y="896"/>
                    </a:cubicBezTo>
                    <a:cubicBezTo>
                      <a:pt x="2155" y="860"/>
                      <a:pt x="2131" y="824"/>
                      <a:pt x="2119" y="801"/>
                    </a:cubicBezTo>
                    <a:cubicBezTo>
                      <a:pt x="2000" y="717"/>
                      <a:pt x="1941" y="598"/>
                      <a:pt x="1941" y="455"/>
                    </a:cubicBezTo>
                    <a:cubicBezTo>
                      <a:pt x="1929" y="360"/>
                      <a:pt x="1893" y="324"/>
                      <a:pt x="1798" y="324"/>
                    </a:cubicBezTo>
                    <a:cubicBezTo>
                      <a:pt x="1750" y="324"/>
                      <a:pt x="1691" y="289"/>
                      <a:pt x="1643" y="253"/>
                    </a:cubicBezTo>
                    <a:cubicBezTo>
                      <a:pt x="1595" y="217"/>
                      <a:pt x="1548" y="158"/>
                      <a:pt x="1512" y="98"/>
                    </a:cubicBezTo>
                    <a:cubicBezTo>
                      <a:pt x="1483" y="69"/>
                      <a:pt x="1459" y="54"/>
                      <a:pt x="1431" y="54"/>
                    </a:cubicBezTo>
                    <a:cubicBezTo>
                      <a:pt x="1413" y="54"/>
                      <a:pt x="1393" y="60"/>
                      <a:pt x="1369" y="74"/>
                    </a:cubicBezTo>
                    <a:cubicBezTo>
                      <a:pt x="1332" y="106"/>
                      <a:pt x="1287" y="121"/>
                      <a:pt x="1241" y="121"/>
                    </a:cubicBezTo>
                    <a:cubicBezTo>
                      <a:pt x="1201" y="121"/>
                      <a:pt x="1159" y="109"/>
                      <a:pt x="1119" y="86"/>
                    </a:cubicBezTo>
                    <a:cubicBezTo>
                      <a:pt x="1058" y="34"/>
                      <a:pt x="997" y="1"/>
                      <a:pt x="927"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1" name="Google Shape;711;p47"/>
              <p:cNvSpPr/>
              <p:nvPr/>
            </p:nvSpPr>
            <p:spPr>
              <a:xfrm>
                <a:off x="6450800" y="1640925"/>
                <a:ext cx="53600" cy="52250"/>
              </a:xfrm>
              <a:custGeom>
                <a:rect b="b" l="l" r="r" t="t"/>
                <a:pathLst>
                  <a:path extrusionOk="0" h="2090" w="2144">
                    <a:moveTo>
                      <a:pt x="893" y="460"/>
                    </a:moveTo>
                    <a:cubicBezTo>
                      <a:pt x="1048" y="508"/>
                      <a:pt x="1060" y="532"/>
                      <a:pt x="977" y="651"/>
                    </a:cubicBezTo>
                    <a:cubicBezTo>
                      <a:pt x="953" y="686"/>
                      <a:pt x="941" y="722"/>
                      <a:pt x="917" y="782"/>
                    </a:cubicBezTo>
                    <a:cubicBezTo>
                      <a:pt x="869" y="746"/>
                      <a:pt x="822" y="710"/>
                      <a:pt x="798" y="663"/>
                    </a:cubicBezTo>
                    <a:cubicBezTo>
                      <a:pt x="786" y="651"/>
                      <a:pt x="822" y="591"/>
                      <a:pt x="834" y="555"/>
                    </a:cubicBezTo>
                    <a:cubicBezTo>
                      <a:pt x="858" y="520"/>
                      <a:pt x="869" y="496"/>
                      <a:pt x="893" y="460"/>
                    </a:cubicBezTo>
                    <a:close/>
                    <a:moveTo>
                      <a:pt x="1385" y="1"/>
                    </a:moveTo>
                    <a:cubicBezTo>
                      <a:pt x="1363" y="1"/>
                      <a:pt x="1339" y="9"/>
                      <a:pt x="1310" y="32"/>
                    </a:cubicBezTo>
                    <a:cubicBezTo>
                      <a:pt x="1310" y="35"/>
                      <a:pt x="1308" y="36"/>
                      <a:pt x="1305" y="36"/>
                    </a:cubicBezTo>
                    <a:cubicBezTo>
                      <a:pt x="1297" y="36"/>
                      <a:pt x="1283" y="28"/>
                      <a:pt x="1274" y="20"/>
                    </a:cubicBezTo>
                    <a:lnTo>
                      <a:pt x="1191" y="20"/>
                    </a:lnTo>
                    <a:cubicBezTo>
                      <a:pt x="1191" y="55"/>
                      <a:pt x="1203" y="91"/>
                      <a:pt x="1215" y="115"/>
                    </a:cubicBezTo>
                    <a:cubicBezTo>
                      <a:pt x="1250" y="162"/>
                      <a:pt x="1274" y="198"/>
                      <a:pt x="1203" y="222"/>
                    </a:cubicBezTo>
                    <a:cubicBezTo>
                      <a:pt x="1155" y="162"/>
                      <a:pt x="1108" y="91"/>
                      <a:pt x="1072" y="43"/>
                    </a:cubicBezTo>
                    <a:cubicBezTo>
                      <a:pt x="1012" y="55"/>
                      <a:pt x="965" y="67"/>
                      <a:pt x="929" y="79"/>
                    </a:cubicBezTo>
                    <a:cubicBezTo>
                      <a:pt x="881" y="91"/>
                      <a:pt x="834" y="91"/>
                      <a:pt x="798" y="91"/>
                    </a:cubicBezTo>
                    <a:cubicBezTo>
                      <a:pt x="822" y="139"/>
                      <a:pt x="834" y="174"/>
                      <a:pt x="869" y="198"/>
                    </a:cubicBezTo>
                    <a:cubicBezTo>
                      <a:pt x="1000" y="305"/>
                      <a:pt x="1000" y="305"/>
                      <a:pt x="881" y="448"/>
                    </a:cubicBezTo>
                    <a:cubicBezTo>
                      <a:pt x="810" y="389"/>
                      <a:pt x="750" y="329"/>
                      <a:pt x="679" y="270"/>
                    </a:cubicBezTo>
                    <a:cubicBezTo>
                      <a:pt x="643" y="329"/>
                      <a:pt x="607" y="389"/>
                      <a:pt x="560" y="448"/>
                    </a:cubicBezTo>
                    <a:cubicBezTo>
                      <a:pt x="536" y="490"/>
                      <a:pt x="512" y="511"/>
                      <a:pt x="487" y="511"/>
                    </a:cubicBezTo>
                    <a:cubicBezTo>
                      <a:pt x="462" y="511"/>
                      <a:pt x="435" y="490"/>
                      <a:pt x="405" y="448"/>
                    </a:cubicBezTo>
                    <a:cubicBezTo>
                      <a:pt x="393" y="424"/>
                      <a:pt x="381" y="401"/>
                      <a:pt x="357" y="389"/>
                    </a:cubicBezTo>
                    <a:cubicBezTo>
                      <a:pt x="346" y="383"/>
                      <a:pt x="328" y="380"/>
                      <a:pt x="311" y="380"/>
                    </a:cubicBezTo>
                    <a:cubicBezTo>
                      <a:pt x="295" y="380"/>
                      <a:pt x="280" y="383"/>
                      <a:pt x="274" y="389"/>
                    </a:cubicBezTo>
                    <a:cubicBezTo>
                      <a:pt x="203" y="496"/>
                      <a:pt x="131" y="615"/>
                      <a:pt x="60" y="722"/>
                    </a:cubicBezTo>
                    <a:cubicBezTo>
                      <a:pt x="36" y="782"/>
                      <a:pt x="0" y="853"/>
                      <a:pt x="0" y="913"/>
                    </a:cubicBezTo>
                    <a:cubicBezTo>
                      <a:pt x="0" y="948"/>
                      <a:pt x="60" y="972"/>
                      <a:pt x="84" y="1008"/>
                    </a:cubicBezTo>
                    <a:cubicBezTo>
                      <a:pt x="107" y="1044"/>
                      <a:pt x="119" y="1079"/>
                      <a:pt x="131" y="1115"/>
                    </a:cubicBezTo>
                    <a:cubicBezTo>
                      <a:pt x="131" y="1198"/>
                      <a:pt x="131" y="1270"/>
                      <a:pt x="131" y="1353"/>
                    </a:cubicBezTo>
                    <a:cubicBezTo>
                      <a:pt x="131" y="1425"/>
                      <a:pt x="155" y="1484"/>
                      <a:pt x="226" y="1544"/>
                    </a:cubicBezTo>
                    <a:cubicBezTo>
                      <a:pt x="298" y="1591"/>
                      <a:pt x="334" y="1686"/>
                      <a:pt x="393" y="1758"/>
                    </a:cubicBezTo>
                    <a:cubicBezTo>
                      <a:pt x="416" y="1803"/>
                      <a:pt x="449" y="1890"/>
                      <a:pt x="472" y="1890"/>
                    </a:cubicBezTo>
                    <a:cubicBezTo>
                      <a:pt x="474" y="1890"/>
                      <a:pt x="475" y="1890"/>
                      <a:pt x="477" y="1889"/>
                    </a:cubicBezTo>
                    <a:cubicBezTo>
                      <a:pt x="491" y="1887"/>
                      <a:pt x="505" y="1886"/>
                      <a:pt x="519" y="1886"/>
                    </a:cubicBezTo>
                    <a:cubicBezTo>
                      <a:pt x="660" y="1886"/>
                      <a:pt x="749" y="1990"/>
                      <a:pt x="858" y="2056"/>
                    </a:cubicBezTo>
                    <a:cubicBezTo>
                      <a:pt x="891" y="2072"/>
                      <a:pt x="943" y="2089"/>
                      <a:pt x="983" y="2089"/>
                    </a:cubicBezTo>
                    <a:cubicBezTo>
                      <a:pt x="999" y="2089"/>
                      <a:pt x="1014" y="2086"/>
                      <a:pt x="1024" y="2079"/>
                    </a:cubicBezTo>
                    <a:cubicBezTo>
                      <a:pt x="1063" y="2041"/>
                      <a:pt x="1103" y="2028"/>
                      <a:pt x="1143" y="2028"/>
                    </a:cubicBezTo>
                    <a:cubicBezTo>
                      <a:pt x="1216" y="2028"/>
                      <a:pt x="1289" y="2067"/>
                      <a:pt x="1358" y="2067"/>
                    </a:cubicBezTo>
                    <a:cubicBezTo>
                      <a:pt x="1372" y="2067"/>
                      <a:pt x="1385" y="2068"/>
                      <a:pt x="1398" y="2068"/>
                    </a:cubicBezTo>
                    <a:cubicBezTo>
                      <a:pt x="1447" y="2068"/>
                      <a:pt x="1481" y="2060"/>
                      <a:pt x="1500" y="1984"/>
                    </a:cubicBezTo>
                    <a:cubicBezTo>
                      <a:pt x="1512" y="1948"/>
                      <a:pt x="1572" y="1925"/>
                      <a:pt x="1608" y="1889"/>
                    </a:cubicBezTo>
                    <a:cubicBezTo>
                      <a:pt x="1655" y="1853"/>
                      <a:pt x="1739" y="1829"/>
                      <a:pt x="1774" y="1782"/>
                    </a:cubicBezTo>
                    <a:cubicBezTo>
                      <a:pt x="1834" y="1698"/>
                      <a:pt x="1870" y="1603"/>
                      <a:pt x="1905" y="1508"/>
                    </a:cubicBezTo>
                    <a:cubicBezTo>
                      <a:pt x="1929" y="1472"/>
                      <a:pt x="1953" y="1448"/>
                      <a:pt x="1965" y="1425"/>
                    </a:cubicBezTo>
                    <a:cubicBezTo>
                      <a:pt x="2001" y="1377"/>
                      <a:pt x="2036" y="1341"/>
                      <a:pt x="2072" y="1294"/>
                    </a:cubicBezTo>
                    <a:cubicBezTo>
                      <a:pt x="2096" y="1222"/>
                      <a:pt x="2120" y="1163"/>
                      <a:pt x="2143" y="1091"/>
                    </a:cubicBezTo>
                    <a:cubicBezTo>
                      <a:pt x="2143" y="1044"/>
                      <a:pt x="2143" y="984"/>
                      <a:pt x="2131" y="936"/>
                    </a:cubicBezTo>
                    <a:cubicBezTo>
                      <a:pt x="2120" y="853"/>
                      <a:pt x="2072" y="782"/>
                      <a:pt x="2072" y="710"/>
                    </a:cubicBezTo>
                    <a:cubicBezTo>
                      <a:pt x="2060" y="532"/>
                      <a:pt x="2024" y="377"/>
                      <a:pt x="1822" y="317"/>
                    </a:cubicBezTo>
                    <a:cubicBezTo>
                      <a:pt x="1786" y="305"/>
                      <a:pt x="1762" y="258"/>
                      <a:pt x="1739" y="222"/>
                    </a:cubicBezTo>
                    <a:cubicBezTo>
                      <a:pt x="1715" y="186"/>
                      <a:pt x="1703" y="139"/>
                      <a:pt x="1691" y="103"/>
                    </a:cubicBezTo>
                    <a:cubicBezTo>
                      <a:pt x="1679" y="115"/>
                      <a:pt x="1679" y="115"/>
                      <a:pt x="1667" y="127"/>
                    </a:cubicBezTo>
                    <a:cubicBezTo>
                      <a:pt x="1631" y="115"/>
                      <a:pt x="1572" y="115"/>
                      <a:pt x="1536" y="91"/>
                    </a:cubicBezTo>
                    <a:cubicBezTo>
                      <a:pt x="1484" y="65"/>
                      <a:pt x="1444" y="1"/>
                      <a:pt x="1385"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2" name="Google Shape;712;p47"/>
              <p:cNvSpPr/>
              <p:nvPr/>
            </p:nvSpPr>
            <p:spPr>
              <a:xfrm>
                <a:off x="6257025" y="1391625"/>
                <a:ext cx="50625" cy="52150"/>
              </a:xfrm>
              <a:custGeom>
                <a:rect b="b" l="l" r="r" t="t"/>
                <a:pathLst>
                  <a:path extrusionOk="0" h="2086" w="2025">
                    <a:moveTo>
                      <a:pt x="1071" y="1"/>
                    </a:moveTo>
                    <a:cubicBezTo>
                      <a:pt x="1031" y="1"/>
                      <a:pt x="990" y="19"/>
                      <a:pt x="953" y="38"/>
                    </a:cubicBezTo>
                    <a:cubicBezTo>
                      <a:pt x="715" y="157"/>
                      <a:pt x="477" y="288"/>
                      <a:pt x="238" y="407"/>
                    </a:cubicBezTo>
                    <a:cubicBezTo>
                      <a:pt x="155" y="443"/>
                      <a:pt x="84" y="574"/>
                      <a:pt x="107" y="633"/>
                    </a:cubicBezTo>
                    <a:cubicBezTo>
                      <a:pt x="215" y="907"/>
                      <a:pt x="167" y="1169"/>
                      <a:pt x="24" y="1431"/>
                    </a:cubicBezTo>
                    <a:cubicBezTo>
                      <a:pt x="12" y="1455"/>
                      <a:pt x="0" y="1502"/>
                      <a:pt x="12" y="1526"/>
                    </a:cubicBezTo>
                    <a:cubicBezTo>
                      <a:pt x="107" y="1693"/>
                      <a:pt x="215" y="1860"/>
                      <a:pt x="322" y="2014"/>
                    </a:cubicBezTo>
                    <a:cubicBezTo>
                      <a:pt x="344" y="2052"/>
                      <a:pt x="372" y="2076"/>
                      <a:pt x="404" y="2076"/>
                    </a:cubicBezTo>
                    <a:cubicBezTo>
                      <a:pt x="423" y="2076"/>
                      <a:pt x="443" y="2068"/>
                      <a:pt x="465" y="2050"/>
                    </a:cubicBezTo>
                    <a:cubicBezTo>
                      <a:pt x="516" y="2025"/>
                      <a:pt x="563" y="2013"/>
                      <a:pt x="613" y="2013"/>
                    </a:cubicBezTo>
                    <a:cubicBezTo>
                      <a:pt x="656" y="2013"/>
                      <a:pt x="701" y="2022"/>
                      <a:pt x="750" y="2038"/>
                    </a:cubicBezTo>
                    <a:cubicBezTo>
                      <a:pt x="858" y="2074"/>
                      <a:pt x="977" y="2086"/>
                      <a:pt x="1096" y="2086"/>
                    </a:cubicBezTo>
                    <a:cubicBezTo>
                      <a:pt x="1167" y="2086"/>
                      <a:pt x="1250" y="2062"/>
                      <a:pt x="1310" y="2026"/>
                    </a:cubicBezTo>
                    <a:cubicBezTo>
                      <a:pt x="1477" y="1943"/>
                      <a:pt x="1631" y="1848"/>
                      <a:pt x="1786" y="1753"/>
                    </a:cubicBezTo>
                    <a:cubicBezTo>
                      <a:pt x="1810" y="1741"/>
                      <a:pt x="1846" y="1693"/>
                      <a:pt x="1858" y="1657"/>
                    </a:cubicBezTo>
                    <a:cubicBezTo>
                      <a:pt x="1870" y="1574"/>
                      <a:pt x="1870" y="1491"/>
                      <a:pt x="1953" y="1443"/>
                    </a:cubicBezTo>
                    <a:cubicBezTo>
                      <a:pt x="2001" y="1419"/>
                      <a:pt x="2024" y="1348"/>
                      <a:pt x="2012" y="1300"/>
                    </a:cubicBezTo>
                    <a:cubicBezTo>
                      <a:pt x="2001" y="1157"/>
                      <a:pt x="1965" y="1026"/>
                      <a:pt x="1929" y="883"/>
                    </a:cubicBezTo>
                    <a:lnTo>
                      <a:pt x="1965" y="883"/>
                    </a:lnTo>
                    <a:cubicBezTo>
                      <a:pt x="1965" y="800"/>
                      <a:pt x="1965" y="717"/>
                      <a:pt x="1965" y="633"/>
                    </a:cubicBezTo>
                    <a:cubicBezTo>
                      <a:pt x="1965" y="621"/>
                      <a:pt x="1941" y="598"/>
                      <a:pt x="1929" y="586"/>
                    </a:cubicBezTo>
                    <a:cubicBezTo>
                      <a:pt x="1917" y="586"/>
                      <a:pt x="1893" y="598"/>
                      <a:pt x="1893" y="598"/>
                    </a:cubicBezTo>
                    <a:cubicBezTo>
                      <a:pt x="1862" y="656"/>
                      <a:pt x="1837" y="677"/>
                      <a:pt x="1817" y="677"/>
                    </a:cubicBezTo>
                    <a:cubicBezTo>
                      <a:pt x="1783" y="677"/>
                      <a:pt x="1761" y="618"/>
                      <a:pt x="1739" y="574"/>
                    </a:cubicBezTo>
                    <a:cubicBezTo>
                      <a:pt x="1679" y="455"/>
                      <a:pt x="1620" y="348"/>
                      <a:pt x="1465" y="348"/>
                    </a:cubicBezTo>
                    <a:cubicBezTo>
                      <a:pt x="1441" y="348"/>
                      <a:pt x="1405" y="312"/>
                      <a:pt x="1381" y="276"/>
                    </a:cubicBezTo>
                    <a:cubicBezTo>
                      <a:pt x="1310" y="205"/>
                      <a:pt x="1239" y="133"/>
                      <a:pt x="1179" y="62"/>
                    </a:cubicBezTo>
                    <a:cubicBezTo>
                      <a:pt x="1145" y="16"/>
                      <a:pt x="1108" y="1"/>
                      <a:pt x="1071"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3" name="Google Shape;713;p47"/>
              <p:cNvSpPr/>
              <p:nvPr/>
            </p:nvSpPr>
            <p:spPr>
              <a:xfrm>
                <a:off x="6195400" y="1700000"/>
                <a:ext cx="45575" cy="46800"/>
              </a:xfrm>
              <a:custGeom>
                <a:rect b="b" l="l" r="r" t="t"/>
                <a:pathLst>
                  <a:path extrusionOk="0" h="1872" w="1823">
                    <a:moveTo>
                      <a:pt x="827" y="0"/>
                    </a:moveTo>
                    <a:cubicBezTo>
                      <a:pt x="739" y="0"/>
                      <a:pt x="653" y="21"/>
                      <a:pt x="572" y="85"/>
                    </a:cubicBezTo>
                    <a:cubicBezTo>
                      <a:pt x="525" y="121"/>
                      <a:pt x="465" y="181"/>
                      <a:pt x="417" y="181"/>
                    </a:cubicBezTo>
                    <a:cubicBezTo>
                      <a:pt x="298" y="181"/>
                      <a:pt x="275" y="276"/>
                      <a:pt x="215" y="336"/>
                    </a:cubicBezTo>
                    <a:cubicBezTo>
                      <a:pt x="179" y="359"/>
                      <a:pt x="155" y="383"/>
                      <a:pt x="132" y="407"/>
                    </a:cubicBezTo>
                    <a:cubicBezTo>
                      <a:pt x="48" y="443"/>
                      <a:pt x="48" y="502"/>
                      <a:pt x="60" y="574"/>
                    </a:cubicBezTo>
                    <a:cubicBezTo>
                      <a:pt x="60" y="621"/>
                      <a:pt x="84" y="681"/>
                      <a:pt x="60" y="705"/>
                    </a:cubicBezTo>
                    <a:cubicBezTo>
                      <a:pt x="1" y="800"/>
                      <a:pt x="48" y="859"/>
                      <a:pt x="120" y="907"/>
                    </a:cubicBezTo>
                    <a:cubicBezTo>
                      <a:pt x="179" y="955"/>
                      <a:pt x="215" y="1002"/>
                      <a:pt x="179" y="1086"/>
                    </a:cubicBezTo>
                    <a:cubicBezTo>
                      <a:pt x="167" y="1121"/>
                      <a:pt x="155" y="1181"/>
                      <a:pt x="179" y="1217"/>
                    </a:cubicBezTo>
                    <a:cubicBezTo>
                      <a:pt x="239" y="1288"/>
                      <a:pt x="203" y="1348"/>
                      <a:pt x="167" y="1419"/>
                    </a:cubicBezTo>
                    <a:cubicBezTo>
                      <a:pt x="155" y="1455"/>
                      <a:pt x="155" y="1538"/>
                      <a:pt x="191" y="1586"/>
                    </a:cubicBezTo>
                    <a:cubicBezTo>
                      <a:pt x="251" y="1657"/>
                      <a:pt x="334" y="1717"/>
                      <a:pt x="406" y="1776"/>
                    </a:cubicBezTo>
                    <a:cubicBezTo>
                      <a:pt x="417" y="1782"/>
                      <a:pt x="435" y="1785"/>
                      <a:pt x="452" y="1785"/>
                    </a:cubicBezTo>
                    <a:cubicBezTo>
                      <a:pt x="468" y="1785"/>
                      <a:pt x="483" y="1782"/>
                      <a:pt x="489" y="1776"/>
                    </a:cubicBezTo>
                    <a:cubicBezTo>
                      <a:pt x="513" y="1760"/>
                      <a:pt x="534" y="1754"/>
                      <a:pt x="554" y="1754"/>
                    </a:cubicBezTo>
                    <a:cubicBezTo>
                      <a:pt x="593" y="1754"/>
                      <a:pt x="628" y="1780"/>
                      <a:pt x="667" y="1812"/>
                    </a:cubicBezTo>
                    <a:cubicBezTo>
                      <a:pt x="715" y="1836"/>
                      <a:pt x="775" y="1871"/>
                      <a:pt x="834" y="1871"/>
                    </a:cubicBezTo>
                    <a:cubicBezTo>
                      <a:pt x="953" y="1871"/>
                      <a:pt x="1084" y="1848"/>
                      <a:pt x="1203" y="1824"/>
                    </a:cubicBezTo>
                    <a:cubicBezTo>
                      <a:pt x="1251" y="1812"/>
                      <a:pt x="1310" y="1800"/>
                      <a:pt x="1322" y="1776"/>
                    </a:cubicBezTo>
                    <a:cubicBezTo>
                      <a:pt x="1334" y="1752"/>
                      <a:pt x="1310" y="1693"/>
                      <a:pt x="1287" y="1657"/>
                    </a:cubicBezTo>
                    <a:cubicBezTo>
                      <a:pt x="1203" y="1550"/>
                      <a:pt x="1215" y="1514"/>
                      <a:pt x="1322" y="1431"/>
                    </a:cubicBezTo>
                    <a:cubicBezTo>
                      <a:pt x="1382" y="1526"/>
                      <a:pt x="1572" y="1514"/>
                      <a:pt x="1489" y="1717"/>
                    </a:cubicBezTo>
                    <a:lnTo>
                      <a:pt x="1525" y="1717"/>
                    </a:lnTo>
                    <a:cubicBezTo>
                      <a:pt x="1549" y="1681"/>
                      <a:pt x="1584" y="1645"/>
                      <a:pt x="1584" y="1621"/>
                    </a:cubicBezTo>
                    <a:cubicBezTo>
                      <a:pt x="1584" y="1514"/>
                      <a:pt x="1632" y="1467"/>
                      <a:pt x="1691" y="1407"/>
                    </a:cubicBezTo>
                    <a:cubicBezTo>
                      <a:pt x="1715" y="1383"/>
                      <a:pt x="1739" y="1324"/>
                      <a:pt x="1739" y="1312"/>
                    </a:cubicBezTo>
                    <a:cubicBezTo>
                      <a:pt x="1644" y="1169"/>
                      <a:pt x="1739" y="1062"/>
                      <a:pt x="1787" y="955"/>
                    </a:cubicBezTo>
                    <a:cubicBezTo>
                      <a:pt x="1822" y="871"/>
                      <a:pt x="1810" y="800"/>
                      <a:pt x="1751" y="740"/>
                    </a:cubicBezTo>
                    <a:cubicBezTo>
                      <a:pt x="1715" y="705"/>
                      <a:pt x="1691" y="669"/>
                      <a:pt x="1679" y="633"/>
                    </a:cubicBezTo>
                    <a:cubicBezTo>
                      <a:pt x="1644" y="562"/>
                      <a:pt x="1644" y="478"/>
                      <a:pt x="1596" y="407"/>
                    </a:cubicBezTo>
                    <a:cubicBezTo>
                      <a:pt x="1489" y="240"/>
                      <a:pt x="1370" y="74"/>
                      <a:pt x="1156" y="50"/>
                    </a:cubicBezTo>
                    <a:cubicBezTo>
                      <a:pt x="1045" y="30"/>
                      <a:pt x="934" y="0"/>
                      <a:pt x="82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4" name="Google Shape;714;p47"/>
              <p:cNvSpPr/>
              <p:nvPr/>
            </p:nvSpPr>
            <p:spPr>
              <a:xfrm>
                <a:off x="5809050" y="1776025"/>
                <a:ext cx="27700" cy="25550"/>
              </a:xfrm>
              <a:custGeom>
                <a:rect b="b" l="l" r="r" t="t"/>
                <a:pathLst>
                  <a:path extrusionOk="0" h="1022" w="1108">
                    <a:moveTo>
                      <a:pt x="443" y="0"/>
                    </a:moveTo>
                    <a:cubicBezTo>
                      <a:pt x="301" y="0"/>
                      <a:pt x="196" y="69"/>
                      <a:pt x="108" y="188"/>
                    </a:cubicBezTo>
                    <a:cubicBezTo>
                      <a:pt x="24" y="307"/>
                      <a:pt x="0" y="450"/>
                      <a:pt x="0" y="581"/>
                    </a:cubicBezTo>
                    <a:cubicBezTo>
                      <a:pt x="0" y="735"/>
                      <a:pt x="60" y="783"/>
                      <a:pt x="203" y="783"/>
                    </a:cubicBezTo>
                    <a:cubicBezTo>
                      <a:pt x="217" y="782"/>
                      <a:pt x="231" y="782"/>
                      <a:pt x="244" y="782"/>
                    </a:cubicBezTo>
                    <a:cubicBezTo>
                      <a:pt x="393" y="782"/>
                      <a:pt x="454" y="846"/>
                      <a:pt x="465" y="1021"/>
                    </a:cubicBezTo>
                    <a:cubicBezTo>
                      <a:pt x="536" y="997"/>
                      <a:pt x="608" y="950"/>
                      <a:pt x="679" y="950"/>
                    </a:cubicBezTo>
                    <a:cubicBezTo>
                      <a:pt x="786" y="950"/>
                      <a:pt x="858" y="926"/>
                      <a:pt x="905" y="843"/>
                    </a:cubicBezTo>
                    <a:cubicBezTo>
                      <a:pt x="941" y="783"/>
                      <a:pt x="977" y="712"/>
                      <a:pt x="1012" y="652"/>
                    </a:cubicBezTo>
                    <a:cubicBezTo>
                      <a:pt x="1108" y="462"/>
                      <a:pt x="1001" y="188"/>
                      <a:pt x="834" y="69"/>
                    </a:cubicBezTo>
                    <a:cubicBezTo>
                      <a:pt x="739" y="9"/>
                      <a:pt x="631" y="21"/>
                      <a:pt x="536" y="9"/>
                    </a:cubicBezTo>
                    <a:cubicBezTo>
                      <a:pt x="503" y="3"/>
                      <a:pt x="473" y="0"/>
                      <a:pt x="44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5" name="Google Shape;715;p47"/>
              <p:cNvSpPr/>
              <p:nvPr/>
            </p:nvSpPr>
            <p:spPr>
              <a:xfrm>
                <a:off x="6166225" y="1399025"/>
                <a:ext cx="24150" cy="22850"/>
              </a:xfrm>
              <a:custGeom>
                <a:rect b="b" l="l" r="r" t="t"/>
                <a:pathLst>
                  <a:path extrusionOk="0" h="914" w="966">
                    <a:moveTo>
                      <a:pt x="563" y="1"/>
                    </a:moveTo>
                    <a:cubicBezTo>
                      <a:pt x="554" y="1"/>
                      <a:pt x="545" y="2"/>
                      <a:pt x="537" y="4"/>
                    </a:cubicBezTo>
                    <a:cubicBezTo>
                      <a:pt x="453" y="4"/>
                      <a:pt x="382" y="28"/>
                      <a:pt x="299" y="52"/>
                    </a:cubicBezTo>
                    <a:cubicBezTo>
                      <a:pt x="132" y="87"/>
                      <a:pt x="1" y="373"/>
                      <a:pt x="49" y="575"/>
                    </a:cubicBezTo>
                    <a:cubicBezTo>
                      <a:pt x="60" y="647"/>
                      <a:pt x="84" y="706"/>
                      <a:pt x="168" y="730"/>
                    </a:cubicBezTo>
                    <a:cubicBezTo>
                      <a:pt x="191" y="730"/>
                      <a:pt x="203" y="742"/>
                      <a:pt x="227" y="766"/>
                    </a:cubicBezTo>
                    <a:cubicBezTo>
                      <a:pt x="306" y="875"/>
                      <a:pt x="391" y="913"/>
                      <a:pt x="481" y="913"/>
                    </a:cubicBezTo>
                    <a:cubicBezTo>
                      <a:pt x="567" y="913"/>
                      <a:pt x="658" y="878"/>
                      <a:pt x="751" y="837"/>
                    </a:cubicBezTo>
                    <a:cubicBezTo>
                      <a:pt x="834" y="790"/>
                      <a:pt x="894" y="730"/>
                      <a:pt x="882" y="623"/>
                    </a:cubicBezTo>
                    <a:cubicBezTo>
                      <a:pt x="870" y="587"/>
                      <a:pt x="906" y="564"/>
                      <a:pt x="918" y="528"/>
                    </a:cubicBezTo>
                    <a:cubicBezTo>
                      <a:pt x="930" y="492"/>
                      <a:pt x="941" y="468"/>
                      <a:pt x="965" y="433"/>
                    </a:cubicBezTo>
                    <a:cubicBezTo>
                      <a:pt x="941" y="361"/>
                      <a:pt x="930" y="290"/>
                      <a:pt x="894" y="242"/>
                    </a:cubicBezTo>
                    <a:cubicBezTo>
                      <a:pt x="834" y="159"/>
                      <a:pt x="763" y="99"/>
                      <a:pt x="680" y="52"/>
                    </a:cubicBezTo>
                    <a:cubicBezTo>
                      <a:pt x="650" y="22"/>
                      <a:pt x="605" y="1"/>
                      <a:pt x="56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6" name="Google Shape;716;p47"/>
              <p:cNvSpPr/>
              <p:nvPr/>
            </p:nvSpPr>
            <p:spPr>
              <a:xfrm>
                <a:off x="6191525" y="2011100"/>
                <a:ext cx="22650" cy="22075"/>
              </a:xfrm>
              <a:custGeom>
                <a:rect b="b" l="l" r="r" t="t"/>
                <a:pathLst>
                  <a:path extrusionOk="0" h="883" w="906">
                    <a:moveTo>
                      <a:pt x="465" y="0"/>
                    </a:moveTo>
                    <a:cubicBezTo>
                      <a:pt x="406" y="12"/>
                      <a:pt x="322" y="36"/>
                      <a:pt x="251" y="60"/>
                    </a:cubicBezTo>
                    <a:cubicBezTo>
                      <a:pt x="108" y="107"/>
                      <a:pt x="49" y="203"/>
                      <a:pt x="84" y="357"/>
                    </a:cubicBezTo>
                    <a:cubicBezTo>
                      <a:pt x="84" y="381"/>
                      <a:pt x="96" y="405"/>
                      <a:pt x="96" y="417"/>
                    </a:cubicBezTo>
                    <a:cubicBezTo>
                      <a:pt x="1" y="536"/>
                      <a:pt x="84" y="607"/>
                      <a:pt x="180" y="667"/>
                    </a:cubicBezTo>
                    <a:cubicBezTo>
                      <a:pt x="203" y="679"/>
                      <a:pt x="215" y="703"/>
                      <a:pt x="239" y="726"/>
                    </a:cubicBezTo>
                    <a:cubicBezTo>
                      <a:pt x="305" y="832"/>
                      <a:pt x="364" y="883"/>
                      <a:pt x="433" y="883"/>
                    </a:cubicBezTo>
                    <a:cubicBezTo>
                      <a:pt x="489" y="883"/>
                      <a:pt x="552" y="850"/>
                      <a:pt x="632" y="786"/>
                    </a:cubicBezTo>
                    <a:cubicBezTo>
                      <a:pt x="668" y="750"/>
                      <a:pt x="715" y="726"/>
                      <a:pt x="763" y="726"/>
                    </a:cubicBezTo>
                    <a:cubicBezTo>
                      <a:pt x="846" y="726"/>
                      <a:pt x="858" y="691"/>
                      <a:pt x="870" y="619"/>
                    </a:cubicBezTo>
                    <a:cubicBezTo>
                      <a:pt x="882" y="548"/>
                      <a:pt x="906" y="464"/>
                      <a:pt x="906" y="393"/>
                    </a:cubicBezTo>
                    <a:cubicBezTo>
                      <a:pt x="906" y="357"/>
                      <a:pt x="906" y="310"/>
                      <a:pt x="882" y="286"/>
                    </a:cubicBezTo>
                    <a:cubicBezTo>
                      <a:pt x="870" y="250"/>
                      <a:pt x="834" y="238"/>
                      <a:pt x="822" y="203"/>
                    </a:cubicBezTo>
                    <a:cubicBezTo>
                      <a:pt x="763" y="48"/>
                      <a:pt x="620" y="12"/>
                      <a:pt x="46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7" name="Google Shape;717;p47"/>
              <p:cNvSpPr/>
              <p:nvPr/>
            </p:nvSpPr>
            <p:spPr>
              <a:xfrm>
                <a:off x="6104325" y="2056625"/>
                <a:ext cx="1800" cy="2700"/>
              </a:xfrm>
              <a:custGeom>
                <a:rect b="b" l="l" r="r" t="t"/>
                <a:pathLst>
                  <a:path extrusionOk="0" h="108" w="72">
                    <a:moveTo>
                      <a:pt x="36" y="1"/>
                    </a:moveTo>
                    <a:cubicBezTo>
                      <a:pt x="24" y="1"/>
                      <a:pt x="12" y="13"/>
                      <a:pt x="0" y="13"/>
                    </a:cubicBezTo>
                    <a:cubicBezTo>
                      <a:pt x="12" y="37"/>
                      <a:pt x="24" y="72"/>
                      <a:pt x="36" y="108"/>
                    </a:cubicBezTo>
                    <a:cubicBezTo>
                      <a:pt x="48" y="96"/>
                      <a:pt x="60" y="96"/>
                      <a:pt x="72" y="84"/>
                    </a:cubicBezTo>
                    <a:cubicBezTo>
                      <a:pt x="60" y="60"/>
                      <a:pt x="48" y="25"/>
                      <a:pt x="36"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8" name="Google Shape;718;p47"/>
            <p:cNvGrpSpPr/>
            <p:nvPr/>
          </p:nvGrpSpPr>
          <p:grpSpPr>
            <a:xfrm rot="9353659">
              <a:off x="-481239" y="-916899"/>
              <a:ext cx="2541340" cy="1831367"/>
              <a:chOff x="2627400" y="3573375"/>
              <a:chExt cx="1276675" cy="919950"/>
            </a:xfrm>
          </p:grpSpPr>
          <p:sp>
            <p:nvSpPr>
              <p:cNvPr id="719" name="Google Shape;719;p47"/>
              <p:cNvSpPr/>
              <p:nvPr/>
            </p:nvSpPr>
            <p:spPr>
              <a:xfrm>
                <a:off x="2627400" y="3896450"/>
                <a:ext cx="862325" cy="596875"/>
              </a:xfrm>
              <a:custGeom>
                <a:rect b="b" l="l" r="r" t="t"/>
                <a:pathLst>
                  <a:path extrusionOk="0" h="23875" w="34493">
                    <a:moveTo>
                      <a:pt x="5168" y="17121"/>
                    </a:moveTo>
                    <a:lnTo>
                      <a:pt x="5168" y="17359"/>
                    </a:lnTo>
                    <a:lnTo>
                      <a:pt x="4906" y="17359"/>
                    </a:lnTo>
                    <a:lnTo>
                      <a:pt x="4906" y="17121"/>
                    </a:lnTo>
                    <a:close/>
                    <a:moveTo>
                      <a:pt x="5454" y="17395"/>
                    </a:moveTo>
                    <a:cubicBezTo>
                      <a:pt x="5465" y="17395"/>
                      <a:pt x="5489" y="17395"/>
                      <a:pt x="5501" y="17407"/>
                    </a:cubicBezTo>
                    <a:cubicBezTo>
                      <a:pt x="5513" y="17467"/>
                      <a:pt x="5513" y="17526"/>
                      <a:pt x="5525" y="17598"/>
                    </a:cubicBezTo>
                    <a:cubicBezTo>
                      <a:pt x="5513" y="17598"/>
                      <a:pt x="5501" y="17609"/>
                      <a:pt x="5489" y="17609"/>
                    </a:cubicBezTo>
                    <a:cubicBezTo>
                      <a:pt x="5454" y="17574"/>
                      <a:pt x="5406" y="17550"/>
                      <a:pt x="5394" y="17514"/>
                    </a:cubicBezTo>
                    <a:cubicBezTo>
                      <a:pt x="5394" y="17479"/>
                      <a:pt x="5430" y="17431"/>
                      <a:pt x="5454" y="17395"/>
                    </a:cubicBezTo>
                    <a:close/>
                    <a:moveTo>
                      <a:pt x="1727" y="17598"/>
                    </a:moveTo>
                    <a:cubicBezTo>
                      <a:pt x="1751" y="17621"/>
                      <a:pt x="1775" y="17657"/>
                      <a:pt x="1775" y="17681"/>
                    </a:cubicBezTo>
                    <a:cubicBezTo>
                      <a:pt x="1763" y="17705"/>
                      <a:pt x="1727" y="17729"/>
                      <a:pt x="1715" y="17764"/>
                    </a:cubicBezTo>
                    <a:cubicBezTo>
                      <a:pt x="1691" y="17740"/>
                      <a:pt x="1644" y="17717"/>
                      <a:pt x="1644" y="17693"/>
                    </a:cubicBezTo>
                    <a:cubicBezTo>
                      <a:pt x="1644" y="17657"/>
                      <a:pt x="1679" y="17621"/>
                      <a:pt x="1691" y="17598"/>
                    </a:cubicBezTo>
                    <a:close/>
                    <a:moveTo>
                      <a:pt x="3005" y="17126"/>
                    </a:moveTo>
                    <a:cubicBezTo>
                      <a:pt x="3062" y="17126"/>
                      <a:pt x="3084" y="17160"/>
                      <a:pt x="3084" y="17217"/>
                    </a:cubicBezTo>
                    <a:cubicBezTo>
                      <a:pt x="3096" y="17395"/>
                      <a:pt x="3108" y="17574"/>
                      <a:pt x="3120" y="17764"/>
                    </a:cubicBezTo>
                    <a:lnTo>
                      <a:pt x="2822" y="17764"/>
                    </a:lnTo>
                    <a:cubicBezTo>
                      <a:pt x="2787" y="17764"/>
                      <a:pt x="2751" y="17740"/>
                      <a:pt x="2727" y="17705"/>
                    </a:cubicBezTo>
                    <a:cubicBezTo>
                      <a:pt x="2727" y="17693"/>
                      <a:pt x="2739" y="17633"/>
                      <a:pt x="2763" y="17621"/>
                    </a:cubicBezTo>
                    <a:cubicBezTo>
                      <a:pt x="2781" y="17615"/>
                      <a:pt x="2801" y="17612"/>
                      <a:pt x="2821" y="17612"/>
                    </a:cubicBezTo>
                    <a:cubicBezTo>
                      <a:pt x="2840" y="17612"/>
                      <a:pt x="2858" y="17615"/>
                      <a:pt x="2870" y="17621"/>
                    </a:cubicBezTo>
                    <a:cubicBezTo>
                      <a:pt x="2918" y="17633"/>
                      <a:pt x="2941" y="17657"/>
                      <a:pt x="2989" y="17669"/>
                    </a:cubicBezTo>
                    <a:cubicBezTo>
                      <a:pt x="2834" y="17490"/>
                      <a:pt x="2977" y="17312"/>
                      <a:pt x="2953" y="17133"/>
                    </a:cubicBezTo>
                    <a:cubicBezTo>
                      <a:pt x="2973" y="17128"/>
                      <a:pt x="2990" y="17126"/>
                      <a:pt x="3005" y="17126"/>
                    </a:cubicBezTo>
                    <a:close/>
                    <a:moveTo>
                      <a:pt x="9776" y="0"/>
                    </a:moveTo>
                    <a:cubicBezTo>
                      <a:pt x="9645" y="12"/>
                      <a:pt x="9514" y="24"/>
                      <a:pt x="9383" y="36"/>
                    </a:cubicBezTo>
                    <a:cubicBezTo>
                      <a:pt x="9335" y="48"/>
                      <a:pt x="9287" y="72"/>
                      <a:pt x="9252" y="107"/>
                    </a:cubicBezTo>
                    <a:cubicBezTo>
                      <a:pt x="9229" y="145"/>
                      <a:pt x="9212" y="163"/>
                      <a:pt x="9187" y="163"/>
                    </a:cubicBezTo>
                    <a:cubicBezTo>
                      <a:pt x="9172" y="163"/>
                      <a:pt x="9155" y="156"/>
                      <a:pt x="9133" y="143"/>
                    </a:cubicBezTo>
                    <a:cubicBezTo>
                      <a:pt x="9077" y="101"/>
                      <a:pt x="9021" y="84"/>
                      <a:pt x="8963" y="84"/>
                    </a:cubicBezTo>
                    <a:cubicBezTo>
                      <a:pt x="8922" y="84"/>
                      <a:pt x="8879" y="93"/>
                      <a:pt x="8835" y="107"/>
                    </a:cubicBezTo>
                    <a:cubicBezTo>
                      <a:pt x="8763" y="131"/>
                      <a:pt x="8692" y="155"/>
                      <a:pt x="8621" y="179"/>
                    </a:cubicBezTo>
                    <a:cubicBezTo>
                      <a:pt x="8382" y="238"/>
                      <a:pt x="8144" y="298"/>
                      <a:pt x="7906" y="357"/>
                    </a:cubicBezTo>
                    <a:cubicBezTo>
                      <a:pt x="7811" y="381"/>
                      <a:pt x="7728" y="429"/>
                      <a:pt x="7632" y="441"/>
                    </a:cubicBezTo>
                    <a:cubicBezTo>
                      <a:pt x="7561" y="453"/>
                      <a:pt x="7501" y="465"/>
                      <a:pt x="7478" y="548"/>
                    </a:cubicBezTo>
                    <a:cubicBezTo>
                      <a:pt x="7466" y="584"/>
                      <a:pt x="7406" y="619"/>
                      <a:pt x="7370" y="619"/>
                    </a:cubicBezTo>
                    <a:cubicBezTo>
                      <a:pt x="7204" y="631"/>
                      <a:pt x="7061" y="679"/>
                      <a:pt x="6906" y="762"/>
                    </a:cubicBezTo>
                    <a:cubicBezTo>
                      <a:pt x="6704" y="869"/>
                      <a:pt x="6501" y="976"/>
                      <a:pt x="6299" y="1096"/>
                    </a:cubicBezTo>
                    <a:cubicBezTo>
                      <a:pt x="6204" y="1143"/>
                      <a:pt x="6085" y="1167"/>
                      <a:pt x="6001" y="1227"/>
                    </a:cubicBezTo>
                    <a:cubicBezTo>
                      <a:pt x="5811" y="1369"/>
                      <a:pt x="5632" y="1500"/>
                      <a:pt x="5454" y="1655"/>
                    </a:cubicBezTo>
                    <a:cubicBezTo>
                      <a:pt x="5239" y="1846"/>
                      <a:pt x="5025" y="2048"/>
                      <a:pt x="4811" y="2239"/>
                    </a:cubicBezTo>
                    <a:cubicBezTo>
                      <a:pt x="4739" y="2298"/>
                      <a:pt x="4656" y="2358"/>
                      <a:pt x="4572" y="2417"/>
                    </a:cubicBezTo>
                    <a:cubicBezTo>
                      <a:pt x="4525" y="2441"/>
                      <a:pt x="4477" y="2465"/>
                      <a:pt x="4453" y="2524"/>
                    </a:cubicBezTo>
                    <a:cubicBezTo>
                      <a:pt x="4442" y="2608"/>
                      <a:pt x="4382" y="2667"/>
                      <a:pt x="4322" y="2727"/>
                    </a:cubicBezTo>
                    <a:cubicBezTo>
                      <a:pt x="4156" y="2917"/>
                      <a:pt x="3953" y="3096"/>
                      <a:pt x="3810" y="3298"/>
                    </a:cubicBezTo>
                    <a:cubicBezTo>
                      <a:pt x="3572" y="3608"/>
                      <a:pt x="3370" y="3941"/>
                      <a:pt x="3156" y="4263"/>
                    </a:cubicBezTo>
                    <a:cubicBezTo>
                      <a:pt x="3048" y="4417"/>
                      <a:pt x="2941" y="4572"/>
                      <a:pt x="2846" y="4739"/>
                    </a:cubicBezTo>
                    <a:cubicBezTo>
                      <a:pt x="2787" y="4834"/>
                      <a:pt x="2751" y="4953"/>
                      <a:pt x="2679" y="5048"/>
                    </a:cubicBezTo>
                    <a:cubicBezTo>
                      <a:pt x="2370" y="5513"/>
                      <a:pt x="2203" y="6049"/>
                      <a:pt x="1965" y="6549"/>
                    </a:cubicBezTo>
                    <a:cubicBezTo>
                      <a:pt x="1929" y="6620"/>
                      <a:pt x="1917" y="6703"/>
                      <a:pt x="1882" y="6775"/>
                    </a:cubicBezTo>
                    <a:cubicBezTo>
                      <a:pt x="1822" y="6906"/>
                      <a:pt x="1751" y="7025"/>
                      <a:pt x="1703" y="7156"/>
                    </a:cubicBezTo>
                    <a:cubicBezTo>
                      <a:pt x="1489" y="7727"/>
                      <a:pt x="1274" y="8311"/>
                      <a:pt x="1072" y="8894"/>
                    </a:cubicBezTo>
                    <a:cubicBezTo>
                      <a:pt x="941" y="9299"/>
                      <a:pt x="834" y="9704"/>
                      <a:pt x="727" y="10109"/>
                    </a:cubicBezTo>
                    <a:cubicBezTo>
                      <a:pt x="596" y="10668"/>
                      <a:pt x="477" y="11228"/>
                      <a:pt x="334" y="11787"/>
                    </a:cubicBezTo>
                    <a:cubicBezTo>
                      <a:pt x="179" y="12442"/>
                      <a:pt x="143" y="13121"/>
                      <a:pt x="60" y="13776"/>
                    </a:cubicBezTo>
                    <a:cubicBezTo>
                      <a:pt x="60" y="13811"/>
                      <a:pt x="60" y="13847"/>
                      <a:pt x="60" y="13883"/>
                    </a:cubicBezTo>
                    <a:cubicBezTo>
                      <a:pt x="60" y="14014"/>
                      <a:pt x="60" y="14133"/>
                      <a:pt x="48" y="14264"/>
                    </a:cubicBezTo>
                    <a:cubicBezTo>
                      <a:pt x="36" y="14395"/>
                      <a:pt x="0" y="14526"/>
                      <a:pt x="0" y="14657"/>
                    </a:cubicBezTo>
                    <a:cubicBezTo>
                      <a:pt x="0" y="14919"/>
                      <a:pt x="12" y="15181"/>
                      <a:pt x="24" y="15443"/>
                    </a:cubicBezTo>
                    <a:cubicBezTo>
                      <a:pt x="36" y="15907"/>
                      <a:pt x="36" y="16383"/>
                      <a:pt x="48" y="16859"/>
                    </a:cubicBezTo>
                    <a:cubicBezTo>
                      <a:pt x="48" y="16943"/>
                      <a:pt x="48" y="17026"/>
                      <a:pt x="72" y="17109"/>
                    </a:cubicBezTo>
                    <a:cubicBezTo>
                      <a:pt x="108" y="17300"/>
                      <a:pt x="167" y="17479"/>
                      <a:pt x="203" y="17669"/>
                    </a:cubicBezTo>
                    <a:cubicBezTo>
                      <a:pt x="215" y="17764"/>
                      <a:pt x="239" y="17800"/>
                      <a:pt x="334" y="17800"/>
                    </a:cubicBezTo>
                    <a:cubicBezTo>
                      <a:pt x="344" y="17799"/>
                      <a:pt x="353" y="17798"/>
                      <a:pt x="362" y="17798"/>
                    </a:cubicBezTo>
                    <a:cubicBezTo>
                      <a:pt x="438" y="17798"/>
                      <a:pt x="478" y="17844"/>
                      <a:pt x="489" y="17919"/>
                    </a:cubicBezTo>
                    <a:cubicBezTo>
                      <a:pt x="501" y="17955"/>
                      <a:pt x="703" y="18121"/>
                      <a:pt x="739" y="18121"/>
                    </a:cubicBezTo>
                    <a:cubicBezTo>
                      <a:pt x="751" y="18121"/>
                      <a:pt x="762" y="18110"/>
                      <a:pt x="762" y="18110"/>
                    </a:cubicBezTo>
                    <a:cubicBezTo>
                      <a:pt x="810" y="18074"/>
                      <a:pt x="858" y="18050"/>
                      <a:pt x="893" y="18002"/>
                    </a:cubicBezTo>
                    <a:cubicBezTo>
                      <a:pt x="929" y="17967"/>
                      <a:pt x="977" y="17907"/>
                      <a:pt x="977" y="17860"/>
                    </a:cubicBezTo>
                    <a:cubicBezTo>
                      <a:pt x="989" y="17764"/>
                      <a:pt x="977" y="17681"/>
                      <a:pt x="965" y="17586"/>
                    </a:cubicBezTo>
                    <a:cubicBezTo>
                      <a:pt x="893" y="17574"/>
                      <a:pt x="822" y="17574"/>
                      <a:pt x="739" y="17562"/>
                    </a:cubicBezTo>
                    <a:cubicBezTo>
                      <a:pt x="715" y="17550"/>
                      <a:pt x="679" y="17514"/>
                      <a:pt x="691" y="17490"/>
                    </a:cubicBezTo>
                    <a:cubicBezTo>
                      <a:pt x="691" y="17467"/>
                      <a:pt x="727" y="17431"/>
                      <a:pt x="751" y="17431"/>
                    </a:cubicBezTo>
                    <a:cubicBezTo>
                      <a:pt x="822" y="17407"/>
                      <a:pt x="882" y="17407"/>
                      <a:pt x="953" y="17395"/>
                    </a:cubicBezTo>
                    <a:lnTo>
                      <a:pt x="953" y="17109"/>
                    </a:lnTo>
                    <a:lnTo>
                      <a:pt x="679" y="17109"/>
                    </a:lnTo>
                    <a:cubicBezTo>
                      <a:pt x="691" y="17014"/>
                      <a:pt x="691" y="16931"/>
                      <a:pt x="715" y="16847"/>
                    </a:cubicBezTo>
                    <a:cubicBezTo>
                      <a:pt x="715" y="16800"/>
                      <a:pt x="751" y="16764"/>
                      <a:pt x="762" y="16728"/>
                    </a:cubicBezTo>
                    <a:cubicBezTo>
                      <a:pt x="780" y="16743"/>
                      <a:pt x="804" y="16745"/>
                      <a:pt x="828" y="16745"/>
                    </a:cubicBezTo>
                    <a:cubicBezTo>
                      <a:pt x="841" y="16745"/>
                      <a:pt x="854" y="16745"/>
                      <a:pt x="866" y="16745"/>
                    </a:cubicBezTo>
                    <a:cubicBezTo>
                      <a:pt x="911" y="16745"/>
                      <a:pt x="952" y="16752"/>
                      <a:pt x="965" y="16824"/>
                    </a:cubicBezTo>
                    <a:cubicBezTo>
                      <a:pt x="965" y="16871"/>
                      <a:pt x="1024" y="16919"/>
                      <a:pt x="1072" y="16931"/>
                    </a:cubicBezTo>
                    <a:cubicBezTo>
                      <a:pt x="1143" y="16943"/>
                      <a:pt x="1215" y="16943"/>
                      <a:pt x="1298" y="16955"/>
                    </a:cubicBezTo>
                    <a:cubicBezTo>
                      <a:pt x="1310" y="16990"/>
                      <a:pt x="1322" y="17026"/>
                      <a:pt x="1334" y="17086"/>
                    </a:cubicBezTo>
                    <a:cubicBezTo>
                      <a:pt x="1286" y="17086"/>
                      <a:pt x="1251" y="17086"/>
                      <a:pt x="1215" y="17098"/>
                    </a:cubicBezTo>
                    <a:cubicBezTo>
                      <a:pt x="1191" y="17098"/>
                      <a:pt x="1155" y="17133"/>
                      <a:pt x="1155" y="17157"/>
                    </a:cubicBezTo>
                    <a:cubicBezTo>
                      <a:pt x="1143" y="17312"/>
                      <a:pt x="1143" y="17467"/>
                      <a:pt x="1143" y="17621"/>
                    </a:cubicBezTo>
                    <a:cubicBezTo>
                      <a:pt x="1274" y="17621"/>
                      <a:pt x="1274" y="17621"/>
                      <a:pt x="1334" y="17729"/>
                    </a:cubicBezTo>
                    <a:cubicBezTo>
                      <a:pt x="1358" y="17752"/>
                      <a:pt x="1394" y="17752"/>
                      <a:pt x="1429" y="17764"/>
                    </a:cubicBezTo>
                    <a:cubicBezTo>
                      <a:pt x="1501" y="17788"/>
                      <a:pt x="1584" y="17788"/>
                      <a:pt x="1644" y="17824"/>
                    </a:cubicBezTo>
                    <a:cubicBezTo>
                      <a:pt x="1677" y="17846"/>
                      <a:pt x="1703" y="17858"/>
                      <a:pt x="1727" y="17858"/>
                    </a:cubicBezTo>
                    <a:cubicBezTo>
                      <a:pt x="1754" y="17858"/>
                      <a:pt x="1779" y="17843"/>
                      <a:pt x="1810" y="17812"/>
                    </a:cubicBezTo>
                    <a:cubicBezTo>
                      <a:pt x="1838" y="17784"/>
                      <a:pt x="1865" y="17771"/>
                      <a:pt x="1890" y="17771"/>
                    </a:cubicBezTo>
                    <a:cubicBezTo>
                      <a:pt x="1930" y="17771"/>
                      <a:pt x="1962" y="17805"/>
                      <a:pt x="1977" y="17871"/>
                    </a:cubicBezTo>
                    <a:cubicBezTo>
                      <a:pt x="1989" y="17907"/>
                      <a:pt x="1977" y="17943"/>
                      <a:pt x="1989" y="17979"/>
                    </a:cubicBezTo>
                    <a:cubicBezTo>
                      <a:pt x="2001" y="18002"/>
                      <a:pt x="2025" y="18050"/>
                      <a:pt x="2036" y="18050"/>
                    </a:cubicBezTo>
                    <a:cubicBezTo>
                      <a:pt x="2139" y="18050"/>
                      <a:pt x="2246" y="18068"/>
                      <a:pt x="2344" y="18068"/>
                    </a:cubicBezTo>
                    <a:cubicBezTo>
                      <a:pt x="2405" y="18068"/>
                      <a:pt x="2462" y="18061"/>
                      <a:pt x="2513" y="18038"/>
                    </a:cubicBezTo>
                    <a:cubicBezTo>
                      <a:pt x="2656" y="17967"/>
                      <a:pt x="2810" y="17967"/>
                      <a:pt x="2953" y="17955"/>
                    </a:cubicBezTo>
                    <a:cubicBezTo>
                      <a:pt x="3001" y="17955"/>
                      <a:pt x="3048" y="17955"/>
                      <a:pt x="3072" y="17931"/>
                    </a:cubicBezTo>
                    <a:cubicBezTo>
                      <a:pt x="3128" y="17884"/>
                      <a:pt x="3177" y="17852"/>
                      <a:pt x="3242" y="17852"/>
                    </a:cubicBezTo>
                    <a:cubicBezTo>
                      <a:pt x="3259" y="17852"/>
                      <a:pt x="3278" y="17854"/>
                      <a:pt x="3299" y="17860"/>
                    </a:cubicBezTo>
                    <a:cubicBezTo>
                      <a:pt x="3300" y="17861"/>
                      <a:pt x="3302" y="17862"/>
                      <a:pt x="3305" y="17862"/>
                    </a:cubicBezTo>
                    <a:cubicBezTo>
                      <a:pt x="3320" y="17862"/>
                      <a:pt x="3349" y="17832"/>
                      <a:pt x="3370" y="17812"/>
                    </a:cubicBezTo>
                    <a:cubicBezTo>
                      <a:pt x="3394" y="17788"/>
                      <a:pt x="3418" y="17740"/>
                      <a:pt x="3429" y="17740"/>
                    </a:cubicBezTo>
                    <a:cubicBezTo>
                      <a:pt x="3454" y="17749"/>
                      <a:pt x="3475" y="17752"/>
                      <a:pt x="3494" y="17752"/>
                    </a:cubicBezTo>
                    <a:cubicBezTo>
                      <a:pt x="3589" y="17752"/>
                      <a:pt x="3630" y="17665"/>
                      <a:pt x="3680" y="17586"/>
                    </a:cubicBezTo>
                    <a:cubicBezTo>
                      <a:pt x="3680" y="17586"/>
                      <a:pt x="3691" y="17598"/>
                      <a:pt x="3715" y="17598"/>
                    </a:cubicBezTo>
                    <a:cubicBezTo>
                      <a:pt x="3715" y="17621"/>
                      <a:pt x="3715" y="17657"/>
                      <a:pt x="3715" y="17681"/>
                    </a:cubicBezTo>
                    <a:cubicBezTo>
                      <a:pt x="3715" y="17757"/>
                      <a:pt x="3746" y="17795"/>
                      <a:pt x="3801" y="17795"/>
                    </a:cubicBezTo>
                    <a:cubicBezTo>
                      <a:pt x="3814" y="17795"/>
                      <a:pt x="3830" y="17793"/>
                      <a:pt x="3846" y="17788"/>
                    </a:cubicBezTo>
                    <a:cubicBezTo>
                      <a:pt x="3930" y="17776"/>
                      <a:pt x="4025" y="17776"/>
                      <a:pt x="4108" y="17776"/>
                    </a:cubicBezTo>
                    <a:cubicBezTo>
                      <a:pt x="4191" y="17776"/>
                      <a:pt x="4239" y="17800"/>
                      <a:pt x="4239" y="17895"/>
                    </a:cubicBezTo>
                    <a:cubicBezTo>
                      <a:pt x="4239" y="17964"/>
                      <a:pt x="4255" y="18009"/>
                      <a:pt x="4315" y="18009"/>
                    </a:cubicBezTo>
                    <a:cubicBezTo>
                      <a:pt x="4327" y="18009"/>
                      <a:pt x="4342" y="18007"/>
                      <a:pt x="4358" y="18002"/>
                    </a:cubicBezTo>
                    <a:cubicBezTo>
                      <a:pt x="4362" y="17999"/>
                      <a:pt x="4366" y="17997"/>
                      <a:pt x="4371" y="17997"/>
                    </a:cubicBezTo>
                    <a:cubicBezTo>
                      <a:pt x="4384" y="17997"/>
                      <a:pt x="4401" y="18006"/>
                      <a:pt x="4418" y="18014"/>
                    </a:cubicBezTo>
                    <a:cubicBezTo>
                      <a:pt x="4435" y="18023"/>
                      <a:pt x="4450" y="18027"/>
                      <a:pt x="4463" y="18027"/>
                    </a:cubicBezTo>
                    <a:cubicBezTo>
                      <a:pt x="4505" y="18027"/>
                      <a:pt x="4528" y="17988"/>
                      <a:pt x="4537" y="17943"/>
                    </a:cubicBezTo>
                    <a:cubicBezTo>
                      <a:pt x="4549" y="17919"/>
                      <a:pt x="4537" y="17895"/>
                      <a:pt x="4549" y="17871"/>
                    </a:cubicBezTo>
                    <a:cubicBezTo>
                      <a:pt x="4561" y="17836"/>
                      <a:pt x="4596" y="17812"/>
                      <a:pt x="4620" y="17776"/>
                    </a:cubicBezTo>
                    <a:cubicBezTo>
                      <a:pt x="4644" y="17812"/>
                      <a:pt x="4680" y="17836"/>
                      <a:pt x="4703" y="17871"/>
                    </a:cubicBezTo>
                    <a:cubicBezTo>
                      <a:pt x="4715" y="17883"/>
                      <a:pt x="4692" y="17919"/>
                      <a:pt x="4703" y="17943"/>
                    </a:cubicBezTo>
                    <a:cubicBezTo>
                      <a:pt x="4727" y="17967"/>
                      <a:pt x="4763" y="18002"/>
                      <a:pt x="4799" y="18026"/>
                    </a:cubicBezTo>
                    <a:cubicBezTo>
                      <a:pt x="4823" y="18002"/>
                      <a:pt x="4858" y="17979"/>
                      <a:pt x="4870" y="17943"/>
                    </a:cubicBezTo>
                    <a:cubicBezTo>
                      <a:pt x="4894" y="17895"/>
                      <a:pt x="4894" y="17836"/>
                      <a:pt x="4906" y="17788"/>
                    </a:cubicBezTo>
                    <a:cubicBezTo>
                      <a:pt x="4989" y="17776"/>
                      <a:pt x="5061" y="17764"/>
                      <a:pt x="5132" y="17752"/>
                    </a:cubicBezTo>
                    <a:cubicBezTo>
                      <a:pt x="5160" y="17639"/>
                      <a:pt x="5197" y="17584"/>
                      <a:pt x="5248" y="17584"/>
                    </a:cubicBezTo>
                    <a:cubicBezTo>
                      <a:pt x="5282" y="17584"/>
                      <a:pt x="5322" y="17609"/>
                      <a:pt x="5370" y="17657"/>
                    </a:cubicBezTo>
                    <a:cubicBezTo>
                      <a:pt x="5394" y="17669"/>
                      <a:pt x="5406" y="17681"/>
                      <a:pt x="5430" y="17681"/>
                    </a:cubicBezTo>
                    <a:cubicBezTo>
                      <a:pt x="5437" y="17680"/>
                      <a:pt x="5444" y="17679"/>
                      <a:pt x="5450" y="17679"/>
                    </a:cubicBezTo>
                    <a:cubicBezTo>
                      <a:pt x="5506" y="17679"/>
                      <a:pt x="5526" y="17724"/>
                      <a:pt x="5537" y="17788"/>
                    </a:cubicBezTo>
                    <a:cubicBezTo>
                      <a:pt x="5549" y="17848"/>
                      <a:pt x="5561" y="17907"/>
                      <a:pt x="5573" y="17967"/>
                    </a:cubicBezTo>
                    <a:cubicBezTo>
                      <a:pt x="5585" y="17990"/>
                      <a:pt x="5620" y="18014"/>
                      <a:pt x="5632" y="18026"/>
                    </a:cubicBezTo>
                    <a:cubicBezTo>
                      <a:pt x="5668" y="17979"/>
                      <a:pt x="5680" y="17919"/>
                      <a:pt x="5715" y="17895"/>
                    </a:cubicBezTo>
                    <a:cubicBezTo>
                      <a:pt x="5811" y="17836"/>
                      <a:pt x="5930" y="17800"/>
                      <a:pt x="5989" y="17717"/>
                    </a:cubicBezTo>
                    <a:cubicBezTo>
                      <a:pt x="6037" y="17645"/>
                      <a:pt x="6085" y="17624"/>
                      <a:pt x="6134" y="17624"/>
                    </a:cubicBezTo>
                    <a:cubicBezTo>
                      <a:pt x="6183" y="17624"/>
                      <a:pt x="6233" y="17645"/>
                      <a:pt x="6287" y="17657"/>
                    </a:cubicBezTo>
                    <a:cubicBezTo>
                      <a:pt x="6302" y="17662"/>
                      <a:pt x="6317" y="17665"/>
                      <a:pt x="6331" y="17665"/>
                    </a:cubicBezTo>
                    <a:cubicBezTo>
                      <a:pt x="6350" y="17665"/>
                      <a:pt x="6368" y="17659"/>
                      <a:pt x="6382" y="17645"/>
                    </a:cubicBezTo>
                    <a:cubicBezTo>
                      <a:pt x="6394" y="17633"/>
                      <a:pt x="6382" y="17598"/>
                      <a:pt x="6382" y="17562"/>
                    </a:cubicBezTo>
                    <a:cubicBezTo>
                      <a:pt x="6382" y="17526"/>
                      <a:pt x="6394" y="17479"/>
                      <a:pt x="6394" y="17443"/>
                    </a:cubicBezTo>
                    <a:cubicBezTo>
                      <a:pt x="6406" y="17443"/>
                      <a:pt x="6442" y="17443"/>
                      <a:pt x="6454" y="17431"/>
                    </a:cubicBezTo>
                    <a:cubicBezTo>
                      <a:pt x="6466" y="17467"/>
                      <a:pt x="6454" y="17514"/>
                      <a:pt x="6477" y="17538"/>
                    </a:cubicBezTo>
                    <a:cubicBezTo>
                      <a:pt x="6501" y="17598"/>
                      <a:pt x="6525" y="17645"/>
                      <a:pt x="6561" y="17693"/>
                    </a:cubicBezTo>
                    <a:cubicBezTo>
                      <a:pt x="6563" y="17695"/>
                      <a:pt x="6567" y="17696"/>
                      <a:pt x="6573" y="17696"/>
                    </a:cubicBezTo>
                    <a:cubicBezTo>
                      <a:pt x="6597" y="17696"/>
                      <a:pt x="6649" y="17677"/>
                      <a:pt x="6668" y="17657"/>
                    </a:cubicBezTo>
                    <a:cubicBezTo>
                      <a:pt x="6704" y="17627"/>
                      <a:pt x="6757" y="17612"/>
                      <a:pt x="6812" y="17612"/>
                    </a:cubicBezTo>
                    <a:cubicBezTo>
                      <a:pt x="6867" y="17612"/>
                      <a:pt x="6924" y="17627"/>
                      <a:pt x="6966" y="17657"/>
                    </a:cubicBezTo>
                    <a:cubicBezTo>
                      <a:pt x="6982" y="17665"/>
                      <a:pt x="7021" y="17679"/>
                      <a:pt x="7048" y="17679"/>
                    </a:cubicBezTo>
                    <a:cubicBezTo>
                      <a:pt x="7060" y="17679"/>
                      <a:pt x="7069" y="17676"/>
                      <a:pt x="7073" y="17669"/>
                    </a:cubicBezTo>
                    <a:cubicBezTo>
                      <a:pt x="7120" y="17621"/>
                      <a:pt x="7061" y="17598"/>
                      <a:pt x="7013" y="17574"/>
                    </a:cubicBezTo>
                    <a:cubicBezTo>
                      <a:pt x="6930" y="17538"/>
                      <a:pt x="6942" y="17490"/>
                      <a:pt x="7001" y="17431"/>
                    </a:cubicBezTo>
                    <a:cubicBezTo>
                      <a:pt x="7049" y="17383"/>
                      <a:pt x="7120" y="17348"/>
                      <a:pt x="7132" y="17288"/>
                    </a:cubicBezTo>
                    <a:cubicBezTo>
                      <a:pt x="7180" y="17109"/>
                      <a:pt x="7239" y="16931"/>
                      <a:pt x="7251" y="16740"/>
                    </a:cubicBezTo>
                    <a:cubicBezTo>
                      <a:pt x="7275" y="16383"/>
                      <a:pt x="7287" y="16014"/>
                      <a:pt x="7299" y="15645"/>
                    </a:cubicBezTo>
                    <a:cubicBezTo>
                      <a:pt x="7311" y="15383"/>
                      <a:pt x="7275" y="15109"/>
                      <a:pt x="7311" y="14847"/>
                    </a:cubicBezTo>
                    <a:cubicBezTo>
                      <a:pt x="7359" y="14383"/>
                      <a:pt x="7442" y="13930"/>
                      <a:pt x="7513" y="13466"/>
                    </a:cubicBezTo>
                    <a:cubicBezTo>
                      <a:pt x="7609" y="12895"/>
                      <a:pt x="7692" y="12311"/>
                      <a:pt x="7882" y="11764"/>
                    </a:cubicBezTo>
                    <a:cubicBezTo>
                      <a:pt x="8156" y="10978"/>
                      <a:pt x="8442" y="10192"/>
                      <a:pt x="8740" y="9406"/>
                    </a:cubicBezTo>
                    <a:cubicBezTo>
                      <a:pt x="8859" y="9120"/>
                      <a:pt x="9025" y="8835"/>
                      <a:pt x="9180" y="8561"/>
                    </a:cubicBezTo>
                    <a:cubicBezTo>
                      <a:pt x="9323" y="8335"/>
                      <a:pt x="9490" y="8108"/>
                      <a:pt x="9656" y="7894"/>
                    </a:cubicBezTo>
                    <a:cubicBezTo>
                      <a:pt x="9704" y="7823"/>
                      <a:pt x="9787" y="7775"/>
                      <a:pt x="9847" y="7704"/>
                    </a:cubicBezTo>
                    <a:cubicBezTo>
                      <a:pt x="9896" y="7642"/>
                      <a:pt x="9929" y="7613"/>
                      <a:pt x="9964" y="7613"/>
                    </a:cubicBezTo>
                    <a:cubicBezTo>
                      <a:pt x="9998" y="7613"/>
                      <a:pt x="10033" y="7639"/>
                      <a:pt x="10085" y="7692"/>
                    </a:cubicBezTo>
                    <a:cubicBezTo>
                      <a:pt x="10514" y="8120"/>
                      <a:pt x="10799" y="8644"/>
                      <a:pt x="11073" y="9168"/>
                    </a:cubicBezTo>
                    <a:cubicBezTo>
                      <a:pt x="11776" y="10478"/>
                      <a:pt x="12300" y="11871"/>
                      <a:pt x="12871" y="13240"/>
                    </a:cubicBezTo>
                    <a:cubicBezTo>
                      <a:pt x="13169" y="13954"/>
                      <a:pt x="13478" y="14669"/>
                      <a:pt x="13788" y="15383"/>
                    </a:cubicBezTo>
                    <a:cubicBezTo>
                      <a:pt x="13907" y="15681"/>
                      <a:pt x="14026" y="15966"/>
                      <a:pt x="14169" y="16252"/>
                    </a:cubicBezTo>
                    <a:cubicBezTo>
                      <a:pt x="14300" y="16514"/>
                      <a:pt x="14478" y="16764"/>
                      <a:pt x="14609" y="17038"/>
                    </a:cubicBezTo>
                    <a:cubicBezTo>
                      <a:pt x="14955" y="17764"/>
                      <a:pt x="15395" y="18431"/>
                      <a:pt x="15883" y="19074"/>
                    </a:cubicBezTo>
                    <a:cubicBezTo>
                      <a:pt x="15943" y="19157"/>
                      <a:pt x="16014" y="19229"/>
                      <a:pt x="16122" y="19229"/>
                    </a:cubicBezTo>
                    <a:cubicBezTo>
                      <a:pt x="16157" y="19229"/>
                      <a:pt x="16181" y="19253"/>
                      <a:pt x="16241" y="19288"/>
                    </a:cubicBezTo>
                    <a:cubicBezTo>
                      <a:pt x="16169" y="19324"/>
                      <a:pt x="16122" y="19348"/>
                      <a:pt x="16062" y="19372"/>
                    </a:cubicBezTo>
                    <a:cubicBezTo>
                      <a:pt x="16145" y="19479"/>
                      <a:pt x="16229" y="19586"/>
                      <a:pt x="16312" y="19693"/>
                    </a:cubicBezTo>
                    <a:cubicBezTo>
                      <a:pt x="16574" y="19991"/>
                      <a:pt x="16836" y="20288"/>
                      <a:pt x="17098" y="20586"/>
                    </a:cubicBezTo>
                    <a:cubicBezTo>
                      <a:pt x="17110" y="20610"/>
                      <a:pt x="17122" y="20610"/>
                      <a:pt x="17134" y="20634"/>
                    </a:cubicBezTo>
                    <a:cubicBezTo>
                      <a:pt x="17288" y="20777"/>
                      <a:pt x="17443" y="20931"/>
                      <a:pt x="17610" y="21086"/>
                    </a:cubicBezTo>
                    <a:cubicBezTo>
                      <a:pt x="17812" y="21277"/>
                      <a:pt x="18003" y="21479"/>
                      <a:pt x="18229" y="21646"/>
                    </a:cubicBezTo>
                    <a:cubicBezTo>
                      <a:pt x="18550" y="21896"/>
                      <a:pt x="18896" y="22110"/>
                      <a:pt x="19229" y="22336"/>
                    </a:cubicBezTo>
                    <a:cubicBezTo>
                      <a:pt x="19646" y="22610"/>
                      <a:pt x="20074" y="22824"/>
                      <a:pt x="20527" y="23027"/>
                    </a:cubicBezTo>
                    <a:cubicBezTo>
                      <a:pt x="21015" y="23241"/>
                      <a:pt x="21515" y="23420"/>
                      <a:pt x="22027" y="23551"/>
                    </a:cubicBezTo>
                    <a:cubicBezTo>
                      <a:pt x="22170" y="23598"/>
                      <a:pt x="22301" y="23634"/>
                      <a:pt x="22444" y="23670"/>
                    </a:cubicBezTo>
                    <a:cubicBezTo>
                      <a:pt x="22670" y="23717"/>
                      <a:pt x="22896" y="23741"/>
                      <a:pt x="23111" y="23777"/>
                    </a:cubicBezTo>
                    <a:cubicBezTo>
                      <a:pt x="23456" y="23825"/>
                      <a:pt x="23801" y="23860"/>
                      <a:pt x="24134" y="23872"/>
                    </a:cubicBezTo>
                    <a:cubicBezTo>
                      <a:pt x="24192" y="23874"/>
                      <a:pt x="24250" y="23875"/>
                      <a:pt x="24309" y="23875"/>
                    </a:cubicBezTo>
                    <a:cubicBezTo>
                      <a:pt x="24658" y="23875"/>
                      <a:pt x="25014" y="23848"/>
                      <a:pt x="25361" y="23848"/>
                    </a:cubicBezTo>
                    <a:cubicBezTo>
                      <a:pt x="25468" y="23848"/>
                      <a:pt x="25563" y="23825"/>
                      <a:pt x="25635" y="23729"/>
                    </a:cubicBezTo>
                    <a:cubicBezTo>
                      <a:pt x="25639" y="23725"/>
                      <a:pt x="25648" y="23724"/>
                      <a:pt x="25660" y="23724"/>
                    </a:cubicBezTo>
                    <a:cubicBezTo>
                      <a:pt x="25684" y="23724"/>
                      <a:pt x="25718" y="23729"/>
                      <a:pt x="25742" y="23729"/>
                    </a:cubicBezTo>
                    <a:cubicBezTo>
                      <a:pt x="25784" y="23740"/>
                      <a:pt x="25817" y="23779"/>
                      <a:pt x="25841" y="23779"/>
                    </a:cubicBezTo>
                    <a:cubicBezTo>
                      <a:pt x="25844" y="23779"/>
                      <a:pt x="25846" y="23778"/>
                      <a:pt x="25849" y="23777"/>
                    </a:cubicBezTo>
                    <a:cubicBezTo>
                      <a:pt x="26004" y="23753"/>
                      <a:pt x="26159" y="23717"/>
                      <a:pt x="26313" y="23682"/>
                    </a:cubicBezTo>
                    <a:cubicBezTo>
                      <a:pt x="26551" y="23610"/>
                      <a:pt x="26790" y="23539"/>
                      <a:pt x="27016" y="23467"/>
                    </a:cubicBezTo>
                    <a:cubicBezTo>
                      <a:pt x="27182" y="23420"/>
                      <a:pt x="27337" y="23384"/>
                      <a:pt x="27492" y="23324"/>
                    </a:cubicBezTo>
                    <a:cubicBezTo>
                      <a:pt x="27563" y="23301"/>
                      <a:pt x="27611" y="23205"/>
                      <a:pt x="27683" y="23194"/>
                    </a:cubicBezTo>
                    <a:cubicBezTo>
                      <a:pt x="27825" y="23158"/>
                      <a:pt x="27944" y="23098"/>
                      <a:pt x="28075" y="23015"/>
                    </a:cubicBezTo>
                    <a:cubicBezTo>
                      <a:pt x="28230" y="22908"/>
                      <a:pt x="28409" y="22824"/>
                      <a:pt x="28587" y="22729"/>
                    </a:cubicBezTo>
                    <a:cubicBezTo>
                      <a:pt x="28706" y="22658"/>
                      <a:pt x="28826" y="22586"/>
                      <a:pt x="28933" y="22515"/>
                    </a:cubicBezTo>
                    <a:cubicBezTo>
                      <a:pt x="29111" y="22396"/>
                      <a:pt x="29290" y="22277"/>
                      <a:pt x="29468" y="22158"/>
                    </a:cubicBezTo>
                    <a:cubicBezTo>
                      <a:pt x="29480" y="22158"/>
                      <a:pt x="29480" y="22134"/>
                      <a:pt x="29492" y="22134"/>
                    </a:cubicBezTo>
                    <a:cubicBezTo>
                      <a:pt x="29564" y="22074"/>
                      <a:pt x="29647" y="22027"/>
                      <a:pt x="29718" y="21979"/>
                    </a:cubicBezTo>
                    <a:cubicBezTo>
                      <a:pt x="29754" y="21943"/>
                      <a:pt x="29802" y="21920"/>
                      <a:pt x="29826" y="21896"/>
                    </a:cubicBezTo>
                    <a:cubicBezTo>
                      <a:pt x="29885" y="21848"/>
                      <a:pt x="29921" y="21789"/>
                      <a:pt x="29969" y="21741"/>
                    </a:cubicBezTo>
                    <a:cubicBezTo>
                      <a:pt x="30040" y="21670"/>
                      <a:pt x="30111" y="21598"/>
                      <a:pt x="30183" y="21527"/>
                    </a:cubicBezTo>
                    <a:cubicBezTo>
                      <a:pt x="30242" y="21479"/>
                      <a:pt x="30314" y="21431"/>
                      <a:pt x="30373" y="21384"/>
                    </a:cubicBezTo>
                    <a:cubicBezTo>
                      <a:pt x="30397" y="21372"/>
                      <a:pt x="30445" y="21360"/>
                      <a:pt x="30445" y="21336"/>
                    </a:cubicBezTo>
                    <a:cubicBezTo>
                      <a:pt x="30445" y="21205"/>
                      <a:pt x="30528" y="21146"/>
                      <a:pt x="30623" y="21098"/>
                    </a:cubicBezTo>
                    <a:cubicBezTo>
                      <a:pt x="30671" y="21074"/>
                      <a:pt x="30695" y="21027"/>
                      <a:pt x="30731" y="20991"/>
                    </a:cubicBezTo>
                    <a:cubicBezTo>
                      <a:pt x="30850" y="20836"/>
                      <a:pt x="30981" y="20681"/>
                      <a:pt x="31100" y="20515"/>
                    </a:cubicBezTo>
                    <a:cubicBezTo>
                      <a:pt x="31159" y="20431"/>
                      <a:pt x="31219" y="20336"/>
                      <a:pt x="31302" y="20265"/>
                    </a:cubicBezTo>
                    <a:cubicBezTo>
                      <a:pt x="31409" y="20146"/>
                      <a:pt x="31504" y="20026"/>
                      <a:pt x="31552" y="19872"/>
                    </a:cubicBezTo>
                    <a:cubicBezTo>
                      <a:pt x="31564" y="19848"/>
                      <a:pt x="31612" y="19824"/>
                      <a:pt x="31635" y="19788"/>
                    </a:cubicBezTo>
                    <a:cubicBezTo>
                      <a:pt x="31659" y="19765"/>
                      <a:pt x="31695" y="19729"/>
                      <a:pt x="31707" y="19681"/>
                    </a:cubicBezTo>
                    <a:cubicBezTo>
                      <a:pt x="31778" y="19514"/>
                      <a:pt x="31957" y="19419"/>
                      <a:pt x="31993" y="19217"/>
                    </a:cubicBezTo>
                    <a:cubicBezTo>
                      <a:pt x="31993" y="19157"/>
                      <a:pt x="32076" y="19122"/>
                      <a:pt x="32100" y="19062"/>
                    </a:cubicBezTo>
                    <a:cubicBezTo>
                      <a:pt x="32195" y="18883"/>
                      <a:pt x="32290" y="18693"/>
                      <a:pt x="32385" y="18514"/>
                    </a:cubicBezTo>
                    <a:cubicBezTo>
                      <a:pt x="32540" y="18181"/>
                      <a:pt x="32719" y="17848"/>
                      <a:pt x="32862" y="17502"/>
                    </a:cubicBezTo>
                    <a:cubicBezTo>
                      <a:pt x="33076" y="16978"/>
                      <a:pt x="33267" y="16443"/>
                      <a:pt x="33457" y="15895"/>
                    </a:cubicBezTo>
                    <a:cubicBezTo>
                      <a:pt x="33588" y="15502"/>
                      <a:pt x="33707" y="15085"/>
                      <a:pt x="33802" y="14669"/>
                    </a:cubicBezTo>
                    <a:cubicBezTo>
                      <a:pt x="33898" y="14288"/>
                      <a:pt x="33981" y="13895"/>
                      <a:pt x="34040" y="13502"/>
                    </a:cubicBezTo>
                    <a:cubicBezTo>
                      <a:pt x="34160" y="12764"/>
                      <a:pt x="34267" y="12014"/>
                      <a:pt x="34362" y="11263"/>
                    </a:cubicBezTo>
                    <a:cubicBezTo>
                      <a:pt x="34410" y="10775"/>
                      <a:pt x="34433" y="10299"/>
                      <a:pt x="34445" y="9811"/>
                    </a:cubicBezTo>
                    <a:cubicBezTo>
                      <a:pt x="34469" y="9216"/>
                      <a:pt x="34493" y="8632"/>
                      <a:pt x="34493" y="8049"/>
                    </a:cubicBezTo>
                    <a:cubicBezTo>
                      <a:pt x="34493" y="7584"/>
                      <a:pt x="34481" y="7132"/>
                      <a:pt x="34481" y="6680"/>
                    </a:cubicBezTo>
                    <a:cubicBezTo>
                      <a:pt x="34445" y="6668"/>
                      <a:pt x="34410" y="6644"/>
                      <a:pt x="34374" y="6644"/>
                    </a:cubicBezTo>
                    <a:cubicBezTo>
                      <a:pt x="33874" y="6620"/>
                      <a:pt x="33398" y="6465"/>
                      <a:pt x="32897" y="6370"/>
                    </a:cubicBezTo>
                    <a:cubicBezTo>
                      <a:pt x="32362" y="6275"/>
                      <a:pt x="31814" y="6180"/>
                      <a:pt x="31278" y="6072"/>
                    </a:cubicBezTo>
                    <a:cubicBezTo>
                      <a:pt x="30861" y="5989"/>
                      <a:pt x="30445" y="5894"/>
                      <a:pt x="30028" y="5810"/>
                    </a:cubicBezTo>
                    <a:cubicBezTo>
                      <a:pt x="29480" y="5691"/>
                      <a:pt x="28921" y="5572"/>
                      <a:pt x="28373" y="5441"/>
                    </a:cubicBezTo>
                    <a:cubicBezTo>
                      <a:pt x="28052" y="5370"/>
                      <a:pt x="27730" y="5287"/>
                      <a:pt x="27409" y="5215"/>
                    </a:cubicBezTo>
                    <a:cubicBezTo>
                      <a:pt x="27302" y="5191"/>
                      <a:pt x="27182" y="5179"/>
                      <a:pt x="27075" y="5167"/>
                    </a:cubicBezTo>
                    <a:cubicBezTo>
                      <a:pt x="27075" y="5179"/>
                      <a:pt x="27075" y="5203"/>
                      <a:pt x="27075" y="5215"/>
                    </a:cubicBezTo>
                    <a:cubicBezTo>
                      <a:pt x="27087" y="5918"/>
                      <a:pt x="27087" y="6632"/>
                      <a:pt x="27099" y="7334"/>
                    </a:cubicBezTo>
                    <a:cubicBezTo>
                      <a:pt x="27111" y="7656"/>
                      <a:pt x="27123" y="7977"/>
                      <a:pt x="27123" y="8299"/>
                    </a:cubicBezTo>
                    <a:cubicBezTo>
                      <a:pt x="27099" y="8894"/>
                      <a:pt x="27075" y="9489"/>
                      <a:pt x="27051" y="10097"/>
                    </a:cubicBezTo>
                    <a:cubicBezTo>
                      <a:pt x="27028" y="10442"/>
                      <a:pt x="27016" y="10787"/>
                      <a:pt x="26968" y="11144"/>
                    </a:cubicBezTo>
                    <a:cubicBezTo>
                      <a:pt x="26873" y="11918"/>
                      <a:pt x="26730" y="12692"/>
                      <a:pt x="26492" y="13442"/>
                    </a:cubicBezTo>
                    <a:cubicBezTo>
                      <a:pt x="26301" y="14038"/>
                      <a:pt x="26087" y="14633"/>
                      <a:pt x="25742" y="15157"/>
                    </a:cubicBezTo>
                    <a:cubicBezTo>
                      <a:pt x="25551" y="15466"/>
                      <a:pt x="25325" y="15752"/>
                      <a:pt x="25111" y="16038"/>
                    </a:cubicBezTo>
                    <a:cubicBezTo>
                      <a:pt x="25051" y="16121"/>
                      <a:pt x="24968" y="16205"/>
                      <a:pt x="24885" y="16252"/>
                    </a:cubicBezTo>
                    <a:cubicBezTo>
                      <a:pt x="24700" y="16352"/>
                      <a:pt x="24506" y="16388"/>
                      <a:pt x="24309" y="16388"/>
                    </a:cubicBezTo>
                    <a:cubicBezTo>
                      <a:pt x="24177" y="16388"/>
                      <a:pt x="24042" y="16371"/>
                      <a:pt x="23908" y="16347"/>
                    </a:cubicBezTo>
                    <a:cubicBezTo>
                      <a:pt x="23444" y="16264"/>
                      <a:pt x="23063" y="15990"/>
                      <a:pt x="22694" y="15716"/>
                    </a:cubicBezTo>
                    <a:cubicBezTo>
                      <a:pt x="22456" y="15538"/>
                      <a:pt x="22241" y="15312"/>
                      <a:pt x="22051" y="15085"/>
                    </a:cubicBezTo>
                    <a:cubicBezTo>
                      <a:pt x="21837" y="14835"/>
                      <a:pt x="21670" y="14573"/>
                      <a:pt x="21479" y="14311"/>
                    </a:cubicBezTo>
                    <a:cubicBezTo>
                      <a:pt x="21396" y="14192"/>
                      <a:pt x="21301" y="14073"/>
                      <a:pt x="21229" y="13942"/>
                    </a:cubicBezTo>
                    <a:cubicBezTo>
                      <a:pt x="21098" y="13704"/>
                      <a:pt x="20991" y="13454"/>
                      <a:pt x="20860" y="13216"/>
                    </a:cubicBezTo>
                    <a:cubicBezTo>
                      <a:pt x="20610" y="12752"/>
                      <a:pt x="20372" y="12276"/>
                      <a:pt x="20217" y="11775"/>
                    </a:cubicBezTo>
                    <a:cubicBezTo>
                      <a:pt x="20182" y="11680"/>
                      <a:pt x="20146" y="11597"/>
                      <a:pt x="20110" y="11514"/>
                    </a:cubicBezTo>
                    <a:cubicBezTo>
                      <a:pt x="20051" y="11371"/>
                      <a:pt x="19991" y="11240"/>
                      <a:pt x="19932" y="11109"/>
                    </a:cubicBezTo>
                    <a:cubicBezTo>
                      <a:pt x="19932" y="11085"/>
                      <a:pt x="19920" y="11061"/>
                      <a:pt x="19908" y="11049"/>
                    </a:cubicBezTo>
                    <a:cubicBezTo>
                      <a:pt x="19884" y="11002"/>
                      <a:pt x="19848" y="10954"/>
                      <a:pt x="19824" y="10906"/>
                    </a:cubicBezTo>
                    <a:cubicBezTo>
                      <a:pt x="19777" y="10787"/>
                      <a:pt x="19753" y="10656"/>
                      <a:pt x="19682" y="10561"/>
                    </a:cubicBezTo>
                    <a:cubicBezTo>
                      <a:pt x="19586" y="10430"/>
                      <a:pt x="19539" y="10299"/>
                      <a:pt x="19503" y="10156"/>
                    </a:cubicBezTo>
                    <a:cubicBezTo>
                      <a:pt x="19491" y="10097"/>
                      <a:pt x="19479" y="10037"/>
                      <a:pt x="19467" y="9978"/>
                    </a:cubicBezTo>
                    <a:cubicBezTo>
                      <a:pt x="19324" y="9656"/>
                      <a:pt x="19170" y="9335"/>
                      <a:pt x="19062" y="9001"/>
                    </a:cubicBezTo>
                    <a:cubicBezTo>
                      <a:pt x="18979" y="8727"/>
                      <a:pt x="18789" y="8513"/>
                      <a:pt x="18741" y="8215"/>
                    </a:cubicBezTo>
                    <a:cubicBezTo>
                      <a:pt x="18693" y="7977"/>
                      <a:pt x="18562" y="7751"/>
                      <a:pt x="18455" y="7525"/>
                    </a:cubicBezTo>
                    <a:cubicBezTo>
                      <a:pt x="18098" y="6787"/>
                      <a:pt x="17753" y="6049"/>
                      <a:pt x="17396" y="5310"/>
                    </a:cubicBezTo>
                    <a:cubicBezTo>
                      <a:pt x="17300" y="5108"/>
                      <a:pt x="17193" y="4917"/>
                      <a:pt x="17074" y="4727"/>
                    </a:cubicBezTo>
                    <a:cubicBezTo>
                      <a:pt x="16884" y="4405"/>
                      <a:pt x="16681" y="4096"/>
                      <a:pt x="16479" y="3786"/>
                    </a:cubicBezTo>
                    <a:cubicBezTo>
                      <a:pt x="16360" y="3608"/>
                      <a:pt x="16241" y="3441"/>
                      <a:pt x="16110" y="3262"/>
                    </a:cubicBezTo>
                    <a:cubicBezTo>
                      <a:pt x="16014" y="3132"/>
                      <a:pt x="15907" y="3001"/>
                      <a:pt x="15800" y="2870"/>
                    </a:cubicBezTo>
                    <a:cubicBezTo>
                      <a:pt x="15705" y="2739"/>
                      <a:pt x="15574" y="2655"/>
                      <a:pt x="15491" y="2489"/>
                    </a:cubicBezTo>
                    <a:cubicBezTo>
                      <a:pt x="15419" y="2322"/>
                      <a:pt x="15229" y="2203"/>
                      <a:pt x="15086" y="2060"/>
                    </a:cubicBezTo>
                    <a:cubicBezTo>
                      <a:pt x="14943" y="1917"/>
                      <a:pt x="14776" y="1786"/>
                      <a:pt x="14621" y="1655"/>
                    </a:cubicBezTo>
                    <a:cubicBezTo>
                      <a:pt x="14609" y="1643"/>
                      <a:pt x="14598" y="1631"/>
                      <a:pt x="14586" y="1619"/>
                    </a:cubicBezTo>
                    <a:cubicBezTo>
                      <a:pt x="14348" y="1453"/>
                      <a:pt x="14121" y="1286"/>
                      <a:pt x="13883" y="1131"/>
                    </a:cubicBezTo>
                    <a:cubicBezTo>
                      <a:pt x="13657" y="976"/>
                      <a:pt x="13431" y="822"/>
                      <a:pt x="13193" y="726"/>
                    </a:cubicBezTo>
                    <a:cubicBezTo>
                      <a:pt x="12895" y="619"/>
                      <a:pt x="12633" y="405"/>
                      <a:pt x="12312" y="393"/>
                    </a:cubicBezTo>
                    <a:cubicBezTo>
                      <a:pt x="12288" y="381"/>
                      <a:pt x="12264" y="369"/>
                      <a:pt x="12240" y="357"/>
                    </a:cubicBezTo>
                    <a:cubicBezTo>
                      <a:pt x="12133" y="322"/>
                      <a:pt x="12026" y="286"/>
                      <a:pt x="11919" y="250"/>
                    </a:cubicBezTo>
                    <a:cubicBezTo>
                      <a:pt x="11859" y="226"/>
                      <a:pt x="11788" y="238"/>
                      <a:pt x="11728" y="203"/>
                    </a:cubicBezTo>
                    <a:cubicBezTo>
                      <a:pt x="11615" y="150"/>
                      <a:pt x="11508" y="117"/>
                      <a:pt x="11393" y="117"/>
                    </a:cubicBezTo>
                    <a:cubicBezTo>
                      <a:pt x="11351" y="117"/>
                      <a:pt x="11308" y="122"/>
                      <a:pt x="11264" y="131"/>
                    </a:cubicBezTo>
                    <a:cubicBezTo>
                      <a:pt x="11251" y="134"/>
                      <a:pt x="11237" y="136"/>
                      <a:pt x="11222" y="136"/>
                    </a:cubicBezTo>
                    <a:cubicBezTo>
                      <a:pt x="11180" y="136"/>
                      <a:pt x="11135" y="125"/>
                      <a:pt x="11109" y="107"/>
                    </a:cubicBezTo>
                    <a:cubicBezTo>
                      <a:pt x="11051" y="49"/>
                      <a:pt x="10984" y="31"/>
                      <a:pt x="10914" y="31"/>
                    </a:cubicBezTo>
                    <a:cubicBezTo>
                      <a:pt x="10869" y="31"/>
                      <a:pt x="10822" y="39"/>
                      <a:pt x="10776" y="48"/>
                    </a:cubicBezTo>
                    <a:lnTo>
                      <a:pt x="10657" y="48"/>
                    </a:lnTo>
                    <a:cubicBezTo>
                      <a:pt x="10371" y="36"/>
                      <a:pt x="10085" y="12"/>
                      <a:pt x="981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0" name="Google Shape;720;p47"/>
              <p:cNvSpPr/>
              <p:nvPr/>
            </p:nvSpPr>
            <p:spPr>
              <a:xfrm>
                <a:off x="3303975" y="3573375"/>
                <a:ext cx="600100" cy="439775"/>
              </a:xfrm>
              <a:custGeom>
                <a:rect b="b" l="l" r="r" t="t"/>
                <a:pathLst>
                  <a:path extrusionOk="0" h="17591" w="24004">
                    <a:moveTo>
                      <a:pt x="10509" y="1"/>
                    </a:moveTo>
                    <a:cubicBezTo>
                      <a:pt x="10129" y="1"/>
                      <a:pt x="9754" y="20"/>
                      <a:pt x="9371" y="76"/>
                    </a:cubicBezTo>
                    <a:cubicBezTo>
                      <a:pt x="9013" y="124"/>
                      <a:pt x="8644" y="148"/>
                      <a:pt x="8287" y="267"/>
                    </a:cubicBezTo>
                    <a:cubicBezTo>
                      <a:pt x="8049" y="338"/>
                      <a:pt x="7787" y="386"/>
                      <a:pt x="7549" y="481"/>
                    </a:cubicBezTo>
                    <a:cubicBezTo>
                      <a:pt x="7227" y="612"/>
                      <a:pt x="6882" y="707"/>
                      <a:pt x="6585" y="874"/>
                    </a:cubicBezTo>
                    <a:cubicBezTo>
                      <a:pt x="6311" y="1029"/>
                      <a:pt x="6025" y="1172"/>
                      <a:pt x="5763" y="1327"/>
                    </a:cubicBezTo>
                    <a:cubicBezTo>
                      <a:pt x="5132" y="1719"/>
                      <a:pt x="4560" y="2172"/>
                      <a:pt x="4037" y="2684"/>
                    </a:cubicBezTo>
                    <a:cubicBezTo>
                      <a:pt x="3465" y="3243"/>
                      <a:pt x="2989" y="3863"/>
                      <a:pt x="2572" y="4529"/>
                    </a:cubicBezTo>
                    <a:cubicBezTo>
                      <a:pt x="2370" y="4851"/>
                      <a:pt x="2203" y="5184"/>
                      <a:pt x="2024" y="5506"/>
                    </a:cubicBezTo>
                    <a:cubicBezTo>
                      <a:pt x="1929" y="5696"/>
                      <a:pt x="1822" y="5863"/>
                      <a:pt x="1739" y="6053"/>
                    </a:cubicBezTo>
                    <a:cubicBezTo>
                      <a:pt x="1489" y="6708"/>
                      <a:pt x="1191" y="7339"/>
                      <a:pt x="1036" y="8030"/>
                    </a:cubicBezTo>
                    <a:cubicBezTo>
                      <a:pt x="929" y="8482"/>
                      <a:pt x="774" y="8911"/>
                      <a:pt x="679" y="9363"/>
                    </a:cubicBezTo>
                    <a:cubicBezTo>
                      <a:pt x="548" y="9994"/>
                      <a:pt x="453" y="10637"/>
                      <a:pt x="334" y="11268"/>
                    </a:cubicBezTo>
                    <a:cubicBezTo>
                      <a:pt x="179" y="12137"/>
                      <a:pt x="119" y="13018"/>
                      <a:pt x="60" y="13888"/>
                    </a:cubicBezTo>
                    <a:cubicBezTo>
                      <a:pt x="36" y="14316"/>
                      <a:pt x="48" y="14733"/>
                      <a:pt x="36" y="15162"/>
                    </a:cubicBezTo>
                    <a:cubicBezTo>
                      <a:pt x="24" y="15471"/>
                      <a:pt x="12" y="15769"/>
                      <a:pt x="0" y="16078"/>
                    </a:cubicBezTo>
                    <a:cubicBezTo>
                      <a:pt x="48" y="16102"/>
                      <a:pt x="96" y="16138"/>
                      <a:pt x="131" y="16138"/>
                    </a:cubicBezTo>
                    <a:cubicBezTo>
                      <a:pt x="203" y="16150"/>
                      <a:pt x="286" y="16150"/>
                      <a:pt x="358" y="16162"/>
                    </a:cubicBezTo>
                    <a:cubicBezTo>
                      <a:pt x="584" y="16209"/>
                      <a:pt x="810" y="16257"/>
                      <a:pt x="1036" y="16305"/>
                    </a:cubicBezTo>
                    <a:cubicBezTo>
                      <a:pt x="1072" y="16316"/>
                      <a:pt x="1108" y="16340"/>
                      <a:pt x="1143" y="16364"/>
                    </a:cubicBezTo>
                    <a:cubicBezTo>
                      <a:pt x="1179" y="16376"/>
                      <a:pt x="1215" y="16400"/>
                      <a:pt x="1251" y="16400"/>
                    </a:cubicBezTo>
                    <a:cubicBezTo>
                      <a:pt x="1358" y="16412"/>
                      <a:pt x="1477" y="16400"/>
                      <a:pt x="1584" y="16424"/>
                    </a:cubicBezTo>
                    <a:cubicBezTo>
                      <a:pt x="1882" y="16471"/>
                      <a:pt x="2179" y="16531"/>
                      <a:pt x="2477" y="16602"/>
                    </a:cubicBezTo>
                    <a:cubicBezTo>
                      <a:pt x="2715" y="16662"/>
                      <a:pt x="2953" y="16733"/>
                      <a:pt x="3191" y="16781"/>
                    </a:cubicBezTo>
                    <a:cubicBezTo>
                      <a:pt x="3513" y="16852"/>
                      <a:pt x="3822" y="16888"/>
                      <a:pt x="4144" y="16947"/>
                    </a:cubicBezTo>
                    <a:cubicBezTo>
                      <a:pt x="4406" y="16995"/>
                      <a:pt x="4668" y="17067"/>
                      <a:pt x="4941" y="17126"/>
                    </a:cubicBezTo>
                    <a:cubicBezTo>
                      <a:pt x="4953" y="17126"/>
                      <a:pt x="4965" y="17138"/>
                      <a:pt x="4977" y="17138"/>
                    </a:cubicBezTo>
                    <a:cubicBezTo>
                      <a:pt x="5239" y="17186"/>
                      <a:pt x="5489" y="17221"/>
                      <a:pt x="5751" y="17269"/>
                    </a:cubicBezTo>
                    <a:cubicBezTo>
                      <a:pt x="5811" y="17281"/>
                      <a:pt x="5870" y="17328"/>
                      <a:pt x="5930" y="17352"/>
                    </a:cubicBezTo>
                    <a:cubicBezTo>
                      <a:pt x="5965" y="17376"/>
                      <a:pt x="6001" y="17400"/>
                      <a:pt x="6037" y="17400"/>
                    </a:cubicBezTo>
                    <a:cubicBezTo>
                      <a:pt x="6078" y="17392"/>
                      <a:pt x="6119" y="17389"/>
                      <a:pt x="6159" y="17389"/>
                    </a:cubicBezTo>
                    <a:cubicBezTo>
                      <a:pt x="6365" y="17389"/>
                      <a:pt x="6564" y="17475"/>
                      <a:pt x="6763" y="17495"/>
                    </a:cubicBezTo>
                    <a:cubicBezTo>
                      <a:pt x="6966" y="17519"/>
                      <a:pt x="7156" y="17567"/>
                      <a:pt x="7347" y="17590"/>
                    </a:cubicBezTo>
                    <a:cubicBezTo>
                      <a:pt x="7358" y="17567"/>
                      <a:pt x="7358" y="17543"/>
                      <a:pt x="7358" y="17519"/>
                    </a:cubicBezTo>
                    <a:cubicBezTo>
                      <a:pt x="7370" y="16769"/>
                      <a:pt x="7370" y="16031"/>
                      <a:pt x="7382" y="15293"/>
                    </a:cubicBezTo>
                    <a:cubicBezTo>
                      <a:pt x="7394" y="14935"/>
                      <a:pt x="7418" y="14578"/>
                      <a:pt x="7430" y="14221"/>
                    </a:cubicBezTo>
                    <a:cubicBezTo>
                      <a:pt x="7454" y="13935"/>
                      <a:pt x="7466" y="13661"/>
                      <a:pt x="7501" y="13388"/>
                    </a:cubicBezTo>
                    <a:cubicBezTo>
                      <a:pt x="7549" y="12959"/>
                      <a:pt x="7597" y="12518"/>
                      <a:pt x="7656" y="12090"/>
                    </a:cubicBezTo>
                    <a:cubicBezTo>
                      <a:pt x="7692" y="11792"/>
                      <a:pt x="7739" y="11506"/>
                      <a:pt x="7799" y="11209"/>
                    </a:cubicBezTo>
                    <a:cubicBezTo>
                      <a:pt x="7859" y="10923"/>
                      <a:pt x="7930" y="10649"/>
                      <a:pt x="8025" y="10363"/>
                    </a:cubicBezTo>
                    <a:cubicBezTo>
                      <a:pt x="8144" y="9994"/>
                      <a:pt x="8251" y="9625"/>
                      <a:pt x="8406" y="9268"/>
                    </a:cubicBezTo>
                    <a:cubicBezTo>
                      <a:pt x="8573" y="8875"/>
                      <a:pt x="8811" y="8518"/>
                      <a:pt x="9085" y="8185"/>
                    </a:cubicBezTo>
                    <a:cubicBezTo>
                      <a:pt x="9492" y="7705"/>
                      <a:pt x="9982" y="7473"/>
                      <a:pt x="10539" y="7473"/>
                    </a:cubicBezTo>
                    <a:cubicBezTo>
                      <a:pt x="10714" y="7473"/>
                      <a:pt x="10897" y="7496"/>
                      <a:pt x="11085" y="7542"/>
                    </a:cubicBezTo>
                    <a:cubicBezTo>
                      <a:pt x="11728" y="7696"/>
                      <a:pt x="12276" y="8018"/>
                      <a:pt x="12800" y="8411"/>
                    </a:cubicBezTo>
                    <a:cubicBezTo>
                      <a:pt x="13574" y="9018"/>
                      <a:pt x="14276" y="9709"/>
                      <a:pt x="14859" y="10518"/>
                    </a:cubicBezTo>
                    <a:cubicBezTo>
                      <a:pt x="15169" y="10947"/>
                      <a:pt x="15490" y="11375"/>
                      <a:pt x="15764" y="11828"/>
                    </a:cubicBezTo>
                    <a:cubicBezTo>
                      <a:pt x="16050" y="12304"/>
                      <a:pt x="16300" y="12792"/>
                      <a:pt x="16562" y="13280"/>
                    </a:cubicBezTo>
                    <a:cubicBezTo>
                      <a:pt x="16729" y="13614"/>
                      <a:pt x="16872" y="13971"/>
                      <a:pt x="17050" y="14292"/>
                    </a:cubicBezTo>
                    <a:cubicBezTo>
                      <a:pt x="17241" y="14638"/>
                      <a:pt x="17467" y="14983"/>
                      <a:pt x="17693" y="15316"/>
                    </a:cubicBezTo>
                    <a:cubicBezTo>
                      <a:pt x="17784" y="15452"/>
                      <a:pt x="17841" y="15502"/>
                      <a:pt x="17928" y="15502"/>
                    </a:cubicBezTo>
                    <a:cubicBezTo>
                      <a:pt x="17978" y="15502"/>
                      <a:pt x="18039" y="15485"/>
                      <a:pt x="18122" y="15459"/>
                    </a:cubicBezTo>
                    <a:cubicBezTo>
                      <a:pt x="18140" y="15453"/>
                      <a:pt x="18160" y="15453"/>
                      <a:pt x="18181" y="15453"/>
                    </a:cubicBezTo>
                    <a:cubicBezTo>
                      <a:pt x="18202" y="15453"/>
                      <a:pt x="18223" y="15453"/>
                      <a:pt x="18241" y="15447"/>
                    </a:cubicBezTo>
                    <a:cubicBezTo>
                      <a:pt x="18300" y="15435"/>
                      <a:pt x="18372" y="15423"/>
                      <a:pt x="18431" y="15388"/>
                    </a:cubicBezTo>
                    <a:cubicBezTo>
                      <a:pt x="18515" y="15316"/>
                      <a:pt x="18586" y="15221"/>
                      <a:pt x="18681" y="15150"/>
                    </a:cubicBezTo>
                    <a:cubicBezTo>
                      <a:pt x="18872" y="15007"/>
                      <a:pt x="19110" y="14923"/>
                      <a:pt x="19265" y="14733"/>
                    </a:cubicBezTo>
                    <a:cubicBezTo>
                      <a:pt x="19277" y="14709"/>
                      <a:pt x="19324" y="14709"/>
                      <a:pt x="19360" y="14697"/>
                    </a:cubicBezTo>
                    <a:cubicBezTo>
                      <a:pt x="19431" y="14661"/>
                      <a:pt x="19503" y="14638"/>
                      <a:pt x="19586" y="14602"/>
                    </a:cubicBezTo>
                    <a:cubicBezTo>
                      <a:pt x="19622" y="14590"/>
                      <a:pt x="19658" y="14554"/>
                      <a:pt x="19705" y="14542"/>
                    </a:cubicBezTo>
                    <a:cubicBezTo>
                      <a:pt x="19931" y="14495"/>
                      <a:pt x="20122" y="14316"/>
                      <a:pt x="20372" y="14292"/>
                    </a:cubicBezTo>
                    <a:cubicBezTo>
                      <a:pt x="20464" y="14281"/>
                      <a:pt x="20534" y="14125"/>
                      <a:pt x="20667" y="14125"/>
                    </a:cubicBezTo>
                    <a:cubicBezTo>
                      <a:pt x="20672" y="14125"/>
                      <a:pt x="20677" y="14125"/>
                      <a:pt x="20682" y="14126"/>
                    </a:cubicBezTo>
                    <a:cubicBezTo>
                      <a:pt x="20777" y="13983"/>
                      <a:pt x="20920" y="13971"/>
                      <a:pt x="21063" y="13959"/>
                    </a:cubicBezTo>
                    <a:cubicBezTo>
                      <a:pt x="21098" y="13804"/>
                      <a:pt x="21253" y="13769"/>
                      <a:pt x="21348" y="13673"/>
                    </a:cubicBezTo>
                    <a:cubicBezTo>
                      <a:pt x="21396" y="13638"/>
                      <a:pt x="21455" y="13614"/>
                      <a:pt x="21467" y="13542"/>
                    </a:cubicBezTo>
                    <a:cubicBezTo>
                      <a:pt x="21467" y="13507"/>
                      <a:pt x="21515" y="13495"/>
                      <a:pt x="21551" y="13471"/>
                    </a:cubicBezTo>
                    <a:cubicBezTo>
                      <a:pt x="21563" y="13459"/>
                      <a:pt x="21598" y="13459"/>
                      <a:pt x="21598" y="13447"/>
                    </a:cubicBezTo>
                    <a:cubicBezTo>
                      <a:pt x="21646" y="13352"/>
                      <a:pt x="21741" y="13364"/>
                      <a:pt x="21825" y="13352"/>
                    </a:cubicBezTo>
                    <a:cubicBezTo>
                      <a:pt x="21860" y="13352"/>
                      <a:pt x="21932" y="13328"/>
                      <a:pt x="21932" y="13304"/>
                    </a:cubicBezTo>
                    <a:cubicBezTo>
                      <a:pt x="21956" y="13197"/>
                      <a:pt x="22039" y="13209"/>
                      <a:pt x="22110" y="13197"/>
                    </a:cubicBezTo>
                    <a:cubicBezTo>
                      <a:pt x="22206" y="13173"/>
                      <a:pt x="22313" y="13161"/>
                      <a:pt x="22384" y="13102"/>
                    </a:cubicBezTo>
                    <a:cubicBezTo>
                      <a:pt x="22467" y="13030"/>
                      <a:pt x="22527" y="12899"/>
                      <a:pt x="22610" y="12804"/>
                    </a:cubicBezTo>
                    <a:cubicBezTo>
                      <a:pt x="22634" y="12780"/>
                      <a:pt x="22694" y="12756"/>
                      <a:pt x="22741" y="12756"/>
                    </a:cubicBezTo>
                    <a:cubicBezTo>
                      <a:pt x="22872" y="12721"/>
                      <a:pt x="23015" y="12721"/>
                      <a:pt x="23146" y="12673"/>
                    </a:cubicBezTo>
                    <a:cubicBezTo>
                      <a:pt x="23301" y="12614"/>
                      <a:pt x="23444" y="12506"/>
                      <a:pt x="23599" y="12423"/>
                    </a:cubicBezTo>
                    <a:cubicBezTo>
                      <a:pt x="23634" y="12399"/>
                      <a:pt x="23682" y="12387"/>
                      <a:pt x="23730" y="12375"/>
                    </a:cubicBezTo>
                    <a:cubicBezTo>
                      <a:pt x="23908" y="12304"/>
                      <a:pt x="24003" y="12114"/>
                      <a:pt x="23944" y="11983"/>
                    </a:cubicBezTo>
                    <a:cubicBezTo>
                      <a:pt x="23908" y="11899"/>
                      <a:pt x="23896" y="11804"/>
                      <a:pt x="23872" y="11721"/>
                    </a:cubicBezTo>
                    <a:cubicBezTo>
                      <a:pt x="23837" y="11625"/>
                      <a:pt x="23813" y="11518"/>
                      <a:pt x="23777" y="11435"/>
                    </a:cubicBezTo>
                    <a:cubicBezTo>
                      <a:pt x="23706" y="11292"/>
                      <a:pt x="23622" y="11149"/>
                      <a:pt x="23551" y="11006"/>
                    </a:cubicBezTo>
                    <a:cubicBezTo>
                      <a:pt x="23420" y="10744"/>
                      <a:pt x="23301" y="10459"/>
                      <a:pt x="23170" y="10185"/>
                    </a:cubicBezTo>
                    <a:cubicBezTo>
                      <a:pt x="23134" y="10125"/>
                      <a:pt x="23087" y="10078"/>
                      <a:pt x="23063" y="10018"/>
                    </a:cubicBezTo>
                    <a:cubicBezTo>
                      <a:pt x="22991" y="9839"/>
                      <a:pt x="22920" y="9661"/>
                      <a:pt x="22848" y="9494"/>
                    </a:cubicBezTo>
                    <a:cubicBezTo>
                      <a:pt x="22753" y="9292"/>
                      <a:pt x="22670" y="9101"/>
                      <a:pt x="22563" y="8911"/>
                    </a:cubicBezTo>
                    <a:cubicBezTo>
                      <a:pt x="22098" y="8018"/>
                      <a:pt x="21551" y="7172"/>
                      <a:pt x="20943" y="6351"/>
                    </a:cubicBezTo>
                    <a:cubicBezTo>
                      <a:pt x="20610" y="5899"/>
                      <a:pt x="20277" y="5458"/>
                      <a:pt x="19872" y="5053"/>
                    </a:cubicBezTo>
                    <a:cubicBezTo>
                      <a:pt x="19681" y="4863"/>
                      <a:pt x="19503" y="4648"/>
                      <a:pt x="19324" y="4458"/>
                    </a:cubicBezTo>
                    <a:cubicBezTo>
                      <a:pt x="19050" y="4160"/>
                      <a:pt x="18788" y="3863"/>
                      <a:pt x="18491" y="3577"/>
                    </a:cubicBezTo>
                    <a:cubicBezTo>
                      <a:pt x="18265" y="3362"/>
                      <a:pt x="17991" y="3184"/>
                      <a:pt x="17753" y="2958"/>
                    </a:cubicBezTo>
                    <a:cubicBezTo>
                      <a:pt x="17407" y="2612"/>
                      <a:pt x="17014" y="2315"/>
                      <a:pt x="16610" y="2041"/>
                    </a:cubicBezTo>
                    <a:cubicBezTo>
                      <a:pt x="16538" y="1993"/>
                      <a:pt x="16491" y="1922"/>
                      <a:pt x="16431" y="1886"/>
                    </a:cubicBezTo>
                    <a:cubicBezTo>
                      <a:pt x="16288" y="1803"/>
                      <a:pt x="16133" y="1743"/>
                      <a:pt x="15990" y="1660"/>
                    </a:cubicBezTo>
                    <a:cubicBezTo>
                      <a:pt x="15598" y="1434"/>
                      <a:pt x="15205" y="1196"/>
                      <a:pt x="14800" y="981"/>
                    </a:cubicBezTo>
                    <a:cubicBezTo>
                      <a:pt x="14562" y="862"/>
                      <a:pt x="14300" y="779"/>
                      <a:pt x="14038" y="684"/>
                    </a:cubicBezTo>
                    <a:cubicBezTo>
                      <a:pt x="13812" y="600"/>
                      <a:pt x="13585" y="541"/>
                      <a:pt x="13359" y="469"/>
                    </a:cubicBezTo>
                    <a:cubicBezTo>
                      <a:pt x="13285" y="445"/>
                      <a:pt x="13206" y="403"/>
                      <a:pt x="13132" y="403"/>
                    </a:cubicBezTo>
                    <a:cubicBezTo>
                      <a:pt x="13099" y="403"/>
                      <a:pt x="13067" y="411"/>
                      <a:pt x="13038" y="434"/>
                    </a:cubicBezTo>
                    <a:cubicBezTo>
                      <a:pt x="12954" y="374"/>
                      <a:pt x="12883" y="314"/>
                      <a:pt x="12812" y="291"/>
                    </a:cubicBezTo>
                    <a:cubicBezTo>
                      <a:pt x="12597" y="243"/>
                      <a:pt x="12395" y="195"/>
                      <a:pt x="12180" y="172"/>
                    </a:cubicBezTo>
                    <a:cubicBezTo>
                      <a:pt x="12002" y="136"/>
                      <a:pt x="11823" y="160"/>
                      <a:pt x="11657" y="100"/>
                    </a:cubicBezTo>
                    <a:cubicBezTo>
                      <a:pt x="11383" y="17"/>
                      <a:pt x="11097" y="17"/>
                      <a:pt x="10823" y="5"/>
                    </a:cubicBezTo>
                    <a:cubicBezTo>
                      <a:pt x="10718" y="2"/>
                      <a:pt x="10614" y="1"/>
                      <a:pt x="10509"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1" name="Google Shape;721;p47"/>
              <p:cNvSpPr/>
              <p:nvPr/>
            </p:nvSpPr>
            <p:spPr>
              <a:xfrm>
                <a:off x="3206900" y="3959225"/>
                <a:ext cx="380475" cy="120300"/>
              </a:xfrm>
              <a:custGeom>
                <a:rect b="b" l="l" r="r" t="t"/>
                <a:pathLst>
                  <a:path extrusionOk="0" h="4812" w="15219">
                    <a:moveTo>
                      <a:pt x="597" y="644"/>
                    </a:moveTo>
                    <a:cubicBezTo>
                      <a:pt x="609" y="656"/>
                      <a:pt x="633" y="680"/>
                      <a:pt x="645" y="692"/>
                    </a:cubicBezTo>
                    <a:cubicBezTo>
                      <a:pt x="621" y="775"/>
                      <a:pt x="597" y="859"/>
                      <a:pt x="562" y="930"/>
                    </a:cubicBezTo>
                    <a:cubicBezTo>
                      <a:pt x="552" y="939"/>
                      <a:pt x="529" y="943"/>
                      <a:pt x="504" y="943"/>
                    </a:cubicBezTo>
                    <a:cubicBezTo>
                      <a:pt x="462" y="943"/>
                      <a:pt x="414" y="933"/>
                      <a:pt x="407" y="918"/>
                    </a:cubicBezTo>
                    <a:cubicBezTo>
                      <a:pt x="371" y="847"/>
                      <a:pt x="335" y="740"/>
                      <a:pt x="371" y="704"/>
                    </a:cubicBezTo>
                    <a:cubicBezTo>
                      <a:pt x="407" y="644"/>
                      <a:pt x="514" y="656"/>
                      <a:pt x="597" y="644"/>
                    </a:cubicBezTo>
                    <a:close/>
                    <a:moveTo>
                      <a:pt x="11670" y="2395"/>
                    </a:moveTo>
                    <a:cubicBezTo>
                      <a:pt x="11718" y="2466"/>
                      <a:pt x="11765" y="2502"/>
                      <a:pt x="11765" y="2526"/>
                    </a:cubicBezTo>
                    <a:cubicBezTo>
                      <a:pt x="11753" y="2561"/>
                      <a:pt x="11706" y="2597"/>
                      <a:pt x="11682" y="2633"/>
                    </a:cubicBezTo>
                    <a:cubicBezTo>
                      <a:pt x="11646" y="2597"/>
                      <a:pt x="11599" y="2573"/>
                      <a:pt x="11575" y="2537"/>
                    </a:cubicBezTo>
                    <a:cubicBezTo>
                      <a:pt x="11575" y="2514"/>
                      <a:pt x="11622" y="2466"/>
                      <a:pt x="11670" y="2395"/>
                    </a:cubicBezTo>
                    <a:close/>
                    <a:moveTo>
                      <a:pt x="497" y="0"/>
                    </a:moveTo>
                    <a:cubicBezTo>
                      <a:pt x="430" y="0"/>
                      <a:pt x="339" y="39"/>
                      <a:pt x="347" y="73"/>
                    </a:cubicBezTo>
                    <a:cubicBezTo>
                      <a:pt x="371" y="156"/>
                      <a:pt x="323" y="168"/>
                      <a:pt x="276" y="204"/>
                    </a:cubicBezTo>
                    <a:cubicBezTo>
                      <a:pt x="252" y="228"/>
                      <a:pt x="216" y="263"/>
                      <a:pt x="204" y="299"/>
                    </a:cubicBezTo>
                    <a:cubicBezTo>
                      <a:pt x="169" y="478"/>
                      <a:pt x="121" y="644"/>
                      <a:pt x="50" y="811"/>
                    </a:cubicBezTo>
                    <a:cubicBezTo>
                      <a:pt x="0" y="900"/>
                      <a:pt x="25" y="948"/>
                      <a:pt x="103" y="948"/>
                    </a:cubicBezTo>
                    <a:cubicBezTo>
                      <a:pt x="119" y="948"/>
                      <a:pt x="137" y="946"/>
                      <a:pt x="157" y="942"/>
                    </a:cubicBezTo>
                    <a:cubicBezTo>
                      <a:pt x="204" y="942"/>
                      <a:pt x="240" y="954"/>
                      <a:pt x="288" y="966"/>
                    </a:cubicBezTo>
                    <a:cubicBezTo>
                      <a:pt x="276" y="1013"/>
                      <a:pt x="264" y="1037"/>
                      <a:pt x="240" y="1085"/>
                    </a:cubicBezTo>
                    <a:cubicBezTo>
                      <a:pt x="395" y="1109"/>
                      <a:pt x="431" y="1204"/>
                      <a:pt x="407" y="1323"/>
                    </a:cubicBezTo>
                    <a:cubicBezTo>
                      <a:pt x="407" y="1347"/>
                      <a:pt x="431" y="1394"/>
                      <a:pt x="454" y="1394"/>
                    </a:cubicBezTo>
                    <a:cubicBezTo>
                      <a:pt x="621" y="1418"/>
                      <a:pt x="597" y="1525"/>
                      <a:pt x="573" y="1644"/>
                    </a:cubicBezTo>
                    <a:cubicBezTo>
                      <a:pt x="538" y="1823"/>
                      <a:pt x="609" y="1906"/>
                      <a:pt x="788" y="1954"/>
                    </a:cubicBezTo>
                    <a:cubicBezTo>
                      <a:pt x="812" y="1954"/>
                      <a:pt x="835" y="1966"/>
                      <a:pt x="859" y="1966"/>
                    </a:cubicBezTo>
                    <a:cubicBezTo>
                      <a:pt x="1038" y="2002"/>
                      <a:pt x="1228" y="2037"/>
                      <a:pt x="1407" y="2073"/>
                    </a:cubicBezTo>
                    <a:cubicBezTo>
                      <a:pt x="1562" y="2121"/>
                      <a:pt x="1705" y="2168"/>
                      <a:pt x="1859" y="2204"/>
                    </a:cubicBezTo>
                    <a:cubicBezTo>
                      <a:pt x="2026" y="2240"/>
                      <a:pt x="2193" y="2287"/>
                      <a:pt x="2359" y="2323"/>
                    </a:cubicBezTo>
                    <a:cubicBezTo>
                      <a:pt x="2526" y="2347"/>
                      <a:pt x="2705" y="2359"/>
                      <a:pt x="2871" y="2406"/>
                    </a:cubicBezTo>
                    <a:cubicBezTo>
                      <a:pt x="3205" y="2478"/>
                      <a:pt x="3550" y="2573"/>
                      <a:pt x="3895" y="2656"/>
                    </a:cubicBezTo>
                    <a:cubicBezTo>
                      <a:pt x="4002" y="2668"/>
                      <a:pt x="4122" y="2680"/>
                      <a:pt x="4229" y="2704"/>
                    </a:cubicBezTo>
                    <a:cubicBezTo>
                      <a:pt x="4550" y="2776"/>
                      <a:pt x="4872" y="2859"/>
                      <a:pt x="5193" y="2930"/>
                    </a:cubicBezTo>
                    <a:cubicBezTo>
                      <a:pt x="5741" y="3061"/>
                      <a:pt x="6300" y="3168"/>
                      <a:pt x="6848" y="3288"/>
                    </a:cubicBezTo>
                    <a:cubicBezTo>
                      <a:pt x="7265" y="3383"/>
                      <a:pt x="7681" y="3466"/>
                      <a:pt x="8098" y="3549"/>
                    </a:cubicBezTo>
                    <a:cubicBezTo>
                      <a:pt x="8634" y="3657"/>
                      <a:pt x="9182" y="3764"/>
                      <a:pt x="9717" y="3859"/>
                    </a:cubicBezTo>
                    <a:cubicBezTo>
                      <a:pt x="10218" y="3942"/>
                      <a:pt x="10694" y="4097"/>
                      <a:pt x="11194" y="4121"/>
                    </a:cubicBezTo>
                    <a:cubicBezTo>
                      <a:pt x="11230" y="4121"/>
                      <a:pt x="11265" y="4145"/>
                      <a:pt x="11301" y="4157"/>
                    </a:cubicBezTo>
                    <a:cubicBezTo>
                      <a:pt x="11361" y="4180"/>
                      <a:pt x="11432" y="4180"/>
                      <a:pt x="11503" y="4204"/>
                    </a:cubicBezTo>
                    <a:cubicBezTo>
                      <a:pt x="11634" y="4228"/>
                      <a:pt x="11765" y="4276"/>
                      <a:pt x="11908" y="4300"/>
                    </a:cubicBezTo>
                    <a:cubicBezTo>
                      <a:pt x="12194" y="4359"/>
                      <a:pt x="12492" y="4395"/>
                      <a:pt x="12789" y="4454"/>
                    </a:cubicBezTo>
                    <a:cubicBezTo>
                      <a:pt x="12908" y="4478"/>
                      <a:pt x="13027" y="4526"/>
                      <a:pt x="13146" y="4550"/>
                    </a:cubicBezTo>
                    <a:cubicBezTo>
                      <a:pt x="13289" y="4573"/>
                      <a:pt x="13432" y="4585"/>
                      <a:pt x="13587" y="4609"/>
                    </a:cubicBezTo>
                    <a:cubicBezTo>
                      <a:pt x="13980" y="4669"/>
                      <a:pt x="14373" y="4740"/>
                      <a:pt x="14766" y="4812"/>
                    </a:cubicBezTo>
                    <a:cubicBezTo>
                      <a:pt x="14825" y="4812"/>
                      <a:pt x="14885" y="4800"/>
                      <a:pt x="14956" y="4800"/>
                    </a:cubicBezTo>
                    <a:cubicBezTo>
                      <a:pt x="14861" y="4657"/>
                      <a:pt x="14825" y="4526"/>
                      <a:pt x="14920" y="4419"/>
                    </a:cubicBezTo>
                    <a:cubicBezTo>
                      <a:pt x="14980" y="4347"/>
                      <a:pt x="14992" y="4300"/>
                      <a:pt x="14980" y="4204"/>
                    </a:cubicBezTo>
                    <a:cubicBezTo>
                      <a:pt x="14980" y="4014"/>
                      <a:pt x="14992" y="3799"/>
                      <a:pt x="15051" y="3621"/>
                    </a:cubicBezTo>
                    <a:cubicBezTo>
                      <a:pt x="15099" y="3502"/>
                      <a:pt x="15135" y="3383"/>
                      <a:pt x="15171" y="3264"/>
                    </a:cubicBezTo>
                    <a:cubicBezTo>
                      <a:pt x="15194" y="3168"/>
                      <a:pt x="15218" y="3085"/>
                      <a:pt x="15075" y="3085"/>
                    </a:cubicBezTo>
                    <a:cubicBezTo>
                      <a:pt x="15063" y="3085"/>
                      <a:pt x="15040" y="3049"/>
                      <a:pt x="15028" y="3037"/>
                    </a:cubicBezTo>
                    <a:cubicBezTo>
                      <a:pt x="14897" y="2978"/>
                      <a:pt x="14778" y="2918"/>
                      <a:pt x="14659" y="2859"/>
                    </a:cubicBezTo>
                    <a:cubicBezTo>
                      <a:pt x="14563" y="2835"/>
                      <a:pt x="14468" y="2811"/>
                      <a:pt x="14361" y="2787"/>
                    </a:cubicBezTo>
                    <a:cubicBezTo>
                      <a:pt x="14099" y="2740"/>
                      <a:pt x="13837" y="2704"/>
                      <a:pt x="13575" y="2645"/>
                    </a:cubicBezTo>
                    <a:cubicBezTo>
                      <a:pt x="13289" y="2597"/>
                      <a:pt x="12992" y="2537"/>
                      <a:pt x="12718" y="2478"/>
                    </a:cubicBezTo>
                    <a:cubicBezTo>
                      <a:pt x="12337" y="2395"/>
                      <a:pt x="11968" y="2323"/>
                      <a:pt x="11599" y="2240"/>
                    </a:cubicBezTo>
                    <a:cubicBezTo>
                      <a:pt x="11570" y="2240"/>
                      <a:pt x="11526" y="2255"/>
                      <a:pt x="11492" y="2255"/>
                    </a:cubicBezTo>
                    <a:cubicBezTo>
                      <a:pt x="11483" y="2255"/>
                      <a:pt x="11475" y="2254"/>
                      <a:pt x="11468" y="2252"/>
                    </a:cubicBezTo>
                    <a:cubicBezTo>
                      <a:pt x="11396" y="2228"/>
                      <a:pt x="11313" y="2192"/>
                      <a:pt x="11230" y="2168"/>
                    </a:cubicBezTo>
                    <a:cubicBezTo>
                      <a:pt x="11039" y="2133"/>
                      <a:pt x="10849" y="2085"/>
                      <a:pt x="10646" y="2061"/>
                    </a:cubicBezTo>
                    <a:cubicBezTo>
                      <a:pt x="10442" y="2041"/>
                      <a:pt x="10237" y="1959"/>
                      <a:pt x="10025" y="1959"/>
                    </a:cubicBezTo>
                    <a:cubicBezTo>
                      <a:pt x="9990" y="1959"/>
                      <a:pt x="9955" y="1961"/>
                      <a:pt x="9920" y="1966"/>
                    </a:cubicBezTo>
                    <a:cubicBezTo>
                      <a:pt x="9915" y="1968"/>
                      <a:pt x="9910" y="1968"/>
                      <a:pt x="9905" y="1968"/>
                    </a:cubicBezTo>
                    <a:cubicBezTo>
                      <a:pt x="9874" y="1968"/>
                      <a:pt x="9844" y="1939"/>
                      <a:pt x="9813" y="1918"/>
                    </a:cubicBezTo>
                    <a:cubicBezTo>
                      <a:pt x="9753" y="1894"/>
                      <a:pt x="9694" y="1847"/>
                      <a:pt x="9634" y="1835"/>
                    </a:cubicBezTo>
                    <a:cubicBezTo>
                      <a:pt x="9372" y="1787"/>
                      <a:pt x="9122" y="1752"/>
                      <a:pt x="8860" y="1716"/>
                    </a:cubicBezTo>
                    <a:cubicBezTo>
                      <a:pt x="8848" y="1704"/>
                      <a:pt x="8836" y="1692"/>
                      <a:pt x="8824" y="1692"/>
                    </a:cubicBezTo>
                    <a:cubicBezTo>
                      <a:pt x="8551" y="1633"/>
                      <a:pt x="8289" y="1561"/>
                      <a:pt x="8027" y="1513"/>
                    </a:cubicBezTo>
                    <a:cubicBezTo>
                      <a:pt x="7705" y="1454"/>
                      <a:pt x="7384" y="1418"/>
                      <a:pt x="7074" y="1359"/>
                    </a:cubicBezTo>
                    <a:cubicBezTo>
                      <a:pt x="6836" y="1311"/>
                      <a:pt x="6598" y="1228"/>
                      <a:pt x="6360" y="1168"/>
                    </a:cubicBezTo>
                    <a:cubicBezTo>
                      <a:pt x="6062" y="1109"/>
                      <a:pt x="5765" y="1049"/>
                      <a:pt x="5467" y="990"/>
                    </a:cubicBezTo>
                    <a:cubicBezTo>
                      <a:pt x="5360" y="966"/>
                      <a:pt x="5241" y="978"/>
                      <a:pt x="5134" y="966"/>
                    </a:cubicBezTo>
                    <a:cubicBezTo>
                      <a:pt x="5098" y="966"/>
                      <a:pt x="5062" y="942"/>
                      <a:pt x="5026" y="930"/>
                    </a:cubicBezTo>
                    <a:cubicBezTo>
                      <a:pt x="4991" y="918"/>
                      <a:pt x="4955" y="882"/>
                      <a:pt x="4919" y="871"/>
                    </a:cubicBezTo>
                    <a:cubicBezTo>
                      <a:pt x="4693" y="823"/>
                      <a:pt x="4467" y="775"/>
                      <a:pt x="4241" y="740"/>
                    </a:cubicBezTo>
                    <a:cubicBezTo>
                      <a:pt x="4169" y="728"/>
                      <a:pt x="4086" y="728"/>
                      <a:pt x="4014" y="704"/>
                    </a:cubicBezTo>
                    <a:cubicBezTo>
                      <a:pt x="3967" y="692"/>
                      <a:pt x="3919" y="668"/>
                      <a:pt x="3871" y="644"/>
                    </a:cubicBezTo>
                    <a:cubicBezTo>
                      <a:pt x="3705" y="621"/>
                      <a:pt x="3538" y="597"/>
                      <a:pt x="3371" y="573"/>
                    </a:cubicBezTo>
                    <a:lnTo>
                      <a:pt x="3252" y="549"/>
                    </a:lnTo>
                    <a:cubicBezTo>
                      <a:pt x="3229" y="537"/>
                      <a:pt x="3205" y="525"/>
                      <a:pt x="3181" y="525"/>
                    </a:cubicBezTo>
                    <a:cubicBezTo>
                      <a:pt x="3157" y="513"/>
                      <a:pt x="3133" y="513"/>
                      <a:pt x="3098" y="501"/>
                    </a:cubicBezTo>
                    <a:lnTo>
                      <a:pt x="3014" y="501"/>
                    </a:lnTo>
                    <a:cubicBezTo>
                      <a:pt x="2943" y="478"/>
                      <a:pt x="2871" y="466"/>
                      <a:pt x="2788" y="442"/>
                    </a:cubicBezTo>
                    <a:cubicBezTo>
                      <a:pt x="2717" y="430"/>
                      <a:pt x="2633" y="418"/>
                      <a:pt x="2550" y="406"/>
                    </a:cubicBezTo>
                    <a:cubicBezTo>
                      <a:pt x="2347" y="359"/>
                      <a:pt x="2145" y="311"/>
                      <a:pt x="1931" y="263"/>
                    </a:cubicBezTo>
                    <a:cubicBezTo>
                      <a:pt x="1919" y="263"/>
                      <a:pt x="1895" y="263"/>
                      <a:pt x="1871" y="251"/>
                    </a:cubicBezTo>
                    <a:cubicBezTo>
                      <a:pt x="1847" y="240"/>
                      <a:pt x="1824" y="216"/>
                      <a:pt x="1800" y="216"/>
                    </a:cubicBezTo>
                    <a:cubicBezTo>
                      <a:pt x="1752" y="204"/>
                      <a:pt x="1705" y="192"/>
                      <a:pt x="1669" y="192"/>
                    </a:cubicBezTo>
                    <a:cubicBezTo>
                      <a:pt x="1526" y="180"/>
                      <a:pt x="1395" y="168"/>
                      <a:pt x="1252" y="156"/>
                    </a:cubicBezTo>
                    <a:lnTo>
                      <a:pt x="1252" y="454"/>
                    </a:lnTo>
                    <a:cubicBezTo>
                      <a:pt x="1193" y="466"/>
                      <a:pt x="1133" y="466"/>
                      <a:pt x="1074" y="466"/>
                    </a:cubicBezTo>
                    <a:cubicBezTo>
                      <a:pt x="1181" y="204"/>
                      <a:pt x="1145" y="156"/>
                      <a:pt x="871" y="120"/>
                    </a:cubicBezTo>
                    <a:cubicBezTo>
                      <a:pt x="776" y="97"/>
                      <a:pt x="645" y="144"/>
                      <a:pt x="562" y="25"/>
                    </a:cubicBezTo>
                    <a:cubicBezTo>
                      <a:pt x="551" y="7"/>
                      <a:pt x="526" y="0"/>
                      <a:pt x="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2" name="Google Shape;722;p47"/>
            <p:cNvGrpSpPr/>
            <p:nvPr/>
          </p:nvGrpSpPr>
          <p:grpSpPr>
            <a:xfrm rot="3708185">
              <a:off x="7986385" y="3701998"/>
              <a:ext cx="1300265" cy="2041811"/>
              <a:chOff x="4411550" y="3089200"/>
              <a:chExt cx="569450" cy="894175"/>
            </a:xfrm>
          </p:grpSpPr>
          <p:sp>
            <p:nvSpPr>
              <p:cNvPr id="723" name="Google Shape;723;p47"/>
              <p:cNvSpPr/>
              <p:nvPr/>
            </p:nvSpPr>
            <p:spPr>
              <a:xfrm>
                <a:off x="4411550" y="3413575"/>
                <a:ext cx="246475" cy="293200"/>
              </a:xfrm>
              <a:custGeom>
                <a:rect b="b" l="l" r="r" t="t"/>
                <a:pathLst>
                  <a:path extrusionOk="0" h="11728" w="9859">
                    <a:moveTo>
                      <a:pt x="84" y="5194"/>
                    </a:moveTo>
                    <a:cubicBezTo>
                      <a:pt x="132" y="5206"/>
                      <a:pt x="215" y="5218"/>
                      <a:pt x="215" y="5242"/>
                    </a:cubicBezTo>
                    <a:cubicBezTo>
                      <a:pt x="227" y="5313"/>
                      <a:pt x="203" y="5385"/>
                      <a:pt x="191" y="5444"/>
                    </a:cubicBezTo>
                    <a:lnTo>
                      <a:pt x="120" y="5444"/>
                    </a:lnTo>
                    <a:cubicBezTo>
                      <a:pt x="96" y="5373"/>
                      <a:pt x="72" y="5302"/>
                      <a:pt x="48" y="5218"/>
                    </a:cubicBezTo>
                    <a:cubicBezTo>
                      <a:pt x="60" y="5206"/>
                      <a:pt x="72" y="5194"/>
                      <a:pt x="84" y="5194"/>
                    </a:cubicBezTo>
                    <a:close/>
                    <a:moveTo>
                      <a:pt x="4553" y="0"/>
                    </a:moveTo>
                    <a:cubicBezTo>
                      <a:pt x="4517" y="0"/>
                      <a:pt x="4484" y="8"/>
                      <a:pt x="4465" y="27"/>
                    </a:cubicBezTo>
                    <a:cubicBezTo>
                      <a:pt x="4375" y="101"/>
                      <a:pt x="4278" y="113"/>
                      <a:pt x="4180" y="113"/>
                    </a:cubicBezTo>
                    <a:cubicBezTo>
                      <a:pt x="4137" y="113"/>
                      <a:pt x="4093" y="110"/>
                      <a:pt x="4049" y="110"/>
                    </a:cubicBezTo>
                    <a:cubicBezTo>
                      <a:pt x="3930" y="110"/>
                      <a:pt x="3787" y="110"/>
                      <a:pt x="3703" y="182"/>
                    </a:cubicBezTo>
                    <a:cubicBezTo>
                      <a:pt x="3575" y="289"/>
                      <a:pt x="3436" y="338"/>
                      <a:pt x="3279" y="338"/>
                    </a:cubicBezTo>
                    <a:cubicBezTo>
                      <a:pt x="3262" y="338"/>
                      <a:pt x="3245" y="338"/>
                      <a:pt x="3227" y="337"/>
                    </a:cubicBezTo>
                    <a:cubicBezTo>
                      <a:pt x="3132" y="337"/>
                      <a:pt x="3084" y="360"/>
                      <a:pt x="3025" y="444"/>
                    </a:cubicBezTo>
                    <a:cubicBezTo>
                      <a:pt x="2965" y="527"/>
                      <a:pt x="2846" y="599"/>
                      <a:pt x="2739" y="622"/>
                    </a:cubicBezTo>
                    <a:cubicBezTo>
                      <a:pt x="2608" y="634"/>
                      <a:pt x="2537" y="694"/>
                      <a:pt x="2441" y="777"/>
                    </a:cubicBezTo>
                    <a:cubicBezTo>
                      <a:pt x="2275" y="932"/>
                      <a:pt x="2120" y="1146"/>
                      <a:pt x="1846" y="1146"/>
                    </a:cubicBezTo>
                    <a:cubicBezTo>
                      <a:pt x="1751" y="1146"/>
                      <a:pt x="1703" y="1194"/>
                      <a:pt x="1691" y="1301"/>
                    </a:cubicBezTo>
                    <a:cubicBezTo>
                      <a:pt x="1691" y="1492"/>
                      <a:pt x="1572" y="1611"/>
                      <a:pt x="1405" y="1706"/>
                    </a:cubicBezTo>
                    <a:cubicBezTo>
                      <a:pt x="1358" y="1742"/>
                      <a:pt x="1334" y="1813"/>
                      <a:pt x="1298" y="1873"/>
                    </a:cubicBezTo>
                    <a:cubicBezTo>
                      <a:pt x="1275" y="1932"/>
                      <a:pt x="1275" y="2015"/>
                      <a:pt x="1227" y="2051"/>
                    </a:cubicBezTo>
                    <a:cubicBezTo>
                      <a:pt x="1132" y="2123"/>
                      <a:pt x="1013" y="2158"/>
                      <a:pt x="905" y="2218"/>
                    </a:cubicBezTo>
                    <a:cubicBezTo>
                      <a:pt x="870" y="2230"/>
                      <a:pt x="846" y="2277"/>
                      <a:pt x="834" y="2301"/>
                    </a:cubicBezTo>
                    <a:cubicBezTo>
                      <a:pt x="822" y="2492"/>
                      <a:pt x="763" y="2670"/>
                      <a:pt x="632" y="2813"/>
                    </a:cubicBezTo>
                    <a:cubicBezTo>
                      <a:pt x="584" y="2849"/>
                      <a:pt x="584" y="2932"/>
                      <a:pt x="584" y="3004"/>
                    </a:cubicBezTo>
                    <a:cubicBezTo>
                      <a:pt x="596" y="3099"/>
                      <a:pt x="596" y="3182"/>
                      <a:pt x="489" y="3254"/>
                    </a:cubicBezTo>
                    <a:cubicBezTo>
                      <a:pt x="453" y="3266"/>
                      <a:pt x="429" y="3373"/>
                      <a:pt x="453" y="3397"/>
                    </a:cubicBezTo>
                    <a:cubicBezTo>
                      <a:pt x="513" y="3492"/>
                      <a:pt x="477" y="3563"/>
                      <a:pt x="405" y="3611"/>
                    </a:cubicBezTo>
                    <a:cubicBezTo>
                      <a:pt x="251" y="3730"/>
                      <a:pt x="132" y="3849"/>
                      <a:pt x="167" y="4087"/>
                    </a:cubicBezTo>
                    <a:cubicBezTo>
                      <a:pt x="203" y="4254"/>
                      <a:pt x="155" y="4432"/>
                      <a:pt x="132" y="4611"/>
                    </a:cubicBezTo>
                    <a:cubicBezTo>
                      <a:pt x="120" y="4671"/>
                      <a:pt x="84" y="4730"/>
                      <a:pt x="60" y="4790"/>
                    </a:cubicBezTo>
                    <a:cubicBezTo>
                      <a:pt x="48" y="4837"/>
                      <a:pt x="1" y="4885"/>
                      <a:pt x="1" y="4932"/>
                    </a:cubicBezTo>
                    <a:cubicBezTo>
                      <a:pt x="12" y="5135"/>
                      <a:pt x="24" y="5337"/>
                      <a:pt x="24" y="5540"/>
                    </a:cubicBezTo>
                    <a:cubicBezTo>
                      <a:pt x="24" y="5766"/>
                      <a:pt x="1" y="5980"/>
                      <a:pt x="1" y="6195"/>
                    </a:cubicBezTo>
                    <a:cubicBezTo>
                      <a:pt x="1" y="6254"/>
                      <a:pt x="48" y="6325"/>
                      <a:pt x="84" y="6349"/>
                    </a:cubicBezTo>
                    <a:cubicBezTo>
                      <a:pt x="191" y="6385"/>
                      <a:pt x="215" y="6456"/>
                      <a:pt x="203" y="6564"/>
                    </a:cubicBezTo>
                    <a:cubicBezTo>
                      <a:pt x="203" y="6599"/>
                      <a:pt x="191" y="6635"/>
                      <a:pt x="203" y="6671"/>
                    </a:cubicBezTo>
                    <a:cubicBezTo>
                      <a:pt x="239" y="6826"/>
                      <a:pt x="274" y="6992"/>
                      <a:pt x="310" y="7147"/>
                    </a:cubicBezTo>
                    <a:cubicBezTo>
                      <a:pt x="358" y="7349"/>
                      <a:pt x="286" y="7576"/>
                      <a:pt x="441" y="7754"/>
                    </a:cubicBezTo>
                    <a:cubicBezTo>
                      <a:pt x="453" y="7766"/>
                      <a:pt x="453" y="7790"/>
                      <a:pt x="441" y="7814"/>
                    </a:cubicBezTo>
                    <a:cubicBezTo>
                      <a:pt x="358" y="8028"/>
                      <a:pt x="536" y="8183"/>
                      <a:pt x="584" y="8361"/>
                    </a:cubicBezTo>
                    <a:cubicBezTo>
                      <a:pt x="655" y="8623"/>
                      <a:pt x="858" y="8838"/>
                      <a:pt x="965" y="9100"/>
                    </a:cubicBezTo>
                    <a:cubicBezTo>
                      <a:pt x="1060" y="9302"/>
                      <a:pt x="1227" y="9481"/>
                      <a:pt x="1346" y="9671"/>
                    </a:cubicBezTo>
                    <a:cubicBezTo>
                      <a:pt x="1405" y="9802"/>
                      <a:pt x="1489" y="9874"/>
                      <a:pt x="1632" y="9897"/>
                    </a:cubicBezTo>
                    <a:cubicBezTo>
                      <a:pt x="1715" y="9897"/>
                      <a:pt x="1751" y="9945"/>
                      <a:pt x="1751" y="10040"/>
                    </a:cubicBezTo>
                    <a:cubicBezTo>
                      <a:pt x="1763" y="10112"/>
                      <a:pt x="1798" y="10207"/>
                      <a:pt x="1846" y="10266"/>
                    </a:cubicBezTo>
                    <a:cubicBezTo>
                      <a:pt x="2144" y="10576"/>
                      <a:pt x="2465" y="10886"/>
                      <a:pt x="2775" y="11195"/>
                    </a:cubicBezTo>
                    <a:cubicBezTo>
                      <a:pt x="2846" y="11267"/>
                      <a:pt x="2906" y="11374"/>
                      <a:pt x="2989" y="11409"/>
                    </a:cubicBezTo>
                    <a:cubicBezTo>
                      <a:pt x="3120" y="11453"/>
                      <a:pt x="3256" y="11497"/>
                      <a:pt x="3396" y="11497"/>
                    </a:cubicBezTo>
                    <a:cubicBezTo>
                      <a:pt x="3485" y="11497"/>
                      <a:pt x="3575" y="11479"/>
                      <a:pt x="3668" y="11433"/>
                    </a:cubicBezTo>
                    <a:cubicBezTo>
                      <a:pt x="3699" y="11415"/>
                      <a:pt x="3737" y="11409"/>
                      <a:pt x="3779" y="11409"/>
                    </a:cubicBezTo>
                    <a:cubicBezTo>
                      <a:pt x="3848" y="11409"/>
                      <a:pt x="3927" y="11426"/>
                      <a:pt x="4001" y="11433"/>
                    </a:cubicBezTo>
                    <a:cubicBezTo>
                      <a:pt x="4096" y="11445"/>
                      <a:pt x="4192" y="11481"/>
                      <a:pt x="4299" y="11493"/>
                    </a:cubicBezTo>
                    <a:cubicBezTo>
                      <a:pt x="4501" y="11529"/>
                      <a:pt x="4704" y="11564"/>
                      <a:pt x="4894" y="11600"/>
                    </a:cubicBezTo>
                    <a:cubicBezTo>
                      <a:pt x="4930" y="11600"/>
                      <a:pt x="4965" y="11624"/>
                      <a:pt x="4977" y="11648"/>
                    </a:cubicBezTo>
                    <a:cubicBezTo>
                      <a:pt x="5019" y="11707"/>
                      <a:pt x="5058" y="11728"/>
                      <a:pt x="5101" y="11728"/>
                    </a:cubicBezTo>
                    <a:cubicBezTo>
                      <a:pt x="5144" y="11728"/>
                      <a:pt x="5192" y="11707"/>
                      <a:pt x="5251" y="11683"/>
                    </a:cubicBezTo>
                    <a:cubicBezTo>
                      <a:pt x="5314" y="11660"/>
                      <a:pt x="5391" y="11637"/>
                      <a:pt x="5461" y="11637"/>
                    </a:cubicBezTo>
                    <a:cubicBezTo>
                      <a:pt x="5498" y="11637"/>
                      <a:pt x="5532" y="11643"/>
                      <a:pt x="5561" y="11659"/>
                    </a:cubicBezTo>
                    <a:cubicBezTo>
                      <a:pt x="5623" y="11691"/>
                      <a:pt x="5682" y="11704"/>
                      <a:pt x="5737" y="11704"/>
                    </a:cubicBezTo>
                    <a:cubicBezTo>
                      <a:pt x="5850" y="11704"/>
                      <a:pt x="5949" y="11648"/>
                      <a:pt x="6037" y="11576"/>
                    </a:cubicBezTo>
                    <a:cubicBezTo>
                      <a:pt x="6120" y="11517"/>
                      <a:pt x="6180" y="11505"/>
                      <a:pt x="6275" y="11505"/>
                    </a:cubicBezTo>
                    <a:cubicBezTo>
                      <a:pt x="6288" y="11503"/>
                      <a:pt x="6303" y="11502"/>
                      <a:pt x="6317" y="11502"/>
                    </a:cubicBezTo>
                    <a:cubicBezTo>
                      <a:pt x="6355" y="11502"/>
                      <a:pt x="6395" y="11507"/>
                      <a:pt x="6430" y="11507"/>
                    </a:cubicBezTo>
                    <a:cubicBezTo>
                      <a:pt x="6467" y="11507"/>
                      <a:pt x="6498" y="11502"/>
                      <a:pt x="6513" y="11481"/>
                    </a:cubicBezTo>
                    <a:cubicBezTo>
                      <a:pt x="6607" y="11381"/>
                      <a:pt x="6707" y="11352"/>
                      <a:pt x="6809" y="11352"/>
                    </a:cubicBezTo>
                    <a:cubicBezTo>
                      <a:pt x="6889" y="11352"/>
                      <a:pt x="6970" y="11370"/>
                      <a:pt x="7049" y="11386"/>
                    </a:cubicBezTo>
                    <a:cubicBezTo>
                      <a:pt x="7071" y="11387"/>
                      <a:pt x="7091" y="11388"/>
                      <a:pt x="7109" y="11388"/>
                    </a:cubicBezTo>
                    <a:cubicBezTo>
                      <a:pt x="7220" y="11388"/>
                      <a:pt x="7265" y="11352"/>
                      <a:pt x="7275" y="11219"/>
                    </a:cubicBezTo>
                    <a:cubicBezTo>
                      <a:pt x="7287" y="11100"/>
                      <a:pt x="7359" y="11028"/>
                      <a:pt x="7466" y="10981"/>
                    </a:cubicBezTo>
                    <a:cubicBezTo>
                      <a:pt x="7597" y="10921"/>
                      <a:pt x="7740" y="10874"/>
                      <a:pt x="7859" y="10790"/>
                    </a:cubicBezTo>
                    <a:cubicBezTo>
                      <a:pt x="7966" y="10719"/>
                      <a:pt x="8073" y="10624"/>
                      <a:pt x="8085" y="10469"/>
                    </a:cubicBezTo>
                    <a:cubicBezTo>
                      <a:pt x="8085" y="10433"/>
                      <a:pt x="8156" y="10386"/>
                      <a:pt x="8204" y="10386"/>
                    </a:cubicBezTo>
                    <a:cubicBezTo>
                      <a:pt x="8359" y="10374"/>
                      <a:pt x="8549" y="10231"/>
                      <a:pt x="8585" y="10076"/>
                    </a:cubicBezTo>
                    <a:cubicBezTo>
                      <a:pt x="8609" y="9874"/>
                      <a:pt x="8775" y="9778"/>
                      <a:pt x="8918" y="9707"/>
                    </a:cubicBezTo>
                    <a:cubicBezTo>
                      <a:pt x="9025" y="9647"/>
                      <a:pt x="9085" y="9588"/>
                      <a:pt x="9073" y="9469"/>
                    </a:cubicBezTo>
                    <a:cubicBezTo>
                      <a:pt x="9037" y="9290"/>
                      <a:pt x="9133" y="9159"/>
                      <a:pt x="9240" y="9028"/>
                    </a:cubicBezTo>
                    <a:cubicBezTo>
                      <a:pt x="9311" y="8957"/>
                      <a:pt x="9347" y="8838"/>
                      <a:pt x="9359" y="8731"/>
                    </a:cubicBezTo>
                    <a:cubicBezTo>
                      <a:pt x="9383" y="8600"/>
                      <a:pt x="9371" y="8457"/>
                      <a:pt x="9371" y="8302"/>
                    </a:cubicBezTo>
                    <a:lnTo>
                      <a:pt x="9371" y="8302"/>
                    </a:lnTo>
                    <a:cubicBezTo>
                      <a:pt x="9442" y="8373"/>
                      <a:pt x="9490" y="8409"/>
                      <a:pt x="9537" y="8457"/>
                    </a:cubicBezTo>
                    <a:cubicBezTo>
                      <a:pt x="9561" y="8445"/>
                      <a:pt x="9585" y="8433"/>
                      <a:pt x="9597" y="8433"/>
                    </a:cubicBezTo>
                    <a:cubicBezTo>
                      <a:pt x="9573" y="8314"/>
                      <a:pt x="9537" y="8195"/>
                      <a:pt x="9526" y="8076"/>
                    </a:cubicBezTo>
                    <a:cubicBezTo>
                      <a:pt x="9514" y="8040"/>
                      <a:pt x="9537" y="7969"/>
                      <a:pt x="9561" y="7957"/>
                    </a:cubicBezTo>
                    <a:cubicBezTo>
                      <a:pt x="9704" y="7861"/>
                      <a:pt x="9740" y="7730"/>
                      <a:pt x="9716" y="7576"/>
                    </a:cubicBezTo>
                    <a:cubicBezTo>
                      <a:pt x="9692" y="7504"/>
                      <a:pt x="9645" y="7433"/>
                      <a:pt x="9597" y="7361"/>
                    </a:cubicBezTo>
                    <a:cubicBezTo>
                      <a:pt x="9609" y="7361"/>
                      <a:pt x="9621" y="7338"/>
                      <a:pt x="9633" y="7338"/>
                    </a:cubicBezTo>
                    <a:cubicBezTo>
                      <a:pt x="9787" y="7326"/>
                      <a:pt x="9847" y="7266"/>
                      <a:pt x="9764" y="7087"/>
                    </a:cubicBezTo>
                    <a:cubicBezTo>
                      <a:pt x="9728" y="7004"/>
                      <a:pt x="9692" y="6861"/>
                      <a:pt x="9835" y="6778"/>
                    </a:cubicBezTo>
                    <a:cubicBezTo>
                      <a:pt x="9859" y="6766"/>
                      <a:pt x="9847" y="6683"/>
                      <a:pt x="9835" y="6635"/>
                    </a:cubicBezTo>
                    <a:cubicBezTo>
                      <a:pt x="9823" y="6564"/>
                      <a:pt x="9776" y="6504"/>
                      <a:pt x="9764" y="6433"/>
                    </a:cubicBezTo>
                    <a:cubicBezTo>
                      <a:pt x="9740" y="5944"/>
                      <a:pt x="9764" y="5456"/>
                      <a:pt x="9704" y="4968"/>
                    </a:cubicBezTo>
                    <a:cubicBezTo>
                      <a:pt x="9657" y="4611"/>
                      <a:pt x="9514" y="4266"/>
                      <a:pt x="9395" y="3920"/>
                    </a:cubicBezTo>
                    <a:cubicBezTo>
                      <a:pt x="9359" y="3789"/>
                      <a:pt x="9240" y="3682"/>
                      <a:pt x="9216" y="3551"/>
                    </a:cubicBezTo>
                    <a:cubicBezTo>
                      <a:pt x="9156" y="3289"/>
                      <a:pt x="9049" y="3051"/>
                      <a:pt x="8871" y="2897"/>
                    </a:cubicBezTo>
                    <a:cubicBezTo>
                      <a:pt x="8895" y="2801"/>
                      <a:pt x="8930" y="2718"/>
                      <a:pt x="8918" y="2682"/>
                    </a:cubicBezTo>
                    <a:cubicBezTo>
                      <a:pt x="8811" y="2504"/>
                      <a:pt x="8704" y="2337"/>
                      <a:pt x="8585" y="2182"/>
                    </a:cubicBezTo>
                    <a:cubicBezTo>
                      <a:pt x="8490" y="2039"/>
                      <a:pt x="8394" y="1908"/>
                      <a:pt x="8275" y="1789"/>
                    </a:cubicBezTo>
                    <a:cubicBezTo>
                      <a:pt x="8144" y="1646"/>
                      <a:pt x="8037" y="1468"/>
                      <a:pt x="7835" y="1396"/>
                    </a:cubicBezTo>
                    <a:cubicBezTo>
                      <a:pt x="7775" y="1373"/>
                      <a:pt x="7740" y="1265"/>
                      <a:pt x="7692" y="1206"/>
                    </a:cubicBezTo>
                    <a:cubicBezTo>
                      <a:pt x="7656" y="1146"/>
                      <a:pt x="7621" y="1075"/>
                      <a:pt x="7573" y="1039"/>
                    </a:cubicBezTo>
                    <a:cubicBezTo>
                      <a:pt x="7359" y="884"/>
                      <a:pt x="7156" y="741"/>
                      <a:pt x="6942" y="611"/>
                    </a:cubicBezTo>
                    <a:cubicBezTo>
                      <a:pt x="6882" y="575"/>
                      <a:pt x="6823" y="539"/>
                      <a:pt x="6763" y="539"/>
                    </a:cubicBezTo>
                    <a:cubicBezTo>
                      <a:pt x="6632" y="539"/>
                      <a:pt x="6513" y="539"/>
                      <a:pt x="6454" y="384"/>
                    </a:cubicBezTo>
                    <a:cubicBezTo>
                      <a:pt x="6442" y="360"/>
                      <a:pt x="6382" y="337"/>
                      <a:pt x="6335" y="325"/>
                    </a:cubicBezTo>
                    <a:cubicBezTo>
                      <a:pt x="6216" y="277"/>
                      <a:pt x="6073" y="265"/>
                      <a:pt x="5966" y="206"/>
                    </a:cubicBezTo>
                    <a:cubicBezTo>
                      <a:pt x="5887" y="163"/>
                      <a:pt x="5817" y="154"/>
                      <a:pt x="5745" y="154"/>
                    </a:cubicBezTo>
                    <a:cubicBezTo>
                      <a:pt x="5697" y="154"/>
                      <a:pt x="5649" y="158"/>
                      <a:pt x="5596" y="158"/>
                    </a:cubicBezTo>
                    <a:cubicBezTo>
                      <a:pt x="5587" y="159"/>
                      <a:pt x="5577" y="160"/>
                      <a:pt x="5568" y="160"/>
                    </a:cubicBezTo>
                    <a:cubicBezTo>
                      <a:pt x="5468" y="160"/>
                      <a:pt x="5360" y="107"/>
                      <a:pt x="5251" y="75"/>
                    </a:cubicBezTo>
                    <a:cubicBezTo>
                      <a:pt x="5213" y="65"/>
                      <a:pt x="5166" y="48"/>
                      <a:pt x="5125" y="48"/>
                    </a:cubicBezTo>
                    <a:cubicBezTo>
                      <a:pt x="5115" y="48"/>
                      <a:pt x="5106" y="49"/>
                      <a:pt x="5096" y="51"/>
                    </a:cubicBezTo>
                    <a:cubicBezTo>
                      <a:pt x="5031" y="69"/>
                      <a:pt x="4968" y="81"/>
                      <a:pt x="4906" y="81"/>
                    </a:cubicBezTo>
                    <a:cubicBezTo>
                      <a:pt x="4843" y="81"/>
                      <a:pt x="4781" y="69"/>
                      <a:pt x="4715" y="39"/>
                    </a:cubicBezTo>
                    <a:cubicBezTo>
                      <a:pt x="4673" y="18"/>
                      <a:pt x="4608" y="0"/>
                      <a:pt x="455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4" name="Google Shape;724;p47"/>
              <p:cNvSpPr/>
              <p:nvPr/>
            </p:nvSpPr>
            <p:spPr>
              <a:xfrm>
                <a:off x="4744625" y="3356500"/>
                <a:ext cx="236375" cy="272200"/>
              </a:xfrm>
              <a:custGeom>
                <a:rect b="b" l="l" r="r" t="t"/>
                <a:pathLst>
                  <a:path extrusionOk="0" h="10888" w="9455">
                    <a:moveTo>
                      <a:pt x="5501" y="1"/>
                    </a:moveTo>
                    <a:cubicBezTo>
                      <a:pt x="5474" y="1"/>
                      <a:pt x="5447" y="11"/>
                      <a:pt x="5418" y="36"/>
                    </a:cubicBezTo>
                    <a:cubicBezTo>
                      <a:pt x="5299" y="155"/>
                      <a:pt x="5168" y="215"/>
                      <a:pt x="5001" y="238"/>
                    </a:cubicBezTo>
                    <a:cubicBezTo>
                      <a:pt x="4966" y="238"/>
                      <a:pt x="4942" y="274"/>
                      <a:pt x="4918" y="286"/>
                    </a:cubicBezTo>
                    <a:lnTo>
                      <a:pt x="4918" y="441"/>
                    </a:lnTo>
                    <a:cubicBezTo>
                      <a:pt x="4825" y="449"/>
                      <a:pt x="4739" y="458"/>
                      <a:pt x="4654" y="458"/>
                    </a:cubicBezTo>
                    <a:cubicBezTo>
                      <a:pt x="4619" y="458"/>
                      <a:pt x="4584" y="456"/>
                      <a:pt x="4549" y="453"/>
                    </a:cubicBezTo>
                    <a:cubicBezTo>
                      <a:pt x="4513" y="453"/>
                      <a:pt x="4477" y="393"/>
                      <a:pt x="4454" y="357"/>
                    </a:cubicBezTo>
                    <a:cubicBezTo>
                      <a:pt x="4477" y="334"/>
                      <a:pt x="4513" y="286"/>
                      <a:pt x="4549" y="274"/>
                    </a:cubicBezTo>
                    <a:cubicBezTo>
                      <a:pt x="4556" y="272"/>
                      <a:pt x="4563" y="272"/>
                      <a:pt x="4570" y="272"/>
                    </a:cubicBezTo>
                    <a:cubicBezTo>
                      <a:pt x="4613" y="272"/>
                      <a:pt x="4663" y="298"/>
                      <a:pt x="4704" y="298"/>
                    </a:cubicBezTo>
                    <a:cubicBezTo>
                      <a:pt x="4719" y="302"/>
                      <a:pt x="4735" y="303"/>
                      <a:pt x="4753" y="303"/>
                    </a:cubicBezTo>
                    <a:cubicBezTo>
                      <a:pt x="4787" y="303"/>
                      <a:pt x="4827" y="298"/>
                      <a:pt x="4882" y="298"/>
                    </a:cubicBezTo>
                    <a:cubicBezTo>
                      <a:pt x="4775" y="107"/>
                      <a:pt x="4620" y="119"/>
                      <a:pt x="4489" y="84"/>
                    </a:cubicBezTo>
                    <a:cubicBezTo>
                      <a:pt x="4454" y="84"/>
                      <a:pt x="4394" y="119"/>
                      <a:pt x="4394" y="143"/>
                    </a:cubicBezTo>
                    <a:cubicBezTo>
                      <a:pt x="4357" y="290"/>
                      <a:pt x="4236" y="331"/>
                      <a:pt x="4138" y="331"/>
                    </a:cubicBezTo>
                    <a:cubicBezTo>
                      <a:pt x="4109" y="331"/>
                      <a:pt x="4082" y="327"/>
                      <a:pt x="4061" y="322"/>
                    </a:cubicBezTo>
                    <a:cubicBezTo>
                      <a:pt x="4017" y="313"/>
                      <a:pt x="3974" y="309"/>
                      <a:pt x="3933" y="309"/>
                    </a:cubicBezTo>
                    <a:cubicBezTo>
                      <a:pt x="3705" y="309"/>
                      <a:pt x="3510" y="432"/>
                      <a:pt x="3299" y="512"/>
                    </a:cubicBezTo>
                    <a:cubicBezTo>
                      <a:pt x="3287" y="524"/>
                      <a:pt x="3263" y="548"/>
                      <a:pt x="3251" y="572"/>
                    </a:cubicBezTo>
                    <a:cubicBezTo>
                      <a:pt x="3194" y="679"/>
                      <a:pt x="3125" y="746"/>
                      <a:pt x="3029" y="746"/>
                    </a:cubicBezTo>
                    <a:cubicBezTo>
                      <a:pt x="2986" y="746"/>
                      <a:pt x="2937" y="732"/>
                      <a:pt x="2882" y="703"/>
                    </a:cubicBezTo>
                    <a:cubicBezTo>
                      <a:pt x="2875" y="700"/>
                      <a:pt x="2867" y="700"/>
                      <a:pt x="2858" y="700"/>
                    </a:cubicBezTo>
                    <a:cubicBezTo>
                      <a:pt x="2819" y="700"/>
                      <a:pt x="2759" y="717"/>
                      <a:pt x="2691" y="727"/>
                    </a:cubicBezTo>
                    <a:cubicBezTo>
                      <a:pt x="2763" y="774"/>
                      <a:pt x="2787" y="798"/>
                      <a:pt x="2822" y="834"/>
                    </a:cubicBezTo>
                    <a:cubicBezTo>
                      <a:pt x="2799" y="858"/>
                      <a:pt x="2787" y="869"/>
                      <a:pt x="2787" y="869"/>
                    </a:cubicBezTo>
                    <a:cubicBezTo>
                      <a:pt x="2745" y="859"/>
                      <a:pt x="2707" y="853"/>
                      <a:pt x="2673" y="853"/>
                    </a:cubicBezTo>
                    <a:cubicBezTo>
                      <a:pt x="2484" y="853"/>
                      <a:pt x="2405" y="1009"/>
                      <a:pt x="2334" y="1191"/>
                    </a:cubicBezTo>
                    <a:cubicBezTo>
                      <a:pt x="2322" y="1227"/>
                      <a:pt x="2275" y="1239"/>
                      <a:pt x="2239" y="1262"/>
                    </a:cubicBezTo>
                    <a:cubicBezTo>
                      <a:pt x="2156" y="1346"/>
                      <a:pt x="2060" y="1417"/>
                      <a:pt x="1965" y="1500"/>
                    </a:cubicBezTo>
                    <a:cubicBezTo>
                      <a:pt x="1929" y="1536"/>
                      <a:pt x="1929" y="1608"/>
                      <a:pt x="1882" y="1631"/>
                    </a:cubicBezTo>
                    <a:cubicBezTo>
                      <a:pt x="1787" y="1691"/>
                      <a:pt x="1763" y="1774"/>
                      <a:pt x="1763" y="1870"/>
                    </a:cubicBezTo>
                    <a:cubicBezTo>
                      <a:pt x="1763" y="2036"/>
                      <a:pt x="1679" y="2060"/>
                      <a:pt x="1537" y="2072"/>
                    </a:cubicBezTo>
                    <a:cubicBezTo>
                      <a:pt x="1417" y="2084"/>
                      <a:pt x="1298" y="2132"/>
                      <a:pt x="1167" y="2179"/>
                    </a:cubicBezTo>
                    <a:cubicBezTo>
                      <a:pt x="1156" y="2179"/>
                      <a:pt x="1144" y="2251"/>
                      <a:pt x="1156" y="2286"/>
                    </a:cubicBezTo>
                    <a:cubicBezTo>
                      <a:pt x="1203" y="2465"/>
                      <a:pt x="1132" y="2632"/>
                      <a:pt x="941" y="2727"/>
                    </a:cubicBezTo>
                    <a:cubicBezTo>
                      <a:pt x="894" y="2751"/>
                      <a:pt x="858" y="2786"/>
                      <a:pt x="834" y="2834"/>
                    </a:cubicBezTo>
                    <a:cubicBezTo>
                      <a:pt x="751" y="2953"/>
                      <a:pt x="679" y="3084"/>
                      <a:pt x="608" y="3227"/>
                    </a:cubicBezTo>
                    <a:cubicBezTo>
                      <a:pt x="513" y="3417"/>
                      <a:pt x="417" y="3608"/>
                      <a:pt x="298" y="3846"/>
                    </a:cubicBezTo>
                    <a:cubicBezTo>
                      <a:pt x="453" y="3882"/>
                      <a:pt x="608" y="3929"/>
                      <a:pt x="763" y="3977"/>
                    </a:cubicBezTo>
                    <a:cubicBezTo>
                      <a:pt x="703" y="4013"/>
                      <a:pt x="667" y="4025"/>
                      <a:pt x="620" y="4025"/>
                    </a:cubicBezTo>
                    <a:cubicBezTo>
                      <a:pt x="382" y="4025"/>
                      <a:pt x="251" y="4144"/>
                      <a:pt x="215" y="4370"/>
                    </a:cubicBezTo>
                    <a:cubicBezTo>
                      <a:pt x="155" y="4691"/>
                      <a:pt x="84" y="5001"/>
                      <a:pt x="48" y="5310"/>
                    </a:cubicBezTo>
                    <a:cubicBezTo>
                      <a:pt x="13" y="5561"/>
                      <a:pt x="13" y="5822"/>
                      <a:pt x="13" y="6072"/>
                    </a:cubicBezTo>
                    <a:cubicBezTo>
                      <a:pt x="13" y="6239"/>
                      <a:pt x="84" y="6418"/>
                      <a:pt x="36" y="6561"/>
                    </a:cubicBezTo>
                    <a:cubicBezTo>
                      <a:pt x="1" y="6680"/>
                      <a:pt x="13" y="6751"/>
                      <a:pt x="36" y="6846"/>
                    </a:cubicBezTo>
                    <a:cubicBezTo>
                      <a:pt x="60" y="6954"/>
                      <a:pt x="108" y="7049"/>
                      <a:pt x="132" y="7144"/>
                    </a:cubicBezTo>
                    <a:cubicBezTo>
                      <a:pt x="286" y="7775"/>
                      <a:pt x="465" y="8394"/>
                      <a:pt x="882" y="8906"/>
                    </a:cubicBezTo>
                    <a:cubicBezTo>
                      <a:pt x="906" y="8942"/>
                      <a:pt x="917" y="8989"/>
                      <a:pt x="941" y="9025"/>
                    </a:cubicBezTo>
                    <a:cubicBezTo>
                      <a:pt x="1001" y="9132"/>
                      <a:pt x="1072" y="9240"/>
                      <a:pt x="1144" y="9347"/>
                    </a:cubicBezTo>
                    <a:cubicBezTo>
                      <a:pt x="1322" y="9609"/>
                      <a:pt x="1525" y="9871"/>
                      <a:pt x="1691" y="10144"/>
                    </a:cubicBezTo>
                    <a:cubicBezTo>
                      <a:pt x="1756" y="10252"/>
                      <a:pt x="1820" y="10301"/>
                      <a:pt x="1937" y="10301"/>
                    </a:cubicBezTo>
                    <a:cubicBezTo>
                      <a:pt x="1949" y="10301"/>
                      <a:pt x="1963" y="10300"/>
                      <a:pt x="1977" y="10299"/>
                    </a:cubicBezTo>
                    <a:cubicBezTo>
                      <a:pt x="2005" y="10295"/>
                      <a:pt x="2035" y="10293"/>
                      <a:pt x="2065" y="10293"/>
                    </a:cubicBezTo>
                    <a:cubicBezTo>
                      <a:pt x="2124" y="10293"/>
                      <a:pt x="2179" y="10303"/>
                      <a:pt x="2203" y="10335"/>
                    </a:cubicBezTo>
                    <a:cubicBezTo>
                      <a:pt x="2300" y="10451"/>
                      <a:pt x="2405" y="10496"/>
                      <a:pt x="2530" y="10496"/>
                    </a:cubicBezTo>
                    <a:cubicBezTo>
                      <a:pt x="2559" y="10496"/>
                      <a:pt x="2589" y="10494"/>
                      <a:pt x="2620" y="10490"/>
                    </a:cubicBezTo>
                    <a:cubicBezTo>
                      <a:pt x="2634" y="10488"/>
                      <a:pt x="2648" y="10488"/>
                      <a:pt x="2661" y="10488"/>
                    </a:cubicBezTo>
                    <a:cubicBezTo>
                      <a:pt x="2761" y="10488"/>
                      <a:pt x="2840" y="10529"/>
                      <a:pt x="2882" y="10644"/>
                    </a:cubicBezTo>
                    <a:cubicBezTo>
                      <a:pt x="2912" y="10705"/>
                      <a:pt x="2947" y="10736"/>
                      <a:pt x="2996" y="10736"/>
                    </a:cubicBezTo>
                    <a:cubicBezTo>
                      <a:pt x="3024" y="10736"/>
                      <a:pt x="3057" y="10726"/>
                      <a:pt x="3096" y="10704"/>
                    </a:cubicBezTo>
                    <a:cubicBezTo>
                      <a:pt x="3142" y="10676"/>
                      <a:pt x="3203" y="10649"/>
                      <a:pt x="3255" y="10649"/>
                    </a:cubicBezTo>
                    <a:cubicBezTo>
                      <a:pt x="3271" y="10649"/>
                      <a:pt x="3285" y="10651"/>
                      <a:pt x="3299" y="10656"/>
                    </a:cubicBezTo>
                    <a:cubicBezTo>
                      <a:pt x="3537" y="10716"/>
                      <a:pt x="3763" y="10799"/>
                      <a:pt x="3942" y="10859"/>
                    </a:cubicBezTo>
                    <a:cubicBezTo>
                      <a:pt x="4042" y="10803"/>
                      <a:pt x="4100" y="10727"/>
                      <a:pt x="4166" y="10727"/>
                    </a:cubicBezTo>
                    <a:cubicBezTo>
                      <a:pt x="4170" y="10727"/>
                      <a:pt x="4175" y="10727"/>
                      <a:pt x="4180" y="10728"/>
                    </a:cubicBezTo>
                    <a:cubicBezTo>
                      <a:pt x="4287" y="10728"/>
                      <a:pt x="4394" y="10764"/>
                      <a:pt x="4477" y="10823"/>
                    </a:cubicBezTo>
                    <a:cubicBezTo>
                      <a:pt x="4545" y="10866"/>
                      <a:pt x="4617" y="10887"/>
                      <a:pt x="4689" y="10887"/>
                    </a:cubicBezTo>
                    <a:cubicBezTo>
                      <a:pt x="4757" y="10887"/>
                      <a:pt x="4825" y="10869"/>
                      <a:pt x="4894" y="10835"/>
                    </a:cubicBezTo>
                    <a:cubicBezTo>
                      <a:pt x="5073" y="10740"/>
                      <a:pt x="5275" y="10644"/>
                      <a:pt x="5466" y="10609"/>
                    </a:cubicBezTo>
                    <a:cubicBezTo>
                      <a:pt x="5775" y="10561"/>
                      <a:pt x="6085" y="10573"/>
                      <a:pt x="6430" y="10549"/>
                    </a:cubicBezTo>
                    <a:cubicBezTo>
                      <a:pt x="6382" y="10502"/>
                      <a:pt x="6347" y="10466"/>
                      <a:pt x="6299" y="10406"/>
                    </a:cubicBezTo>
                    <a:cubicBezTo>
                      <a:pt x="6490" y="10371"/>
                      <a:pt x="6680" y="10335"/>
                      <a:pt x="6835" y="10311"/>
                    </a:cubicBezTo>
                    <a:cubicBezTo>
                      <a:pt x="6906" y="10216"/>
                      <a:pt x="6942" y="10132"/>
                      <a:pt x="7013" y="10097"/>
                    </a:cubicBezTo>
                    <a:cubicBezTo>
                      <a:pt x="7121" y="10025"/>
                      <a:pt x="7240" y="10002"/>
                      <a:pt x="7347" y="9942"/>
                    </a:cubicBezTo>
                    <a:cubicBezTo>
                      <a:pt x="7454" y="9882"/>
                      <a:pt x="7597" y="9811"/>
                      <a:pt x="7633" y="9704"/>
                    </a:cubicBezTo>
                    <a:cubicBezTo>
                      <a:pt x="7704" y="9561"/>
                      <a:pt x="7764" y="9454"/>
                      <a:pt x="7906" y="9370"/>
                    </a:cubicBezTo>
                    <a:cubicBezTo>
                      <a:pt x="7954" y="9347"/>
                      <a:pt x="7978" y="9263"/>
                      <a:pt x="8014" y="9204"/>
                    </a:cubicBezTo>
                    <a:cubicBezTo>
                      <a:pt x="8085" y="9097"/>
                      <a:pt x="8145" y="8989"/>
                      <a:pt x="8204" y="8882"/>
                    </a:cubicBezTo>
                    <a:cubicBezTo>
                      <a:pt x="8240" y="8823"/>
                      <a:pt x="8299" y="8775"/>
                      <a:pt x="8299" y="8716"/>
                    </a:cubicBezTo>
                    <a:cubicBezTo>
                      <a:pt x="8299" y="8608"/>
                      <a:pt x="8323" y="8549"/>
                      <a:pt x="8418" y="8513"/>
                    </a:cubicBezTo>
                    <a:cubicBezTo>
                      <a:pt x="8478" y="8489"/>
                      <a:pt x="8526" y="8466"/>
                      <a:pt x="8573" y="8430"/>
                    </a:cubicBezTo>
                    <a:cubicBezTo>
                      <a:pt x="8776" y="8323"/>
                      <a:pt x="8799" y="8251"/>
                      <a:pt x="8752" y="8025"/>
                    </a:cubicBezTo>
                    <a:cubicBezTo>
                      <a:pt x="8752" y="7966"/>
                      <a:pt x="8764" y="7882"/>
                      <a:pt x="8799" y="7835"/>
                    </a:cubicBezTo>
                    <a:cubicBezTo>
                      <a:pt x="8859" y="7739"/>
                      <a:pt x="8942" y="7656"/>
                      <a:pt x="9026" y="7573"/>
                    </a:cubicBezTo>
                    <a:lnTo>
                      <a:pt x="8978" y="7573"/>
                    </a:lnTo>
                    <a:cubicBezTo>
                      <a:pt x="8978" y="7394"/>
                      <a:pt x="8978" y="7204"/>
                      <a:pt x="8978" y="7025"/>
                    </a:cubicBezTo>
                    <a:cubicBezTo>
                      <a:pt x="8966" y="6799"/>
                      <a:pt x="8942" y="6584"/>
                      <a:pt x="9192" y="6537"/>
                    </a:cubicBezTo>
                    <a:cubicBezTo>
                      <a:pt x="9252" y="6192"/>
                      <a:pt x="9299" y="5882"/>
                      <a:pt x="9359" y="5572"/>
                    </a:cubicBezTo>
                    <a:lnTo>
                      <a:pt x="9359" y="5572"/>
                    </a:lnTo>
                    <a:cubicBezTo>
                      <a:pt x="9321" y="5621"/>
                      <a:pt x="9272" y="5645"/>
                      <a:pt x="9217" y="5645"/>
                    </a:cubicBezTo>
                    <a:cubicBezTo>
                      <a:pt x="9149" y="5645"/>
                      <a:pt x="9074" y="5609"/>
                      <a:pt x="9002" y="5537"/>
                    </a:cubicBezTo>
                    <a:cubicBezTo>
                      <a:pt x="9204" y="5489"/>
                      <a:pt x="9192" y="5489"/>
                      <a:pt x="9240" y="5263"/>
                    </a:cubicBezTo>
                    <a:cubicBezTo>
                      <a:pt x="9252" y="5251"/>
                      <a:pt x="9252" y="5227"/>
                      <a:pt x="9264" y="5203"/>
                    </a:cubicBezTo>
                    <a:cubicBezTo>
                      <a:pt x="9454" y="4953"/>
                      <a:pt x="9359" y="4668"/>
                      <a:pt x="9335" y="4406"/>
                    </a:cubicBezTo>
                    <a:cubicBezTo>
                      <a:pt x="9311" y="4120"/>
                      <a:pt x="9264" y="3846"/>
                      <a:pt x="9192" y="3572"/>
                    </a:cubicBezTo>
                    <a:cubicBezTo>
                      <a:pt x="9157" y="3429"/>
                      <a:pt x="9228" y="3227"/>
                      <a:pt x="9014" y="3155"/>
                    </a:cubicBezTo>
                    <a:cubicBezTo>
                      <a:pt x="9002" y="3155"/>
                      <a:pt x="8990" y="3072"/>
                      <a:pt x="9002" y="3036"/>
                    </a:cubicBezTo>
                    <a:cubicBezTo>
                      <a:pt x="9061" y="2941"/>
                      <a:pt x="9037" y="2870"/>
                      <a:pt x="8954" y="2810"/>
                    </a:cubicBezTo>
                    <a:cubicBezTo>
                      <a:pt x="8930" y="2786"/>
                      <a:pt x="8895" y="2739"/>
                      <a:pt x="8907" y="2715"/>
                    </a:cubicBezTo>
                    <a:cubicBezTo>
                      <a:pt x="8954" y="2429"/>
                      <a:pt x="8597" y="2322"/>
                      <a:pt x="8621" y="2060"/>
                    </a:cubicBezTo>
                    <a:cubicBezTo>
                      <a:pt x="8621" y="2036"/>
                      <a:pt x="8573" y="2012"/>
                      <a:pt x="8537" y="1977"/>
                    </a:cubicBezTo>
                    <a:cubicBezTo>
                      <a:pt x="8466" y="1905"/>
                      <a:pt x="8371" y="1834"/>
                      <a:pt x="8395" y="1703"/>
                    </a:cubicBezTo>
                    <a:cubicBezTo>
                      <a:pt x="8395" y="1667"/>
                      <a:pt x="8359" y="1608"/>
                      <a:pt x="8323" y="1596"/>
                    </a:cubicBezTo>
                    <a:cubicBezTo>
                      <a:pt x="8049" y="1512"/>
                      <a:pt x="8014" y="1155"/>
                      <a:pt x="7752" y="1060"/>
                    </a:cubicBezTo>
                    <a:cubicBezTo>
                      <a:pt x="7704" y="1048"/>
                      <a:pt x="7692" y="977"/>
                      <a:pt x="7656" y="929"/>
                    </a:cubicBezTo>
                    <a:cubicBezTo>
                      <a:pt x="7633" y="893"/>
                      <a:pt x="7585" y="834"/>
                      <a:pt x="7549" y="822"/>
                    </a:cubicBezTo>
                    <a:cubicBezTo>
                      <a:pt x="7347" y="798"/>
                      <a:pt x="7216" y="691"/>
                      <a:pt x="7121" y="512"/>
                    </a:cubicBezTo>
                    <a:cubicBezTo>
                      <a:pt x="7097" y="465"/>
                      <a:pt x="7025" y="417"/>
                      <a:pt x="6978" y="417"/>
                    </a:cubicBezTo>
                    <a:cubicBezTo>
                      <a:pt x="6939" y="424"/>
                      <a:pt x="6902" y="427"/>
                      <a:pt x="6866" y="427"/>
                    </a:cubicBezTo>
                    <a:cubicBezTo>
                      <a:pt x="6660" y="427"/>
                      <a:pt x="6501" y="314"/>
                      <a:pt x="6359" y="131"/>
                    </a:cubicBezTo>
                    <a:cubicBezTo>
                      <a:pt x="6299" y="155"/>
                      <a:pt x="6228" y="179"/>
                      <a:pt x="6144" y="203"/>
                    </a:cubicBezTo>
                    <a:cubicBezTo>
                      <a:pt x="6096" y="219"/>
                      <a:pt x="6050" y="226"/>
                      <a:pt x="6006" y="226"/>
                    </a:cubicBezTo>
                    <a:cubicBezTo>
                      <a:pt x="5888" y="226"/>
                      <a:pt x="5784" y="174"/>
                      <a:pt x="5680" y="96"/>
                    </a:cubicBezTo>
                    <a:cubicBezTo>
                      <a:pt x="5622" y="54"/>
                      <a:pt x="5564" y="1"/>
                      <a:pt x="5501"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5" name="Google Shape;725;p47"/>
              <p:cNvSpPr/>
              <p:nvPr/>
            </p:nvSpPr>
            <p:spPr>
              <a:xfrm>
                <a:off x="4640450" y="3707800"/>
                <a:ext cx="238450" cy="275575"/>
              </a:xfrm>
              <a:custGeom>
                <a:rect b="b" l="l" r="r" t="t"/>
                <a:pathLst>
                  <a:path extrusionOk="0" h="11023" w="9538">
                    <a:moveTo>
                      <a:pt x="4963" y="0"/>
                    </a:moveTo>
                    <a:cubicBezTo>
                      <a:pt x="4902" y="0"/>
                      <a:pt x="4851" y="29"/>
                      <a:pt x="4799" y="81"/>
                    </a:cubicBezTo>
                    <a:cubicBezTo>
                      <a:pt x="4727" y="129"/>
                      <a:pt x="4644" y="176"/>
                      <a:pt x="4561" y="188"/>
                    </a:cubicBezTo>
                    <a:cubicBezTo>
                      <a:pt x="4382" y="188"/>
                      <a:pt x="4203" y="164"/>
                      <a:pt x="4037" y="164"/>
                    </a:cubicBezTo>
                    <a:cubicBezTo>
                      <a:pt x="3977" y="164"/>
                      <a:pt x="3894" y="200"/>
                      <a:pt x="3870" y="248"/>
                    </a:cubicBezTo>
                    <a:cubicBezTo>
                      <a:pt x="3810" y="391"/>
                      <a:pt x="3679" y="462"/>
                      <a:pt x="3560" y="462"/>
                    </a:cubicBezTo>
                    <a:cubicBezTo>
                      <a:pt x="3553" y="462"/>
                      <a:pt x="3545" y="461"/>
                      <a:pt x="3538" y="461"/>
                    </a:cubicBezTo>
                    <a:cubicBezTo>
                      <a:pt x="3302" y="461"/>
                      <a:pt x="3162" y="643"/>
                      <a:pt x="2977" y="724"/>
                    </a:cubicBezTo>
                    <a:cubicBezTo>
                      <a:pt x="2787" y="795"/>
                      <a:pt x="2608" y="891"/>
                      <a:pt x="2417" y="962"/>
                    </a:cubicBezTo>
                    <a:cubicBezTo>
                      <a:pt x="2310" y="998"/>
                      <a:pt x="2203" y="998"/>
                      <a:pt x="2191" y="1153"/>
                    </a:cubicBezTo>
                    <a:cubicBezTo>
                      <a:pt x="2191" y="1236"/>
                      <a:pt x="2108" y="1319"/>
                      <a:pt x="2036" y="1379"/>
                    </a:cubicBezTo>
                    <a:cubicBezTo>
                      <a:pt x="1929" y="1450"/>
                      <a:pt x="1798" y="1510"/>
                      <a:pt x="1679" y="1569"/>
                    </a:cubicBezTo>
                    <a:cubicBezTo>
                      <a:pt x="1608" y="1605"/>
                      <a:pt x="1584" y="1653"/>
                      <a:pt x="1584" y="1736"/>
                    </a:cubicBezTo>
                    <a:cubicBezTo>
                      <a:pt x="1584" y="1819"/>
                      <a:pt x="1536" y="1926"/>
                      <a:pt x="1477" y="1974"/>
                    </a:cubicBezTo>
                    <a:cubicBezTo>
                      <a:pt x="1370" y="2081"/>
                      <a:pt x="1239" y="2165"/>
                      <a:pt x="1096" y="2272"/>
                    </a:cubicBezTo>
                    <a:cubicBezTo>
                      <a:pt x="1286" y="2367"/>
                      <a:pt x="1191" y="2462"/>
                      <a:pt x="1120" y="2569"/>
                    </a:cubicBezTo>
                    <a:cubicBezTo>
                      <a:pt x="1012" y="2748"/>
                      <a:pt x="905" y="2927"/>
                      <a:pt x="822" y="3105"/>
                    </a:cubicBezTo>
                    <a:cubicBezTo>
                      <a:pt x="762" y="3236"/>
                      <a:pt x="715" y="3355"/>
                      <a:pt x="584" y="3427"/>
                    </a:cubicBezTo>
                    <a:cubicBezTo>
                      <a:pt x="548" y="3450"/>
                      <a:pt x="524" y="3498"/>
                      <a:pt x="512" y="3546"/>
                    </a:cubicBezTo>
                    <a:cubicBezTo>
                      <a:pt x="477" y="3629"/>
                      <a:pt x="453" y="3712"/>
                      <a:pt x="429" y="3796"/>
                    </a:cubicBezTo>
                    <a:cubicBezTo>
                      <a:pt x="381" y="3962"/>
                      <a:pt x="358" y="4129"/>
                      <a:pt x="298" y="4296"/>
                    </a:cubicBezTo>
                    <a:cubicBezTo>
                      <a:pt x="262" y="4403"/>
                      <a:pt x="286" y="4534"/>
                      <a:pt x="167" y="4617"/>
                    </a:cubicBezTo>
                    <a:cubicBezTo>
                      <a:pt x="84" y="4677"/>
                      <a:pt x="0" y="4808"/>
                      <a:pt x="96" y="4867"/>
                    </a:cubicBezTo>
                    <a:cubicBezTo>
                      <a:pt x="250" y="4963"/>
                      <a:pt x="191" y="5058"/>
                      <a:pt x="191" y="5177"/>
                    </a:cubicBezTo>
                    <a:cubicBezTo>
                      <a:pt x="179" y="5415"/>
                      <a:pt x="191" y="5641"/>
                      <a:pt x="191" y="5867"/>
                    </a:cubicBezTo>
                    <a:cubicBezTo>
                      <a:pt x="179" y="6117"/>
                      <a:pt x="167" y="6367"/>
                      <a:pt x="298" y="6594"/>
                    </a:cubicBezTo>
                    <a:cubicBezTo>
                      <a:pt x="310" y="6617"/>
                      <a:pt x="298" y="6653"/>
                      <a:pt x="310" y="6677"/>
                    </a:cubicBezTo>
                    <a:cubicBezTo>
                      <a:pt x="346" y="6903"/>
                      <a:pt x="370" y="7129"/>
                      <a:pt x="441" y="7344"/>
                    </a:cubicBezTo>
                    <a:cubicBezTo>
                      <a:pt x="512" y="7558"/>
                      <a:pt x="631" y="7749"/>
                      <a:pt x="727" y="7951"/>
                    </a:cubicBezTo>
                    <a:cubicBezTo>
                      <a:pt x="739" y="7987"/>
                      <a:pt x="739" y="8034"/>
                      <a:pt x="739" y="8070"/>
                    </a:cubicBezTo>
                    <a:cubicBezTo>
                      <a:pt x="762" y="8130"/>
                      <a:pt x="762" y="8201"/>
                      <a:pt x="798" y="8237"/>
                    </a:cubicBezTo>
                    <a:cubicBezTo>
                      <a:pt x="882" y="8332"/>
                      <a:pt x="965" y="8403"/>
                      <a:pt x="953" y="8546"/>
                    </a:cubicBezTo>
                    <a:cubicBezTo>
                      <a:pt x="953" y="8570"/>
                      <a:pt x="989" y="8618"/>
                      <a:pt x="1024" y="8630"/>
                    </a:cubicBezTo>
                    <a:cubicBezTo>
                      <a:pt x="1227" y="8653"/>
                      <a:pt x="1227" y="8642"/>
                      <a:pt x="1143" y="8844"/>
                    </a:cubicBezTo>
                    <a:cubicBezTo>
                      <a:pt x="1405" y="8963"/>
                      <a:pt x="1393" y="9332"/>
                      <a:pt x="1691" y="9427"/>
                    </a:cubicBezTo>
                    <a:cubicBezTo>
                      <a:pt x="1727" y="9427"/>
                      <a:pt x="1751" y="9499"/>
                      <a:pt x="1751" y="9535"/>
                    </a:cubicBezTo>
                    <a:cubicBezTo>
                      <a:pt x="1739" y="9642"/>
                      <a:pt x="1822" y="9665"/>
                      <a:pt x="1905" y="9701"/>
                    </a:cubicBezTo>
                    <a:cubicBezTo>
                      <a:pt x="1989" y="9749"/>
                      <a:pt x="2072" y="9808"/>
                      <a:pt x="2155" y="9880"/>
                    </a:cubicBezTo>
                    <a:cubicBezTo>
                      <a:pt x="2215" y="9916"/>
                      <a:pt x="2263" y="9975"/>
                      <a:pt x="2322" y="10023"/>
                    </a:cubicBezTo>
                    <a:cubicBezTo>
                      <a:pt x="2406" y="10070"/>
                      <a:pt x="2525" y="10070"/>
                      <a:pt x="2536" y="10189"/>
                    </a:cubicBezTo>
                    <a:cubicBezTo>
                      <a:pt x="2560" y="10297"/>
                      <a:pt x="2608" y="10308"/>
                      <a:pt x="2703" y="10308"/>
                    </a:cubicBezTo>
                    <a:cubicBezTo>
                      <a:pt x="2751" y="10308"/>
                      <a:pt x="2858" y="10344"/>
                      <a:pt x="2858" y="10368"/>
                    </a:cubicBezTo>
                    <a:cubicBezTo>
                      <a:pt x="2870" y="10558"/>
                      <a:pt x="3013" y="10558"/>
                      <a:pt x="3132" y="10558"/>
                    </a:cubicBezTo>
                    <a:cubicBezTo>
                      <a:pt x="3310" y="10558"/>
                      <a:pt x="3465" y="10558"/>
                      <a:pt x="3596" y="10713"/>
                    </a:cubicBezTo>
                    <a:cubicBezTo>
                      <a:pt x="3608" y="10737"/>
                      <a:pt x="3656" y="10749"/>
                      <a:pt x="3691" y="10749"/>
                    </a:cubicBezTo>
                    <a:cubicBezTo>
                      <a:pt x="3858" y="10797"/>
                      <a:pt x="4037" y="10832"/>
                      <a:pt x="4215" y="10880"/>
                    </a:cubicBezTo>
                    <a:cubicBezTo>
                      <a:pt x="4236" y="10722"/>
                      <a:pt x="4341" y="10713"/>
                      <a:pt x="4496" y="10713"/>
                    </a:cubicBezTo>
                    <a:cubicBezTo>
                      <a:pt x="4517" y="10713"/>
                      <a:pt x="4538" y="10713"/>
                      <a:pt x="4561" y="10713"/>
                    </a:cubicBezTo>
                    <a:cubicBezTo>
                      <a:pt x="4787" y="10713"/>
                      <a:pt x="4787" y="10916"/>
                      <a:pt x="4906" y="11023"/>
                    </a:cubicBezTo>
                    <a:cubicBezTo>
                      <a:pt x="5015" y="10939"/>
                      <a:pt x="5128" y="10908"/>
                      <a:pt x="5244" y="10908"/>
                    </a:cubicBezTo>
                    <a:cubicBezTo>
                      <a:pt x="5343" y="10908"/>
                      <a:pt x="5445" y="10930"/>
                      <a:pt x="5549" y="10963"/>
                    </a:cubicBezTo>
                    <a:cubicBezTo>
                      <a:pt x="5611" y="10981"/>
                      <a:pt x="5659" y="10990"/>
                      <a:pt x="5698" y="10990"/>
                    </a:cubicBezTo>
                    <a:cubicBezTo>
                      <a:pt x="5791" y="10990"/>
                      <a:pt x="5825" y="10935"/>
                      <a:pt x="5858" y="10808"/>
                    </a:cubicBezTo>
                    <a:cubicBezTo>
                      <a:pt x="6096" y="10761"/>
                      <a:pt x="6323" y="10713"/>
                      <a:pt x="6537" y="10654"/>
                    </a:cubicBezTo>
                    <a:cubicBezTo>
                      <a:pt x="6585" y="10642"/>
                      <a:pt x="6656" y="10594"/>
                      <a:pt x="6680" y="10547"/>
                    </a:cubicBezTo>
                    <a:cubicBezTo>
                      <a:pt x="6767" y="10333"/>
                      <a:pt x="6934" y="10277"/>
                      <a:pt x="7122" y="10277"/>
                    </a:cubicBezTo>
                    <a:cubicBezTo>
                      <a:pt x="7165" y="10277"/>
                      <a:pt x="7208" y="10280"/>
                      <a:pt x="7251" y="10285"/>
                    </a:cubicBezTo>
                    <a:cubicBezTo>
                      <a:pt x="7271" y="10288"/>
                      <a:pt x="7289" y="10289"/>
                      <a:pt x="7306" y="10289"/>
                    </a:cubicBezTo>
                    <a:cubicBezTo>
                      <a:pt x="7418" y="10289"/>
                      <a:pt x="7454" y="10220"/>
                      <a:pt x="7454" y="10106"/>
                    </a:cubicBezTo>
                    <a:cubicBezTo>
                      <a:pt x="7454" y="9975"/>
                      <a:pt x="7501" y="9904"/>
                      <a:pt x="7632" y="9868"/>
                    </a:cubicBezTo>
                    <a:cubicBezTo>
                      <a:pt x="7870" y="9785"/>
                      <a:pt x="8049" y="9642"/>
                      <a:pt x="8109" y="9380"/>
                    </a:cubicBezTo>
                    <a:cubicBezTo>
                      <a:pt x="8109" y="9344"/>
                      <a:pt x="8156" y="9296"/>
                      <a:pt x="8192" y="9284"/>
                    </a:cubicBezTo>
                    <a:cubicBezTo>
                      <a:pt x="8326" y="9262"/>
                      <a:pt x="8377" y="9092"/>
                      <a:pt x="8521" y="9092"/>
                    </a:cubicBezTo>
                    <a:cubicBezTo>
                      <a:pt x="8530" y="9092"/>
                      <a:pt x="8539" y="9093"/>
                      <a:pt x="8549" y="9094"/>
                    </a:cubicBezTo>
                    <a:cubicBezTo>
                      <a:pt x="8549" y="9058"/>
                      <a:pt x="8561" y="9023"/>
                      <a:pt x="8561" y="8975"/>
                    </a:cubicBezTo>
                    <a:cubicBezTo>
                      <a:pt x="8537" y="8808"/>
                      <a:pt x="8525" y="8653"/>
                      <a:pt x="8716" y="8534"/>
                    </a:cubicBezTo>
                    <a:cubicBezTo>
                      <a:pt x="8859" y="8451"/>
                      <a:pt x="8906" y="8284"/>
                      <a:pt x="8930" y="8106"/>
                    </a:cubicBezTo>
                    <a:cubicBezTo>
                      <a:pt x="8954" y="7999"/>
                      <a:pt x="8954" y="7891"/>
                      <a:pt x="9085" y="7832"/>
                    </a:cubicBezTo>
                    <a:cubicBezTo>
                      <a:pt x="9109" y="7832"/>
                      <a:pt x="9133" y="7772"/>
                      <a:pt x="9133" y="7749"/>
                    </a:cubicBezTo>
                    <a:cubicBezTo>
                      <a:pt x="9097" y="7558"/>
                      <a:pt x="9144" y="7427"/>
                      <a:pt x="9323" y="7332"/>
                    </a:cubicBezTo>
                    <a:cubicBezTo>
                      <a:pt x="9347" y="7308"/>
                      <a:pt x="9371" y="7237"/>
                      <a:pt x="9359" y="7189"/>
                    </a:cubicBezTo>
                    <a:cubicBezTo>
                      <a:pt x="9335" y="7046"/>
                      <a:pt x="9264" y="6915"/>
                      <a:pt x="9418" y="6796"/>
                    </a:cubicBezTo>
                    <a:cubicBezTo>
                      <a:pt x="9430" y="6784"/>
                      <a:pt x="9418" y="6737"/>
                      <a:pt x="9418" y="6701"/>
                    </a:cubicBezTo>
                    <a:cubicBezTo>
                      <a:pt x="9430" y="6522"/>
                      <a:pt x="9430" y="6344"/>
                      <a:pt x="9454" y="6153"/>
                    </a:cubicBezTo>
                    <a:cubicBezTo>
                      <a:pt x="9466" y="5986"/>
                      <a:pt x="9514" y="5820"/>
                      <a:pt x="9502" y="5653"/>
                    </a:cubicBezTo>
                    <a:cubicBezTo>
                      <a:pt x="9502" y="5546"/>
                      <a:pt x="9406" y="5427"/>
                      <a:pt x="9514" y="5320"/>
                    </a:cubicBezTo>
                    <a:cubicBezTo>
                      <a:pt x="9537" y="5296"/>
                      <a:pt x="9514" y="5248"/>
                      <a:pt x="9502" y="5213"/>
                    </a:cubicBezTo>
                    <a:cubicBezTo>
                      <a:pt x="9490" y="5141"/>
                      <a:pt x="9466" y="5070"/>
                      <a:pt x="9454" y="4998"/>
                    </a:cubicBezTo>
                    <a:cubicBezTo>
                      <a:pt x="9418" y="4736"/>
                      <a:pt x="9490" y="4462"/>
                      <a:pt x="9359" y="4201"/>
                    </a:cubicBezTo>
                    <a:cubicBezTo>
                      <a:pt x="9264" y="4022"/>
                      <a:pt x="9275" y="3796"/>
                      <a:pt x="9216" y="3593"/>
                    </a:cubicBezTo>
                    <a:cubicBezTo>
                      <a:pt x="9133" y="3308"/>
                      <a:pt x="9037" y="3022"/>
                      <a:pt x="8906" y="2748"/>
                    </a:cubicBezTo>
                    <a:cubicBezTo>
                      <a:pt x="8823" y="2569"/>
                      <a:pt x="8668" y="2427"/>
                      <a:pt x="8561" y="2260"/>
                    </a:cubicBezTo>
                    <a:cubicBezTo>
                      <a:pt x="8502" y="2165"/>
                      <a:pt x="8502" y="2046"/>
                      <a:pt x="8430" y="1962"/>
                    </a:cubicBezTo>
                    <a:cubicBezTo>
                      <a:pt x="8287" y="1772"/>
                      <a:pt x="8132" y="1605"/>
                      <a:pt x="7978" y="1426"/>
                    </a:cubicBezTo>
                    <a:cubicBezTo>
                      <a:pt x="7966" y="1403"/>
                      <a:pt x="7954" y="1379"/>
                      <a:pt x="7930" y="1355"/>
                    </a:cubicBezTo>
                    <a:cubicBezTo>
                      <a:pt x="7787" y="1212"/>
                      <a:pt x="7644" y="1057"/>
                      <a:pt x="7489" y="914"/>
                    </a:cubicBezTo>
                    <a:cubicBezTo>
                      <a:pt x="7478" y="903"/>
                      <a:pt x="7454" y="903"/>
                      <a:pt x="7430" y="891"/>
                    </a:cubicBezTo>
                    <a:cubicBezTo>
                      <a:pt x="7287" y="831"/>
                      <a:pt x="7132" y="795"/>
                      <a:pt x="7073" y="617"/>
                    </a:cubicBezTo>
                    <a:cubicBezTo>
                      <a:pt x="7061" y="593"/>
                      <a:pt x="7013" y="569"/>
                      <a:pt x="6989" y="569"/>
                    </a:cubicBezTo>
                    <a:cubicBezTo>
                      <a:pt x="6946" y="585"/>
                      <a:pt x="6907" y="592"/>
                      <a:pt x="6871" y="592"/>
                    </a:cubicBezTo>
                    <a:cubicBezTo>
                      <a:pt x="6717" y="592"/>
                      <a:pt x="6617" y="468"/>
                      <a:pt x="6501" y="391"/>
                    </a:cubicBezTo>
                    <a:cubicBezTo>
                      <a:pt x="6430" y="343"/>
                      <a:pt x="6335" y="331"/>
                      <a:pt x="6251" y="319"/>
                    </a:cubicBezTo>
                    <a:cubicBezTo>
                      <a:pt x="6156" y="295"/>
                      <a:pt x="6061" y="295"/>
                      <a:pt x="5965" y="260"/>
                    </a:cubicBezTo>
                    <a:cubicBezTo>
                      <a:pt x="5880" y="217"/>
                      <a:pt x="5801" y="125"/>
                      <a:pt x="5701" y="125"/>
                    </a:cubicBezTo>
                    <a:cubicBezTo>
                      <a:pt x="5662" y="125"/>
                      <a:pt x="5620" y="139"/>
                      <a:pt x="5573" y="176"/>
                    </a:cubicBezTo>
                    <a:cubicBezTo>
                      <a:pt x="5561" y="184"/>
                      <a:pt x="5547" y="186"/>
                      <a:pt x="5531" y="186"/>
                    </a:cubicBezTo>
                    <a:cubicBezTo>
                      <a:pt x="5495" y="186"/>
                      <a:pt x="5451" y="173"/>
                      <a:pt x="5418" y="164"/>
                    </a:cubicBezTo>
                    <a:cubicBezTo>
                      <a:pt x="5299" y="129"/>
                      <a:pt x="5192" y="93"/>
                      <a:pt x="5084" y="33"/>
                    </a:cubicBezTo>
                    <a:cubicBezTo>
                      <a:pt x="5039" y="11"/>
                      <a:pt x="5000" y="0"/>
                      <a:pt x="4963"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6" name="Google Shape;726;p47"/>
              <p:cNvSpPr/>
              <p:nvPr/>
            </p:nvSpPr>
            <p:spPr>
              <a:xfrm>
                <a:off x="4563050" y="3089200"/>
                <a:ext cx="226250" cy="275525"/>
              </a:xfrm>
              <a:custGeom>
                <a:rect b="b" l="l" r="r" t="t"/>
                <a:pathLst>
                  <a:path extrusionOk="0" h="11021" w="9050">
                    <a:moveTo>
                      <a:pt x="6597" y="7142"/>
                    </a:moveTo>
                    <a:cubicBezTo>
                      <a:pt x="6631" y="7142"/>
                      <a:pt x="6677" y="7185"/>
                      <a:pt x="6752" y="7228"/>
                    </a:cubicBezTo>
                    <a:cubicBezTo>
                      <a:pt x="6686" y="7293"/>
                      <a:pt x="6631" y="7348"/>
                      <a:pt x="6604" y="7348"/>
                    </a:cubicBezTo>
                    <a:cubicBezTo>
                      <a:pt x="6601" y="7348"/>
                      <a:pt x="6599" y="7348"/>
                      <a:pt x="6597" y="7347"/>
                    </a:cubicBezTo>
                    <a:cubicBezTo>
                      <a:pt x="6537" y="7335"/>
                      <a:pt x="6502" y="7275"/>
                      <a:pt x="6454" y="7228"/>
                    </a:cubicBezTo>
                    <a:cubicBezTo>
                      <a:pt x="6502" y="7204"/>
                      <a:pt x="6537" y="7144"/>
                      <a:pt x="6585" y="7144"/>
                    </a:cubicBezTo>
                    <a:cubicBezTo>
                      <a:pt x="6589" y="7143"/>
                      <a:pt x="6593" y="7142"/>
                      <a:pt x="6597" y="7142"/>
                    </a:cubicBezTo>
                    <a:close/>
                    <a:moveTo>
                      <a:pt x="4387" y="0"/>
                    </a:moveTo>
                    <a:cubicBezTo>
                      <a:pt x="4344" y="0"/>
                      <a:pt x="4302" y="22"/>
                      <a:pt x="4263" y="72"/>
                    </a:cubicBezTo>
                    <a:cubicBezTo>
                      <a:pt x="4182" y="171"/>
                      <a:pt x="4101" y="256"/>
                      <a:pt x="3985" y="256"/>
                    </a:cubicBezTo>
                    <a:cubicBezTo>
                      <a:pt x="3947" y="256"/>
                      <a:pt x="3905" y="247"/>
                      <a:pt x="3858" y="227"/>
                    </a:cubicBezTo>
                    <a:cubicBezTo>
                      <a:pt x="3836" y="302"/>
                      <a:pt x="3818" y="354"/>
                      <a:pt x="3774" y="354"/>
                    </a:cubicBezTo>
                    <a:cubicBezTo>
                      <a:pt x="3749" y="354"/>
                      <a:pt x="3716" y="337"/>
                      <a:pt x="3668" y="298"/>
                    </a:cubicBezTo>
                    <a:cubicBezTo>
                      <a:pt x="3618" y="255"/>
                      <a:pt x="3542" y="247"/>
                      <a:pt x="3464" y="247"/>
                    </a:cubicBezTo>
                    <a:cubicBezTo>
                      <a:pt x="3412" y="247"/>
                      <a:pt x="3358" y="251"/>
                      <a:pt x="3311" y="251"/>
                    </a:cubicBezTo>
                    <a:cubicBezTo>
                      <a:pt x="3287" y="251"/>
                      <a:pt x="3263" y="358"/>
                      <a:pt x="3263" y="405"/>
                    </a:cubicBezTo>
                    <a:cubicBezTo>
                      <a:pt x="3263" y="465"/>
                      <a:pt x="3311" y="512"/>
                      <a:pt x="3335" y="560"/>
                    </a:cubicBezTo>
                    <a:cubicBezTo>
                      <a:pt x="3275" y="584"/>
                      <a:pt x="3216" y="632"/>
                      <a:pt x="3156" y="632"/>
                    </a:cubicBezTo>
                    <a:cubicBezTo>
                      <a:pt x="3085" y="632"/>
                      <a:pt x="3025" y="596"/>
                      <a:pt x="2954" y="584"/>
                    </a:cubicBezTo>
                    <a:cubicBezTo>
                      <a:pt x="2905" y="574"/>
                      <a:pt x="2865" y="557"/>
                      <a:pt x="2820" y="557"/>
                    </a:cubicBezTo>
                    <a:cubicBezTo>
                      <a:pt x="2809" y="557"/>
                      <a:pt x="2798" y="558"/>
                      <a:pt x="2787" y="560"/>
                    </a:cubicBezTo>
                    <a:cubicBezTo>
                      <a:pt x="2692" y="572"/>
                      <a:pt x="2596" y="596"/>
                      <a:pt x="2501" y="620"/>
                    </a:cubicBezTo>
                    <a:cubicBezTo>
                      <a:pt x="2382" y="643"/>
                      <a:pt x="2311" y="667"/>
                      <a:pt x="2299" y="822"/>
                    </a:cubicBezTo>
                    <a:cubicBezTo>
                      <a:pt x="2287" y="905"/>
                      <a:pt x="2203" y="1013"/>
                      <a:pt x="2120" y="1060"/>
                    </a:cubicBezTo>
                    <a:cubicBezTo>
                      <a:pt x="1977" y="1143"/>
                      <a:pt x="1822" y="1191"/>
                      <a:pt x="1668" y="1263"/>
                    </a:cubicBezTo>
                    <a:cubicBezTo>
                      <a:pt x="1584" y="1286"/>
                      <a:pt x="1525" y="1310"/>
                      <a:pt x="1561" y="1429"/>
                    </a:cubicBezTo>
                    <a:cubicBezTo>
                      <a:pt x="1620" y="1679"/>
                      <a:pt x="1489" y="1870"/>
                      <a:pt x="1251" y="1965"/>
                    </a:cubicBezTo>
                    <a:cubicBezTo>
                      <a:pt x="1191" y="1989"/>
                      <a:pt x="1144" y="2036"/>
                      <a:pt x="1120" y="2084"/>
                    </a:cubicBezTo>
                    <a:cubicBezTo>
                      <a:pt x="1072" y="2203"/>
                      <a:pt x="1060" y="2334"/>
                      <a:pt x="1001" y="2429"/>
                    </a:cubicBezTo>
                    <a:cubicBezTo>
                      <a:pt x="882" y="2632"/>
                      <a:pt x="691" y="2798"/>
                      <a:pt x="656" y="3060"/>
                    </a:cubicBezTo>
                    <a:cubicBezTo>
                      <a:pt x="644" y="3096"/>
                      <a:pt x="584" y="3132"/>
                      <a:pt x="549" y="3168"/>
                    </a:cubicBezTo>
                    <a:cubicBezTo>
                      <a:pt x="501" y="3203"/>
                      <a:pt x="429" y="3227"/>
                      <a:pt x="429" y="3263"/>
                    </a:cubicBezTo>
                    <a:cubicBezTo>
                      <a:pt x="394" y="3418"/>
                      <a:pt x="322" y="3608"/>
                      <a:pt x="382" y="3727"/>
                    </a:cubicBezTo>
                    <a:cubicBezTo>
                      <a:pt x="453" y="3870"/>
                      <a:pt x="406" y="3906"/>
                      <a:pt x="310" y="3953"/>
                    </a:cubicBezTo>
                    <a:cubicBezTo>
                      <a:pt x="418" y="4180"/>
                      <a:pt x="406" y="4203"/>
                      <a:pt x="215" y="4370"/>
                    </a:cubicBezTo>
                    <a:cubicBezTo>
                      <a:pt x="191" y="4394"/>
                      <a:pt x="156" y="4430"/>
                      <a:pt x="156" y="4453"/>
                    </a:cubicBezTo>
                    <a:cubicBezTo>
                      <a:pt x="179" y="4620"/>
                      <a:pt x="168" y="4787"/>
                      <a:pt x="132" y="4953"/>
                    </a:cubicBezTo>
                    <a:cubicBezTo>
                      <a:pt x="84" y="5239"/>
                      <a:pt x="96" y="5549"/>
                      <a:pt x="108" y="5846"/>
                    </a:cubicBezTo>
                    <a:cubicBezTo>
                      <a:pt x="132" y="6132"/>
                      <a:pt x="1" y="6418"/>
                      <a:pt x="108" y="6704"/>
                    </a:cubicBezTo>
                    <a:cubicBezTo>
                      <a:pt x="120" y="6739"/>
                      <a:pt x="84" y="6787"/>
                      <a:pt x="72" y="6823"/>
                    </a:cubicBezTo>
                    <a:cubicBezTo>
                      <a:pt x="72" y="6858"/>
                      <a:pt x="48" y="6894"/>
                      <a:pt x="48" y="6930"/>
                    </a:cubicBezTo>
                    <a:cubicBezTo>
                      <a:pt x="60" y="7109"/>
                      <a:pt x="72" y="7275"/>
                      <a:pt x="84" y="7442"/>
                    </a:cubicBezTo>
                    <a:cubicBezTo>
                      <a:pt x="96" y="7490"/>
                      <a:pt x="84" y="7549"/>
                      <a:pt x="108" y="7561"/>
                    </a:cubicBezTo>
                    <a:cubicBezTo>
                      <a:pt x="263" y="7668"/>
                      <a:pt x="239" y="7835"/>
                      <a:pt x="287" y="7978"/>
                    </a:cubicBezTo>
                    <a:cubicBezTo>
                      <a:pt x="358" y="8180"/>
                      <a:pt x="501" y="8347"/>
                      <a:pt x="537" y="8561"/>
                    </a:cubicBezTo>
                    <a:cubicBezTo>
                      <a:pt x="560" y="8668"/>
                      <a:pt x="644" y="8775"/>
                      <a:pt x="703" y="8883"/>
                    </a:cubicBezTo>
                    <a:cubicBezTo>
                      <a:pt x="775" y="8966"/>
                      <a:pt x="858" y="9037"/>
                      <a:pt x="930" y="9121"/>
                    </a:cubicBezTo>
                    <a:cubicBezTo>
                      <a:pt x="965" y="9168"/>
                      <a:pt x="1013" y="9216"/>
                      <a:pt x="1013" y="9264"/>
                    </a:cubicBezTo>
                    <a:cubicBezTo>
                      <a:pt x="1001" y="9371"/>
                      <a:pt x="1025" y="9454"/>
                      <a:pt x="1156" y="9490"/>
                    </a:cubicBezTo>
                    <a:cubicBezTo>
                      <a:pt x="1215" y="9514"/>
                      <a:pt x="1275" y="9561"/>
                      <a:pt x="1311" y="9609"/>
                    </a:cubicBezTo>
                    <a:cubicBezTo>
                      <a:pt x="1394" y="9728"/>
                      <a:pt x="1465" y="9859"/>
                      <a:pt x="1620" y="9918"/>
                    </a:cubicBezTo>
                    <a:cubicBezTo>
                      <a:pt x="1680" y="9942"/>
                      <a:pt x="1751" y="10037"/>
                      <a:pt x="1763" y="10109"/>
                    </a:cubicBezTo>
                    <a:cubicBezTo>
                      <a:pt x="1775" y="10228"/>
                      <a:pt x="1834" y="10252"/>
                      <a:pt x="1942" y="10287"/>
                    </a:cubicBezTo>
                    <a:cubicBezTo>
                      <a:pt x="2049" y="10323"/>
                      <a:pt x="2192" y="10371"/>
                      <a:pt x="2263" y="10454"/>
                    </a:cubicBezTo>
                    <a:cubicBezTo>
                      <a:pt x="2323" y="10538"/>
                      <a:pt x="2382" y="10573"/>
                      <a:pt x="2477" y="10585"/>
                    </a:cubicBezTo>
                    <a:cubicBezTo>
                      <a:pt x="2632" y="10621"/>
                      <a:pt x="2823" y="10585"/>
                      <a:pt x="2942" y="10776"/>
                    </a:cubicBezTo>
                    <a:cubicBezTo>
                      <a:pt x="2965" y="10823"/>
                      <a:pt x="3049" y="10859"/>
                      <a:pt x="3108" y="10871"/>
                    </a:cubicBezTo>
                    <a:cubicBezTo>
                      <a:pt x="3311" y="10871"/>
                      <a:pt x="3513" y="10847"/>
                      <a:pt x="3716" y="10847"/>
                    </a:cubicBezTo>
                    <a:cubicBezTo>
                      <a:pt x="3818" y="10847"/>
                      <a:pt x="3928" y="10873"/>
                      <a:pt x="4040" y="10873"/>
                    </a:cubicBezTo>
                    <a:cubicBezTo>
                      <a:pt x="4059" y="10873"/>
                      <a:pt x="4078" y="10873"/>
                      <a:pt x="4097" y="10871"/>
                    </a:cubicBezTo>
                    <a:cubicBezTo>
                      <a:pt x="4155" y="10864"/>
                      <a:pt x="4210" y="10857"/>
                      <a:pt x="4263" y="10857"/>
                    </a:cubicBezTo>
                    <a:cubicBezTo>
                      <a:pt x="4383" y="10857"/>
                      <a:pt x="4486" y="10890"/>
                      <a:pt x="4561" y="11014"/>
                    </a:cubicBezTo>
                    <a:cubicBezTo>
                      <a:pt x="4668" y="10990"/>
                      <a:pt x="4763" y="10966"/>
                      <a:pt x="4847" y="10966"/>
                    </a:cubicBezTo>
                    <a:cubicBezTo>
                      <a:pt x="4978" y="10966"/>
                      <a:pt x="5109" y="11002"/>
                      <a:pt x="5240" y="11014"/>
                    </a:cubicBezTo>
                    <a:cubicBezTo>
                      <a:pt x="5268" y="11017"/>
                      <a:pt x="5297" y="11020"/>
                      <a:pt x="5323" y="11020"/>
                    </a:cubicBezTo>
                    <a:cubicBezTo>
                      <a:pt x="5396" y="11020"/>
                      <a:pt x="5454" y="10996"/>
                      <a:pt x="5454" y="10883"/>
                    </a:cubicBezTo>
                    <a:cubicBezTo>
                      <a:pt x="5466" y="10847"/>
                      <a:pt x="5513" y="10799"/>
                      <a:pt x="5549" y="10788"/>
                    </a:cubicBezTo>
                    <a:cubicBezTo>
                      <a:pt x="5728" y="10740"/>
                      <a:pt x="5894" y="10680"/>
                      <a:pt x="6073" y="10657"/>
                    </a:cubicBezTo>
                    <a:cubicBezTo>
                      <a:pt x="6216" y="10633"/>
                      <a:pt x="6394" y="10502"/>
                      <a:pt x="6418" y="10371"/>
                    </a:cubicBezTo>
                    <a:cubicBezTo>
                      <a:pt x="6435" y="10244"/>
                      <a:pt x="6476" y="10189"/>
                      <a:pt x="6558" y="10189"/>
                    </a:cubicBezTo>
                    <a:cubicBezTo>
                      <a:pt x="6591" y="10189"/>
                      <a:pt x="6632" y="10199"/>
                      <a:pt x="6680" y="10216"/>
                    </a:cubicBezTo>
                    <a:cubicBezTo>
                      <a:pt x="6764" y="10240"/>
                      <a:pt x="6847" y="10252"/>
                      <a:pt x="6918" y="10276"/>
                    </a:cubicBezTo>
                    <a:cubicBezTo>
                      <a:pt x="6978" y="10157"/>
                      <a:pt x="7037" y="10073"/>
                      <a:pt x="7061" y="9978"/>
                    </a:cubicBezTo>
                    <a:cubicBezTo>
                      <a:pt x="7092" y="9834"/>
                      <a:pt x="7176" y="9797"/>
                      <a:pt x="7282" y="9797"/>
                    </a:cubicBezTo>
                    <a:cubicBezTo>
                      <a:pt x="7299" y="9797"/>
                      <a:pt x="7317" y="9798"/>
                      <a:pt x="7335" y="9799"/>
                    </a:cubicBezTo>
                    <a:cubicBezTo>
                      <a:pt x="7344" y="9800"/>
                      <a:pt x="7354" y="9800"/>
                      <a:pt x="7363" y="9800"/>
                    </a:cubicBezTo>
                    <a:cubicBezTo>
                      <a:pt x="7516" y="9800"/>
                      <a:pt x="7633" y="9707"/>
                      <a:pt x="7633" y="9549"/>
                    </a:cubicBezTo>
                    <a:cubicBezTo>
                      <a:pt x="7633" y="9490"/>
                      <a:pt x="7633" y="9406"/>
                      <a:pt x="7668" y="9383"/>
                    </a:cubicBezTo>
                    <a:cubicBezTo>
                      <a:pt x="7764" y="9311"/>
                      <a:pt x="7871" y="9228"/>
                      <a:pt x="7990" y="9204"/>
                    </a:cubicBezTo>
                    <a:cubicBezTo>
                      <a:pt x="8121" y="9168"/>
                      <a:pt x="8169" y="9085"/>
                      <a:pt x="8133" y="8990"/>
                    </a:cubicBezTo>
                    <a:cubicBezTo>
                      <a:pt x="8061" y="8752"/>
                      <a:pt x="8240" y="8609"/>
                      <a:pt x="8347" y="8442"/>
                    </a:cubicBezTo>
                    <a:cubicBezTo>
                      <a:pt x="8407" y="8359"/>
                      <a:pt x="8430" y="8275"/>
                      <a:pt x="8442" y="8180"/>
                    </a:cubicBezTo>
                    <a:cubicBezTo>
                      <a:pt x="8466" y="8061"/>
                      <a:pt x="8538" y="7966"/>
                      <a:pt x="8573" y="7847"/>
                    </a:cubicBezTo>
                    <a:cubicBezTo>
                      <a:pt x="8597" y="7787"/>
                      <a:pt x="8633" y="7716"/>
                      <a:pt x="8621" y="7668"/>
                    </a:cubicBezTo>
                    <a:cubicBezTo>
                      <a:pt x="8597" y="7513"/>
                      <a:pt x="8621" y="7406"/>
                      <a:pt x="8752" y="7323"/>
                    </a:cubicBezTo>
                    <a:cubicBezTo>
                      <a:pt x="8835" y="7263"/>
                      <a:pt x="8859" y="7204"/>
                      <a:pt x="8776" y="7120"/>
                    </a:cubicBezTo>
                    <a:cubicBezTo>
                      <a:pt x="8704" y="7049"/>
                      <a:pt x="8680" y="6966"/>
                      <a:pt x="8752" y="6894"/>
                    </a:cubicBezTo>
                    <a:cubicBezTo>
                      <a:pt x="8871" y="6787"/>
                      <a:pt x="8871" y="6644"/>
                      <a:pt x="8871" y="6501"/>
                    </a:cubicBezTo>
                    <a:cubicBezTo>
                      <a:pt x="8859" y="6418"/>
                      <a:pt x="8871" y="6335"/>
                      <a:pt x="8871" y="6251"/>
                    </a:cubicBezTo>
                    <a:cubicBezTo>
                      <a:pt x="8931" y="6239"/>
                      <a:pt x="8978" y="6227"/>
                      <a:pt x="9050" y="6216"/>
                    </a:cubicBezTo>
                    <a:cubicBezTo>
                      <a:pt x="9002" y="6108"/>
                      <a:pt x="8954" y="6025"/>
                      <a:pt x="8919" y="5918"/>
                    </a:cubicBezTo>
                    <a:cubicBezTo>
                      <a:pt x="8907" y="5870"/>
                      <a:pt x="8919" y="5775"/>
                      <a:pt x="8954" y="5751"/>
                    </a:cubicBezTo>
                    <a:cubicBezTo>
                      <a:pt x="9050" y="5704"/>
                      <a:pt x="9014" y="5656"/>
                      <a:pt x="8966" y="5596"/>
                    </a:cubicBezTo>
                    <a:cubicBezTo>
                      <a:pt x="8931" y="5537"/>
                      <a:pt x="8871" y="5442"/>
                      <a:pt x="8883" y="5418"/>
                    </a:cubicBezTo>
                    <a:cubicBezTo>
                      <a:pt x="8990" y="5251"/>
                      <a:pt x="8907" y="5084"/>
                      <a:pt x="8907" y="4930"/>
                    </a:cubicBezTo>
                    <a:cubicBezTo>
                      <a:pt x="8895" y="4692"/>
                      <a:pt x="8847" y="4442"/>
                      <a:pt x="8800" y="4203"/>
                    </a:cubicBezTo>
                    <a:cubicBezTo>
                      <a:pt x="8740" y="3918"/>
                      <a:pt x="8657" y="3632"/>
                      <a:pt x="8585" y="3334"/>
                    </a:cubicBezTo>
                    <a:cubicBezTo>
                      <a:pt x="8502" y="2965"/>
                      <a:pt x="8383" y="2608"/>
                      <a:pt x="8133" y="2298"/>
                    </a:cubicBezTo>
                    <a:cubicBezTo>
                      <a:pt x="8026" y="2144"/>
                      <a:pt x="7907" y="1989"/>
                      <a:pt x="7823" y="1822"/>
                    </a:cubicBezTo>
                    <a:cubicBezTo>
                      <a:pt x="7764" y="1739"/>
                      <a:pt x="7728" y="1655"/>
                      <a:pt x="7609" y="1620"/>
                    </a:cubicBezTo>
                    <a:cubicBezTo>
                      <a:pt x="7526" y="1596"/>
                      <a:pt x="7395" y="1536"/>
                      <a:pt x="7395" y="1501"/>
                    </a:cubicBezTo>
                    <a:cubicBezTo>
                      <a:pt x="7407" y="1298"/>
                      <a:pt x="7252" y="1215"/>
                      <a:pt x="7156" y="1084"/>
                    </a:cubicBezTo>
                    <a:cubicBezTo>
                      <a:pt x="7097" y="1001"/>
                      <a:pt x="7037" y="965"/>
                      <a:pt x="6942" y="953"/>
                    </a:cubicBezTo>
                    <a:cubicBezTo>
                      <a:pt x="6823" y="929"/>
                      <a:pt x="6692" y="893"/>
                      <a:pt x="6692" y="727"/>
                    </a:cubicBezTo>
                    <a:cubicBezTo>
                      <a:pt x="6692" y="691"/>
                      <a:pt x="6633" y="643"/>
                      <a:pt x="6597" y="643"/>
                    </a:cubicBezTo>
                    <a:cubicBezTo>
                      <a:pt x="6394" y="643"/>
                      <a:pt x="6228" y="536"/>
                      <a:pt x="6097" y="381"/>
                    </a:cubicBezTo>
                    <a:cubicBezTo>
                      <a:pt x="6077" y="362"/>
                      <a:pt x="6042" y="343"/>
                      <a:pt x="6017" y="343"/>
                    </a:cubicBezTo>
                    <a:cubicBezTo>
                      <a:pt x="6011" y="343"/>
                      <a:pt x="6006" y="344"/>
                      <a:pt x="6002" y="346"/>
                    </a:cubicBezTo>
                    <a:cubicBezTo>
                      <a:pt x="5968" y="351"/>
                      <a:pt x="5936" y="353"/>
                      <a:pt x="5904" y="353"/>
                    </a:cubicBezTo>
                    <a:cubicBezTo>
                      <a:pt x="5714" y="353"/>
                      <a:pt x="5565" y="263"/>
                      <a:pt x="5442" y="120"/>
                    </a:cubicBezTo>
                    <a:cubicBezTo>
                      <a:pt x="5419" y="96"/>
                      <a:pt x="5376" y="83"/>
                      <a:pt x="5339" y="83"/>
                    </a:cubicBezTo>
                    <a:cubicBezTo>
                      <a:pt x="5318" y="83"/>
                      <a:pt x="5300" y="87"/>
                      <a:pt x="5287" y="96"/>
                    </a:cubicBezTo>
                    <a:cubicBezTo>
                      <a:pt x="5132" y="143"/>
                      <a:pt x="4978" y="215"/>
                      <a:pt x="4847" y="274"/>
                    </a:cubicBezTo>
                    <a:cubicBezTo>
                      <a:pt x="4728" y="203"/>
                      <a:pt x="4620" y="155"/>
                      <a:pt x="4537" y="72"/>
                    </a:cubicBezTo>
                    <a:cubicBezTo>
                      <a:pt x="4487" y="28"/>
                      <a:pt x="4436" y="0"/>
                      <a:pt x="4387" y="0"/>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27" name="Google Shape;727;p47"/>
            <p:cNvGrpSpPr/>
            <p:nvPr/>
          </p:nvGrpSpPr>
          <p:grpSpPr>
            <a:xfrm rot="2281351">
              <a:off x="-38949" y="4098957"/>
              <a:ext cx="1420796" cy="1568374"/>
              <a:chOff x="767650" y="2246550"/>
              <a:chExt cx="665275" cy="734350"/>
            </a:xfrm>
          </p:grpSpPr>
          <p:sp>
            <p:nvSpPr>
              <p:cNvPr id="728" name="Google Shape;728;p47"/>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9" name="Google Shape;729;p47"/>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0" name="Google Shape;730;p47"/>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1" name="Google Shape;731;p47"/>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2" name="Google Shape;732;p47"/>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3" name="Google Shape;733;p47"/>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47"/>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47"/>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7">
    <p:spTree>
      <p:nvGrpSpPr>
        <p:cNvPr id="736" name="Shape 736"/>
        <p:cNvGrpSpPr/>
        <p:nvPr/>
      </p:nvGrpSpPr>
      <p:grpSpPr>
        <a:xfrm>
          <a:off x="0" y="0"/>
          <a:ext cx="0" cy="0"/>
          <a:chOff x="0" y="0"/>
          <a:chExt cx="0" cy="0"/>
        </a:xfrm>
      </p:grpSpPr>
      <p:sp>
        <p:nvSpPr>
          <p:cNvPr id="737" name="Google Shape;737;p48"/>
          <p:cNvSpPr txBox="1"/>
          <p:nvPr>
            <p:ph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38" name="Google Shape;738;p48"/>
          <p:cNvSpPr txBox="1"/>
          <p:nvPr>
            <p:ph idx="1" type="subTitle"/>
          </p:nvPr>
        </p:nvSpPr>
        <p:spPr>
          <a:xfrm>
            <a:off x="841604" y="2967201"/>
            <a:ext cx="2249400" cy="847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39" name="Google Shape;739;p48"/>
          <p:cNvSpPr txBox="1"/>
          <p:nvPr>
            <p:ph idx="2" type="subTitle"/>
          </p:nvPr>
        </p:nvSpPr>
        <p:spPr>
          <a:xfrm>
            <a:off x="3447300" y="2967201"/>
            <a:ext cx="2249400" cy="847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0" name="Google Shape;740;p48"/>
          <p:cNvSpPr txBox="1"/>
          <p:nvPr>
            <p:ph idx="3" type="subTitle"/>
          </p:nvPr>
        </p:nvSpPr>
        <p:spPr>
          <a:xfrm>
            <a:off x="841604" y="5280567"/>
            <a:ext cx="2249400" cy="847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1" name="Google Shape;741;p48"/>
          <p:cNvSpPr txBox="1"/>
          <p:nvPr>
            <p:ph idx="4" type="subTitle"/>
          </p:nvPr>
        </p:nvSpPr>
        <p:spPr>
          <a:xfrm>
            <a:off x="3447300" y="5280567"/>
            <a:ext cx="2249400" cy="847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2" name="Google Shape;742;p48"/>
          <p:cNvSpPr txBox="1"/>
          <p:nvPr>
            <p:ph idx="5" type="subTitle"/>
          </p:nvPr>
        </p:nvSpPr>
        <p:spPr>
          <a:xfrm>
            <a:off x="6052996" y="2967201"/>
            <a:ext cx="2249400" cy="847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3" name="Google Shape;743;p48"/>
          <p:cNvSpPr txBox="1"/>
          <p:nvPr>
            <p:ph idx="6" type="subTitle"/>
          </p:nvPr>
        </p:nvSpPr>
        <p:spPr>
          <a:xfrm>
            <a:off x="6053746" y="5280567"/>
            <a:ext cx="2247900" cy="847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400"/>
              <a:buNone/>
              <a:defRPr sz="1400"/>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744" name="Google Shape;744;p48"/>
          <p:cNvSpPr txBox="1"/>
          <p:nvPr>
            <p:ph idx="7" type="subTitle"/>
          </p:nvPr>
        </p:nvSpPr>
        <p:spPr>
          <a:xfrm>
            <a:off x="842354" y="2513600"/>
            <a:ext cx="2247900" cy="656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45" name="Google Shape;745;p48"/>
          <p:cNvSpPr txBox="1"/>
          <p:nvPr>
            <p:ph idx="8" type="subTitle"/>
          </p:nvPr>
        </p:nvSpPr>
        <p:spPr>
          <a:xfrm>
            <a:off x="3448050" y="2513600"/>
            <a:ext cx="2247900" cy="656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46" name="Google Shape;746;p48"/>
          <p:cNvSpPr txBox="1"/>
          <p:nvPr>
            <p:ph idx="9" type="subTitle"/>
          </p:nvPr>
        </p:nvSpPr>
        <p:spPr>
          <a:xfrm>
            <a:off x="6052996" y="2513600"/>
            <a:ext cx="2249400" cy="656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47" name="Google Shape;747;p48"/>
          <p:cNvSpPr txBox="1"/>
          <p:nvPr>
            <p:ph idx="13" type="subTitle"/>
          </p:nvPr>
        </p:nvSpPr>
        <p:spPr>
          <a:xfrm>
            <a:off x="842354" y="4826934"/>
            <a:ext cx="2247900" cy="656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48" name="Google Shape;748;p48"/>
          <p:cNvSpPr txBox="1"/>
          <p:nvPr>
            <p:ph idx="14" type="subTitle"/>
          </p:nvPr>
        </p:nvSpPr>
        <p:spPr>
          <a:xfrm>
            <a:off x="3448050" y="4826934"/>
            <a:ext cx="2247900" cy="656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49" name="Google Shape;749;p48"/>
          <p:cNvSpPr txBox="1"/>
          <p:nvPr>
            <p:ph idx="15" type="subTitle"/>
          </p:nvPr>
        </p:nvSpPr>
        <p:spPr>
          <a:xfrm>
            <a:off x="6052996" y="4826934"/>
            <a:ext cx="2249400" cy="6567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SzPts val="2400"/>
              <a:buFont typeface="DM Sans"/>
              <a:buNone/>
              <a:defRPr b="1" sz="2400">
                <a:latin typeface="DM Sans"/>
                <a:ea typeface="DM Sans"/>
                <a:cs typeface="DM Sans"/>
                <a:sym typeface="DM Sans"/>
              </a:defRPr>
            </a:lvl2pPr>
            <a:lvl3pPr lvl="2" rtl="0" algn="ctr">
              <a:lnSpc>
                <a:spcPct val="100000"/>
              </a:lnSpc>
              <a:spcBef>
                <a:spcPts val="0"/>
              </a:spcBef>
              <a:spcAft>
                <a:spcPts val="0"/>
              </a:spcAft>
              <a:buSzPts val="2400"/>
              <a:buFont typeface="DM Sans"/>
              <a:buNone/>
              <a:defRPr b="1" sz="2400">
                <a:latin typeface="DM Sans"/>
                <a:ea typeface="DM Sans"/>
                <a:cs typeface="DM Sans"/>
                <a:sym typeface="DM Sans"/>
              </a:defRPr>
            </a:lvl3pPr>
            <a:lvl4pPr lvl="3" rtl="0" algn="ctr">
              <a:lnSpc>
                <a:spcPct val="100000"/>
              </a:lnSpc>
              <a:spcBef>
                <a:spcPts val="0"/>
              </a:spcBef>
              <a:spcAft>
                <a:spcPts val="0"/>
              </a:spcAft>
              <a:buSzPts val="2400"/>
              <a:buFont typeface="DM Sans"/>
              <a:buNone/>
              <a:defRPr b="1" sz="2400">
                <a:latin typeface="DM Sans"/>
                <a:ea typeface="DM Sans"/>
                <a:cs typeface="DM Sans"/>
                <a:sym typeface="DM Sans"/>
              </a:defRPr>
            </a:lvl4pPr>
            <a:lvl5pPr lvl="4" rtl="0" algn="ctr">
              <a:lnSpc>
                <a:spcPct val="100000"/>
              </a:lnSpc>
              <a:spcBef>
                <a:spcPts val="0"/>
              </a:spcBef>
              <a:spcAft>
                <a:spcPts val="0"/>
              </a:spcAft>
              <a:buSzPts val="2400"/>
              <a:buFont typeface="DM Sans"/>
              <a:buNone/>
              <a:defRPr b="1" sz="2400">
                <a:latin typeface="DM Sans"/>
                <a:ea typeface="DM Sans"/>
                <a:cs typeface="DM Sans"/>
                <a:sym typeface="DM Sans"/>
              </a:defRPr>
            </a:lvl5pPr>
            <a:lvl6pPr lvl="5" rtl="0" algn="ctr">
              <a:lnSpc>
                <a:spcPct val="100000"/>
              </a:lnSpc>
              <a:spcBef>
                <a:spcPts val="0"/>
              </a:spcBef>
              <a:spcAft>
                <a:spcPts val="0"/>
              </a:spcAft>
              <a:buSzPts val="2400"/>
              <a:buFont typeface="DM Sans"/>
              <a:buNone/>
              <a:defRPr b="1" sz="2400">
                <a:latin typeface="DM Sans"/>
                <a:ea typeface="DM Sans"/>
                <a:cs typeface="DM Sans"/>
                <a:sym typeface="DM Sans"/>
              </a:defRPr>
            </a:lvl6pPr>
            <a:lvl7pPr lvl="6" rtl="0" algn="ctr">
              <a:lnSpc>
                <a:spcPct val="100000"/>
              </a:lnSpc>
              <a:spcBef>
                <a:spcPts val="0"/>
              </a:spcBef>
              <a:spcAft>
                <a:spcPts val="0"/>
              </a:spcAft>
              <a:buSzPts val="2400"/>
              <a:buFont typeface="DM Sans"/>
              <a:buNone/>
              <a:defRPr b="1" sz="2400">
                <a:latin typeface="DM Sans"/>
                <a:ea typeface="DM Sans"/>
                <a:cs typeface="DM Sans"/>
                <a:sym typeface="DM Sans"/>
              </a:defRPr>
            </a:lvl7pPr>
            <a:lvl8pPr lvl="7" rtl="0" algn="ctr">
              <a:lnSpc>
                <a:spcPct val="100000"/>
              </a:lnSpc>
              <a:spcBef>
                <a:spcPts val="0"/>
              </a:spcBef>
              <a:spcAft>
                <a:spcPts val="0"/>
              </a:spcAft>
              <a:buSzPts val="2400"/>
              <a:buFont typeface="DM Sans"/>
              <a:buNone/>
              <a:defRPr b="1" sz="2400">
                <a:latin typeface="DM Sans"/>
                <a:ea typeface="DM Sans"/>
                <a:cs typeface="DM Sans"/>
                <a:sym typeface="DM Sans"/>
              </a:defRPr>
            </a:lvl8pPr>
            <a:lvl9pPr lvl="8" rtl="0" algn="ctr">
              <a:lnSpc>
                <a:spcPct val="100000"/>
              </a:lnSpc>
              <a:spcBef>
                <a:spcPts val="0"/>
              </a:spcBef>
              <a:spcAft>
                <a:spcPts val="0"/>
              </a:spcAft>
              <a:buSzPts val="2400"/>
              <a:buFont typeface="DM Sans"/>
              <a:buNone/>
              <a:defRPr b="1" sz="2400">
                <a:latin typeface="DM Sans"/>
                <a:ea typeface="DM Sans"/>
                <a:cs typeface="DM Sans"/>
                <a:sym typeface="DM Sans"/>
              </a:defRPr>
            </a:lvl9pPr>
          </a:lstStyle>
          <a:p/>
        </p:txBody>
      </p:sp>
      <p:sp>
        <p:nvSpPr>
          <p:cNvPr id="750" name="Google Shape;750;p48"/>
          <p:cNvSpPr/>
          <p:nvPr/>
        </p:nvSpPr>
        <p:spPr>
          <a:xfrm>
            <a:off x="0" y="0"/>
            <a:ext cx="9144000" cy="40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51" name="Google Shape;751;p48"/>
          <p:cNvGrpSpPr/>
          <p:nvPr/>
        </p:nvGrpSpPr>
        <p:grpSpPr>
          <a:xfrm>
            <a:off x="-1313037" y="-1310277"/>
            <a:ext cx="11047146" cy="8969052"/>
            <a:chOff x="-1313037" y="-982732"/>
            <a:chExt cx="11047146" cy="6726957"/>
          </a:xfrm>
        </p:grpSpPr>
        <p:grpSp>
          <p:nvGrpSpPr>
            <p:cNvPr id="752" name="Google Shape;752;p48"/>
            <p:cNvGrpSpPr/>
            <p:nvPr/>
          </p:nvGrpSpPr>
          <p:grpSpPr>
            <a:xfrm>
              <a:off x="-1313037" y="3620180"/>
              <a:ext cx="2469711" cy="2124045"/>
              <a:chOff x="3230450" y="1038350"/>
              <a:chExt cx="1799950" cy="1548025"/>
            </a:xfrm>
          </p:grpSpPr>
          <p:sp>
            <p:nvSpPr>
              <p:cNvPr id="753" name="Google Shape;753;p48"/>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4" name="Google Shape;754;p48"/>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5" name="Google Shape;755;p48"/>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6" name="Google Shape;756;p48"/>
            <p:cNvGrpSpPr/>
            <p:nvPr/>
          </p:nvGrpSpPr>
          <p:grpSpPr>
            <a:xfrm rot="-2435240">
              <a:off x="8007816" y="4270263"/>
              <a:ext cx="1614832" cy="939779"/>
              <a:chOff x="667025" y="1177750"/>
              <a:chExt cx="1169825" cy="680800"/>
            </a:xfrm>
          </p:grpSpPr>
          <p:sp>
            <p:nvSpPr>
              <p:cNvPr id="757" name="Google Shape;757;p48"/>
              <p:cNvSpPr/>
              <p:nvPr/>
            </p:nvSpPr>
            <p:spPr>
              <a:xfrm>
                <a:off x="674175" y="1177750"/>
                <a:ext cx="1162675" cy="680800"/>
              </a:xfrm>
              <a:custGeom>
                <a:rect b="b" l="l" r="r" t="t"/>
                <a:pathLst>
                  <a:path extrusionOk="0" h="27232" w="46507">
                    <a:moveTo>
                      <a:pt x="43792" y="2640"/>
                    </a:moveTo>
                    <a:lnTo>
                      <a:pt x="43804" y="2795"/>
                    </a:lnTo>
                    <a:cubicBezTo>
                      <a:pt x="43673" y="2795"/>
                      <a:pt x="43554" y="2807"/>
                      <a:pt x="43423" y="2807"/>
                    </a:cubicBezTo>
                    <a:cubicBezTo>
                      <a:pt x="43423" y="2807"/>
                      <a:pt x="43411" y="2723"/>
                      <a:pt x="43411" y="2688"/>
                    </a:cubicBezTo>
                    <a:cubicBezTo>
                      <a:pt x="43542" y="2676"/>
                      <a:pt x="43661" y="2652"/>
                      <a:pt x="43792" y="2640"/>
                    </a:cubicBezTo>
                    <a:close/>
                    <a:moveTo>
                      <a:pt x="45530" y="7783"/>
                    </a:moveTo>
                    <a:cubicBezTo>
                      <a:pt x="45554" y="7807"/>
                      <a:pt x="45590" y="7819"/>
                      <a:pt x="45614" y="7843"/>
                    </a:cubicBezTo>
                    <a:cubicBezTo>
                      <a:pt x="45614" y="8081"/>
                      <a:pt x="45435" y="8188"/>
                      <a:pt x="45268" y="8295"/>
                    </a:cubicBezTo>
                    <a:cubicBezTo>
                      <a:pt x="45244" y="8272"/>
                      <a:pt x="45221" y="8260"/>
                      <a:pt x="45197" y="8236"/>
                    </a:cubicBezTo>
                    <a:lnTo>
                      <a:pt x="45530" y="7783"/>
                    </a:lnTo>
                    <a:close/>
                    <a:moveTo>
                      <a:pt x="35767" y="19654"/>
                    </a:moveTo>
                    <a:cubicBezTo>
                      <a:pt x="35791" y="19666"/>
                      <a:pt x="35815" y="19678"/>
                      <a:pt x="35838" y="19690"/>
                    </a:cubicBezTo>
                    <a:cubicBezTo>
                      <a:pt x="35731" y="19821"/>
                      <a:pt x="35624" y="19952"/>
                      <a:pt x="35446" y="20154"/>
                    </a:cubicBezTo>
                    <a:cubicBezTo>
                      <a:pt x="35373" y="19999"/>
                      <a:pt x="35310" y="19880"/>
                      <a:pt x="35248" y="19758"/>
                    </a:cubicBezTo>
                    <a:lnTo>
                      <a:pt x="35248" y="19758"/>
                    </a:lnTo>
                    <a:cubicBezTo>
                      <a:pt x="35421" y="19723"/>
                      <a:pt x="35594" y="19692"/>
                      <a:pt x="35767" y="19654"/>
                    </a:cubicBezTo>
                    <a:close/>
                    <a:moveTo>
                      <a:pt x="23028" y="25081"/>
                    </a:moveTo>
                    <a:cubicBezTo>
                      <a:pt x="23114" y="25081"/>
                      <a:pt x="23200" y="25141"/>
                      <a:pt x="23277" y="25155"/>
                    </a:cubicBezTo>
                    <a:cubicBezTo>
                      <a:pt x="23337" y="25166"/>
                      <a:pt x="23373" y="25262"/>
                      <a:pt x="23408" y="25309"/>
                    </a:cubicBezTo>
                    <a:cubicBezTo>
                      <a:pt x="23396" y="25333"/>
                      <a:pt x="23373" y="25345"/>
                      <a:pt x="23361" y="25369"/>
                    </a:cubicBezTo>
                    <a:cubicBezTo>
                      <a:pt x="23206" y="25309"/>
                      <a:pt x="23039" y="25262"/>
                      <a:pt x="22849" y="25202"/>
                    </a:cubicBezTo>
                    <a:cubicBezTo>
                      <a:pt x="22907" y="25110"/>
                      <a:pt x="22968" y="25081"/>
                      <a:pt x="23028" y="25081"/>
                    </a:cubicBezTo>
                    <a:close/>
                    <a:moveTo>
                      <a:pt x="34041" y="0"/>
                    </a:moveTo>
                    <a:cubicBezTo>
                      <a:pt x="33860" y="0"/>
                      <a:pt x="33678" y="15"/>
                      <a:pt x="33493" y="44"/>
                    </a:cubicBezTo>
                    <a:cubicBezTo>
                      <a:pt x="32243" y="259"/>
                      <a:pt x="31255" y="925"/>
                      <a:pt x="30481" y="1914"/>
                    </a:cubicBezTo>
                    <a:cubicBezTo>
                      <a:pt x="30147" y="2342"/>
                      <a:pt x="29850" y="2795"/>
                      <a:pt x="29528" y="3235"/>
                    </a:cubicBezTo>
                    <a:cubicBezTo>
                      <a:pt x="29469" y="3319"/>
                      <a:pt x="29385" y="3390"/>
                      <a:pt x="29302" y="3497"/>
                    </a:cubicBezTo>
                    <a:cubicBezTo>
                      <a:pt x="29088" y="2437"/>
                      <a:pt x="28540" y="1687"/>
                      <a:pt x="27659" y="1152"/>
                    </a:cubicBezTo>
                    <a:cubicBezTo>
                      <a:pt x="27176" y="861"/>
                      <a:pt x="26669" y="742"/>
                      <a:pt x="26156" y="742"/>
                    </a:cubicBezTo>
                    <a:cubicBezTo>
                      <a:pt x="25872" y="742"/>
                      <a:pt x="25586" y="778"/>
                      <a:pt x="25301" y="842"/>
                    </a:cubicBezTo>
                    <a:cubicBezTo>
                      <a:pt x="24647" y="985"/>
                      <a:pt x="23956" y="1128"/>
                      <a:pt x="23385" y="1545"/>
                    </a:cubicBezTo>
                    <a:cubicBezTo>
                      <a:pt x="23254" y="1628"/>
                      <a:pt x="23099" y="1687"/>
                      <a:pt x="22968" y="1783"/>
                    </a:cubicBezTo>
                    <a:cubicBezTo>
                      <a:pt x="22646" y="2033"/>
                      <a:pt x="22301" y="2247"/>
                      <a:pt x="22027" y="2545"/>
                    </a:cubicBezTo>
                    <a:cubicBezTo>
                      <a:pt x="21801" y="2783"/>
                      <a:pt x="21670" y="3104"/>
                      <a:pt x="21491" y="3390"/>
                    </a:cubicBezTo>
                    <a:cubicBezTo>
                      <a:pt x="21349" y="3604"/>
                      <a:pt x="21206" y="3819"/>
                      <a:pt x="21075" y="4033"/>
                    </a:cubicBezTo>
                    <a:cubicBezTo>
                      <a:pt x="21039" y="4092"/>
                      <a:pt x="21051" y="4176"/>
                      <a:pt x="21039" y="4235"/>
                    </a:cubicBezTo>
                    <a:cubicBezTo>
                      <a:pt x="21027" y="4295"/>
                      <a:pt x="21027" y="4366"/>
                      <a:pt x="21003" y="4426"/>
                    </a:cubicBezTo>
                    <a:cubicBezTo>
                      <a:pt x="20884" y="4688"/>
                      <a:pt x="20753" y="4950"/>
                      <a:pt x="20646" y="5224"/>
                    </a:cubicBezTo>
                    <a:cubicBezTo>
                      <a:pt x="20384" y="5890"/>
                      <a:pt x="20134" y="6557"/>
                      <a:pt x="19872" y="7224"/>
                    </a:cubicBezTo>
                    <a:cubicBezTo>
                      <a:pt x="19848" y="7283"/>
                      <a:pt x="19789" y="7331"/>
                      <a:pt x="19753" y="7390"/>
                    </a:cubicBezTo>
                    <a:cubicBezTo>
                      <a:pt x="19229" y="6343"/>
                      <a:pt x="18360" y="5807"/>
                      <a:pt x="17253" y="5724"/>
                    </a:cubicBezTo>
                    <a:cubicBezTo>
                      <a:pt x="17154" y="5716"/>
                      <a:pt x="17056" y="5713"/>
                      <a:pt x="16958" y="5713"/>
                    </a:cubicBezTo>
                    <a:cubicBezTo>
                      <a:pt x="16092" y="5713"/>
                      <a:pt x="15275" y="5995"/>
                      <a:pt x="14526" y="6498"/>
                    </a:cubicBezTo>
                    <a:cubicBezTo>
                      <a:pt x="14050" y="6819"/>
                      <a:pt x="13550" y="7129"/>
                      <a:pt x="13121" y="7545"/>
                    </a:cubicBezTo>
                    <a:cubicBezTo>
                      <a:pt x="12967" y="7712"/>
                      <a:pt x="12752" y="7831"/>
                      <a:pt x="12609" y="8010"/>
                    </a:cubicBezTo>
                    <a:cubicBezTo>
                      <a:pt x="12276" y="8426"/>
                      <a:pt x="11943" y="8867"/>
                      <a:pt x="11621" y="9295"/>
                    </a:cubicBezTo>
                    <a:cubicBezTo>
                      <a:pt x="11264" y="9784"/>
                      <a:pt x="10919" y="10272"/>
                      <a:pt x="10573" y="10772"/>
                    </a:cubicBezTo>
                    <a:cubicBezTo>
                      <a:pt x="10264" y="11212"/>
                      <a:pt x="9990" y="11689"/>
                      <a:pt x="9669" y="12117"/>
                    </a:cubicBezTo>
                    <a:cubicBezTo>
                      <a:pt x="9371" y="12522"/>
                      <a:pt x="9038" y="12903"/>
                      <a:pt x="8692" y="13284"/>
                    </a:cubicBezTo>
                    <a:cubicBezTo>
                      <a:pt x="8061" y="13987"/>
                      <a:pt x="7418" y="14677"/>
                      <a:pt x="6787" y="15368"/>
                    </a:cubicBezTo>
                    <a:cubicBezTo>
                      <a:pt x="5966" y="16284"/>
                      <a:pt x="5085" y="17106"/>
                      <a:pt x="4120" y="17868"/>
                    </a:cubicBezTo>
                    <a:cubicBezTo>
                      <a:pt x="3858" y="18070"/>
                      <a:pt x="3596" y="18273"/>
                      <a:pt x="3334" y="18475"/>
                    </a:cubicBezTo>
                    <a:cubicBezTo>
                      <a:pt x="3227" y="18570"/>
                      <a:pt x="3144" y="18678"/>
                      <a:pt x="3037" y="18761"/>
                    </a:cubicBezTo>
                    <a:cubicBezTo>
                      <a:pt x="2287" y="19344"/>
                      <a:pt x="1525" y="19904"/>
                      <a:pt x="786" y="20487"/>
                    </a:cubicBezTo>
                    <a:cubicBezTo>
                      <a:pt x="191" y="20964"/>
                      <a:pt x="1" y="21666"/>
                      <a:pt x="251" y="22357"/>
                    </a:cubicBezTo>
                    <a:cubicBezTo>
                      <a:pt x="394" y="22738"/>
                      <a:pt x="584" y="23107"/>
                      <a:pt x="751" y="23476"/>
                    </a:cubicBezTo>
                    <a:cubicBezTo>
                      <a:pt x="2037" y="23035"/>
                      <a:pt x="3334" y="22607"/>
                      <a:pt x="4620" y="22142"/>
                    </a:cubicBezTo>
                    <a:cubicBezTo>
                      <a:pt x="5704" y="21761"/>
                      <a:pt x="6752" y="21309"/>
                      <a:pt x="7859" y="20987"/>
                    </a:cubicBezTo>
                    <a:cubicBezTo>
                      <a:pt x="8204" y="20892"/>
                      <a:pt x="8514" y="20773"/>
                      <a:pt x="8835" y="20630"/>
                    </a:cubicBezTo>
                    <a:cubicBezTo>
                      <a:pt x="9680" y="20285"/>
                      <a:pt x="10562" y="20047"/>
                      <a:pt x="11419" y="19737"/>
                    </a:cubicBezTo>
                    <a:cubicBezTo>
                      <a:pt x="11895" y="19571"/>
                      <a:pt x="12347" y="19368"/>
                      <a:pt x="12824" y="19190"/>
                    </a:cubicBezTo>
                    <a:cubicBezTo>
                      <a:pt x="13669" y="18880"/>
                      <a:pt x="14514" y="18606"/>
                      <a:pt x="15360" y="18285"/>
                    </a:cubicBezTo>
                    <a:cubicBezTo>
                      <a:pt x="15884" y="18082"/>
                      <a:pt x="16396" y="17832"/>
                      <a:pt x="16919" y="17618"/>
                    </a:cubicBezTo>
                    <a:cubicBezTo>
                      <a:pt x="17979" y="17189"/>
                      <a:pt x="19039" y="16785"/>
                      <a:pt x="20098" y="16356"/>
                    </a:cubicBezTo>
                    <a:cubicBezTo>
                      <a:pt x="21587" y="15737"/>
                      <a:pt x="23075" y="15130"/>
                      <a:pt x="24551" y="14475"/>
                    </a:cubicBezTo>
                    <a:cubicBezTo>
                      <a:pt x="26206" y="13737"/>
                      <a:pt x="27861" y="12975"/>
                      <a:pt x="29492" y="12189"/>
                    </a:cubicBezTo>
                    <a:cubicBezTo>
                      <a:pt x="30778" y="11570"/>
                      <a:pt x="32028" y="10903"/>
                      <a:pt x="33302" y="10260"/>
                    </a:cubicBezTo>
                    <a:cubicBezTo>
                      <a:pt x="33660" y="10069"/>
                      <a:pt x="34005" y="9796"/>
                      <a:pt x="34386" y="9748"/>
                    </a:cubicBezTo>
                    <a:cubicBezTo>
                      <a:pt x="34886" y="9676"/>
                      <a:pt x="35136" y="9295"/>
                      <a:pt x="35517" y="9105"/>
                    </a:cubicBezTo>
                    <a:cubicBezTo>
                      <a:pt x="35910" y="8903"/>
                      <a:pt x="36315" y="8712"/>
                      <a:pt x="36708" y="8522"/>
                    </a:cubicBezTo>
                    <a:cubicBezTo>
                      <a:pt x="36958" y="8403"/>
                      <a:pt x="37208" y="8283"/>
                      <a:pt x="37458" y="8176"/>
                    </a:cubicBezTo>
                    <a:cubicBezTo>
                      <a:pt x="37517" y="8152"/>
                      <a:pt x="37577" y="8152"/>
                      <a:pt x="37672" y="8141"/>
                    </a:cubicBezTo>
                    <a:cubicBezTo>
                      <a:pt x="37684" y="8248"/>
                      <a:pt x="37696" y="8331"/>
                      <a:pt x="37696" y="8450"/>
                    </a:cubicBezTo>
                    <a:cubicBezTo>
                      <a:pt x="37505" y="8462"/>
                      <a:pt x="37339" y="8462"/>
                      <a:pt x="37136" y="8474"/>
                    </a:cubicBezTo>
                    <a:cubicBezTo>
                      <a:pt x="37209" y="8681"/>
                      <a:pt x="37344" y="8843"/>
                      <a:pt x="37495" y="8843"/>
                    </a:cubicBezTo>
                    <a:cubicBezTo>
                      <a:pt x="37518" y="8843"/>
                      <a:pt x="37541" y="8839"/>
                      <a:pt x="37565" y="8831"/>
                    </a:cubicBezTo>
                    <a:cubicBezTo>
                      <a:pt x="37732" y="8784"/>
                      <a:pt x="37898" y="8581"/>
                      <a:pt x="37994" y="8414"/>
                    </a:cubicBezTo>
                    <a:cubicBezTo>
                      <a:pt x="38124" y="8164"/>
                      <a:pt x="38196" y="7879"/>
                      <a:pt x="38291" y="7617"/>
                    </a:cubicBezTo>
                    <a:cubicBezTo>
                      <a:pt x="38303" y="7593"/>
                      <a:pt x="38351" y="7593"/>
                      <a:pt x="38422" y="7569"/>
                    </a:cubicBezTo>
                    <a:lnTo>
                      <a:pt x="38422" y="7569"/>
                    </a:lnTo>
                    <a:cubicBezTo>
                      <a:pt x="38398" y="7831"/>
                      <a:pt x="38279" y="8105"/>
                      <a:pt x="38672" y="8176"/>
                    </a:cubicBezTo>
                    <a:cubicBezTo>
                      <a:pt x="38625" y="8295"/>
                      <a:pt x="38577" y="8391"/>
                      <a:pt x="38529" y="8486"/>
                    </a:cubicBezTo>
                    <a:cubicBezTo>
                      <a:pt x="38569" y="8495"/>
                      <a:pt x="38609" y="8499"/>
                      <a:pt x="38648" y="8499"/>
                    </a:cubicBezTo>
                    <a:cubicBezTo>
                      <a:pt x="38873" y="8499"/>
                      <a:pt x="39090" y="8360"/>
                      <a:pt x="39160" y="8117"/>
                    </a:cubicBezTo>
                    <a:cubicBezTo>
                      <a:pt x="39244" y="7843"/>
                      <a:pt x="39398" y="7545"/>
                      <a:pt x="39160" y="7260"/>
                    </a:cubicBezTo>
                    <a:cubicBezTo>
                      <a:pt x="39137" y="7236"/>
                      <a:pt x="39184" y="7152"/>
                      <a:pt x="39184" y="7093"/>
                    </a:cubicBezTo>
                    <a:cubicBezTo>
                      <a:pt x="39232" y="7117"/>
                      <a:pt x="39303" y="7117"/>
                      <a:pt x="39327" y="7152"/>
                    </a:cubicBezTo>
                    <a:cubicBezTo>
                      <a:pt x="39494" y="7450"/>
                      <a:pt x="39648" y="7748"/>
                      <a:pt x="39815" y="8045"/>
                    </a:cubicBezTo>
                    <a:cubicBezTo>
                      <a:pt x="39922" y="8236"/>
                      <a:pt x="39851" y="8343"/>
                      <a:pt x="39696" y="8438"/>
                    </a:cubicBezTo>
                    <a:cubicBezTo>
                      <a:pt x="39446" y="8581"/>
                      <a:pt x="39208" y="8712"/>
                      <a:pt x="38958" y="8855"/>
                    </a:cubicBezTo>
                    <a:cubicBezTo>
                      <a:pt x="38363" y="9212"/>
                      <a:pt x="37767" y="9569"/>
                      <a:pt x="37160" y="9915"/>
                    </a:cubicBezTo>
                    <a:cubicBezTo>
                      <a:pt x="36458" y="10319"/>
                      <a:pt x="35755" y="10712"/>
                      <a:pt x="35041" y="11105"/>
                    </a:cubicBezTo>
                    <a:cubicBezTo>
                      <a:pt x="34267" y="11534"/>
                      <a:pt x="33469" y="11927"/>
                      <a:pt x="32695" y="12355"/>
                    </a:cubicBezTo>
                    <a:cubicBezTo>
                      <a:pt x="31886" y="12808"/>
                      <a:pt x="31028" y="13189"/>
                      <a:pt x="30183" y="13582"/>
                    </a:cubicBezTo>
                    <a:cubicBezTo>
                      <a:pt x="29397" y="13951"/>
                      <a:pt x="28576" y="14260"/>
                      <a:pt x="27826" y="14701"/>
                    </a:cubicBezTo>
                    <a:cubicBezTo>
                      <a:pt x="27254" y="15034"/>
                      <a:pt x="26635" y="15237"/>
                      <a:pt x="26052" y="15511"/>
                    </a:cubicBezTo>
                    <a:cubicBezTo>
                      <a:pt x="25123" y="15963"/>
                      <a:pt x="24158" y="16320"/>
                      <a:pt x="23218" y="16737"/>
                    </a:cubicBezTo>
                    <a:cubicBezTo>
                      <a:pt x="22611" y="16999"/>
                      <a:pt x="22027" y="17296"/>
                      <a:pt x="21432" y="17570"/>
                    </a:cubicBezTo>
                    <a:cubicBezTo>
                      <a:pt x="21051" y="17749"/>
                      <a:pt x="20682" y="17951"/>
                      <a:pt x="20289" y="18082"/>
                    </a:cubicBezTo>
                    <a:cubicBezTo>
                      <a:pt x="18860" y="18570"/>
                      <a:pt x="17467" y="19154"/>
                      <a:pt x="16062" y="19678"/>
                    </a:cubicBezTo>
                    <a:cubicBezTo>
                      <a:pt x="14931" y="20106"/>
                      <a:pt x="13776" y="20487"/>
                      <a:pt x="12645" y="20892"/>
                    </a:cubicBezTo>
                    <a:cubicBezTo>
                      <a:pt x="12419" y="20975"/>
                      <a:pt x="12205" y="21071"/>
                      <a:pt x="11990" y="21154"/>
                    </a:cubicBezTo>
                    <a:cubicBezTo>
                      <a:pt x="11895" y="21191"/>
                      <a:pt x="11800" y="21221"/>
                      <a:pt x="11710" y="21221"/>
                    </a:cubicBezTo>
                    <a:cubicBezTo>
                      <a:pt x="11597" y="21221"/>
                      <a:pt x="11493" y="21174"/>
                      <a:pt x="11407" y="21035"/>
                    </a:cubicBezTo>
                    <a:cubicBezTo>
                      <a:pt x="11395" y="21011"/>
                      <a:pt x="11347" y="21011"/>
                      <a:pt x="11312" y="20999"/>
                    </a:cubicBezTo>
                    <a:cubicBezTo>
                      <a:pt x="11288" y="21023"/>
                      <a:pt x="11264" y="21035"/>
                      <a:pt x="11264" y="21047"/>
                    </a:cubicBezTo>
                    <a:cubicBezTo>
                      <a:pt x="11395" y="21440"/>
                      <a:pt x="11109" y="21499"/>
                      <a:pt x="10847" y="21595"/>
                    </a:cubicBezTo>
                    <a:cubicBezTo>
                      <a:pt x="9978" y="21904"/>
                      <a:pt x="9121" y="22226"/>
                      <a:pt x="8264" y="22535"/>
                    </a:cubicBezTo>
                    <a:cubicBezTo>
                      <a:pt x="8212" y="22556"/>
                      <a:pt x="8156" y="22561"/>
                      <a:pt x="8098" y="22561"/>
                    </a:cubicBezTo>
                    <a:cubicBezTo>
                      <a:pt x="8044" y="22561"/>
                      <a:pt x="7989" y="22556"/>
                      <a:pt x="7934" y="22556"/>
                    </a:cubicBezTo>
                    <a:cubicBezTo>
                      <a:pt x="7913" y="22556"/>
                      <a:pt x="7892" y="22557"/>
                      <a:pt x="7871" y="22559"/>
                    </a:cubicBezTo>
                    <a:cubicBezTo>
                      <a:pt x="7847" y="22559"/>
                      <a:pt x="7820" y="22558"/>
                      <a:pt x="7794" y="22558"/>
                    </a:cubicBezTo>
                    <a:cubicBezTo>
                      <a:pt x="7742" y="22558"/>
                      <a:pt x="7692" y="22563"/>
                      <a:pt x="7668" y="22595"/>
                    </a:cubicBezTo>
                    <a:cubicBezTo>
                      <a:pt x="7371" y="22940"/>
                      <a:pt x="6930" y="22952"/>
                      <a:pt x="6537" y="23095"/>
                    </a:cubicBezTo>
                    <a:cubicBezTo>
                      <a:pt x="5906" y="23321"/>
                      <a:pt x="5275" y="23559"/>
                      <a:pt x="4644" y="23785"/>
                    </a:cubicBezTo>
                    <a:cubicBezTo>
                      <a:pt x="4073" y="23988"/>
                      <a:pt x="3489" y="24166"/>
                      <a:pt x="2918" y="24369"/>
                    </a:cubicBezTo>
                    <a:cubicBezTo>
                      <a:pt x="2430" y="24535"/>
                      <a:pt x="1941" y="24714"/>
                      <a:pt x="1453" y="24893"/>
                    </a:cubicBezTo>
                    <a:cubicBezTo>
                      <a:pt x="1525" y="25095"/>
                      <a:pt x="1560" y="25345"/>
                      <a:pt x="1691" y="25500"/>
                    </a:cubicBezTo>
                    <a:cubicBezTo>
                      <a:pt x="2025" y="25893"/>
                      <a:pt x="2382" y="26274"/>
                      <a:pt x="2787" y="26583"/>
                    </a:cubicBezTo>
                    <a:cubicBezTo>
                      <a:pt x="2966" y="26713"/>
                      <a:pt x="3246" y="26809"/>
                      <a:pt x="3485" y="26809"/>
                    </a:cubicBezTo>
                    <a:cubicBezTo>
                      <a:pt x="3532" y="26809"/>
                      <a:pt x="3577" y="26805"/>
                      <a:pt x="3620" y="26798"/>
                    </a:cubicBezTo>
                    <a:cubicBezTo>
                      <a:pt x="4525" y="26631"/>
                      <a:pt x="5406" y="26357"/>
                      <a:pt x="6299" y="26190"/>
                    </a:cubicBezTo>
                    <a:cubicBezTo>
                      <a:pt x="7049" y="26048"/>
                      <a:pt x="7823" y="25964"/>
                      <a:pt x="8585" y="25881"/>
                    </a:cubicBezTo>
                    <a:cubicBezTo>
                      <a:pt x="9073" y="25821"/>
                      <a:pt x="9573" y="25928"/>
                      <a:pt x="10026" y="25678"/>
                    </a:cubicBezTo>
                    <a:cubicBezTo>
                      <a:pt x="10030" y="25676"/>
                      <a:pt x="10036" y="25675"/>
                      <a:pt x="10043" y="25675"/>
                    </a:cubicBezTo>
                    <a:cubicBezTo>
                      <a:pt x="10071" y="25675"/>
                      <a:pt x="10116" y="25693"/>
                      <a:pt x="10145" y="25702"/>
                    </a:cubicBezTo>
                    <a:cubicBezTo>
                      <a:pt x="10368" y="25734"/>
                      <a:pt x="10600" y="25813"/>
                      <a:pt x="10825" y="25813"/>
                    </a:cubicBezTo>
                    <a:cubicBezTo>
                      <a:pt x="10852" y="25813"/>
                      <a:pt x="10880" y="25812"/>
                      <a:pt x="10907" y="25809"/>
                    </a:cubicBezTo>
                    <a:cubicBezTo>
                      <a:pt x="11224" y="25778"/>
                      <a:pt x="11540" y="25763"/>
                      <a:pt x="11856" y="25763"/>
                    </a:cubicBezTo>
                    <a:cubicBezTo>
                      <a:pt x="12486" y="25763"/>
                      <a:pt x="13113" y="25821"/>
                      <a:pt x="13740" y="25917"/>
                    </a:cubicBezTo>
                    <a:cubicBezTo>
                      <a:pt x="14026" y="25952"/>
                      <a:pt x="14312" y="25964"/>
                      <a:pt x="14550" y="25988"/>
                    </a:cubicBezTo>
                    <a:cubicBezTo>
                      <a:pt x="14598" y="25750"/>
                      <a:pt x="14633" y="25595"/>
                      <a:pt x="14669" y="25440"/>
                    </a:cubicBezTo>
                    <a:lnTo>
                      <a:pt x="14776" y="25440"/>
                    </a:lnTo>
                    <a:cubicBezTo>
                      <a:pt x="14800" y="25512"/>
                      <a:pt x="14824" y="25583"/>
                      <a:pt x="14860" y="25655"/>
                    </a:cubicBezTo>
                    <a:cubicBezTo>
                      <a:pt x="14931" y="25798"/>
                      <a:pt x="14979" y="26000"/>
                      <a:pt x="15098" y="26071"/>
                    </a:cubicBezTo>
                    <a:cubicBezTo>
                      <a:pt x="15248" y="26157"/>
                      <a:pt x="15446" y="26204"/>
                      <a:pt x="15622" y="26204"/>
                    </a:cubicBezTo>
                    <a:cubicBezTo>
                      <a:pt x="15642" y="26204"/>
                      <a:pt x="15662" y="26204"/>
                      <a:pt x="15681" y="26202"/>
                    </a:cubicBezTo>
                    <a:cubicBezTo>
                      <a:pt x="15795" y="26192"/>
                      <a:pt x="15908" y="26187"/>
                      <a:pt x="16020" y="26187"/>
                    </a:cubicBezTo>
                    <a:cubicBezTo>
                      <a:pt x="16823" y="26187"/>
                      <a:pt x="17586" y="26427"/>
                      <a:pt x="18348" y="26583"/>
                    </a:cubicBezTo>
                    <a:cubicBezTo>
                      <a:pt x="19134" y="26750"/>
                      <a:pt x="19967" y="26714"/>
                      <a:pt x="20729" y="27048"/>
                    </a:cubicBezTo>
                    <a:cubicBezTo>
                      <a:pt x="20733" y="27052"/>
                      <a:pt x="20739" y="27053"/>
                      <a:pt x="20745" y="27053"/>
                    </a:cubicBezTo>
                    <a:cubicBezTo>
                      <a:pt x="20757" y="27053"/>
                      <a:pt x="20773" y="27048"/>
                      <a:pt x="20789" y="27048"/>
                    </a:cubicBezTo>
                    <a:cubicBezTo>
                      <a:pt x="21539" y="27095"/>
                      <a:pt x="22289" y="27131"/>
                      <a:pt x="23039" y="27167"/>
                    </a:cubicBezTo>
                    <a:cubicBezTo>
                      <a:pt x="23131" y="27177"/>
                      <a:pt x="23223" y="27231"/>
                      <a:pt x="23300" y="27231"/>
                    </a:cubicBezTo>
                    <a:cubicBezTo>
                      <a:pt x="23313" y="27231"/>
                      <a:pt x="23325" y="27230"/>
                      <a:pt x="23337" y="27226"/>
                    </a:cubicBezTo>
                    <a:cubicBezTo>
                      <a:pt x="23635" y="27167"/>
                      <a:pt x="23920" y="27083"/>
                      <a:pt x="24206" y="26988"/>
                    </a:cubicBezTo>
                    <a:cubicBezTo>
                      <a:pt x="24563" y="26869"/>
                      <a:pt x="24909" y="26679"/>
                      <a:pt x="25266" y="26583"/>
                    </a:cubicBezTo>
                    <a:cubicBezTo>
                      <a:pt x="25671" y="26488"/>
                      <a:pt x="25730" y="25952"/>
                      <a:pt x="26171" y="25917"/>
                    </a:cubicBezTo>
                    <a:cubicBezTo>
                      <a:pt x="26171" y="25917"/>
                      <a:pt x="26183" y="25905"/>
                      <a:pt x="26183" y="25893"/>
                    </a:cubicBezTo>
                    <a:cubicBezTo>
                      <a:pt x="26313" y="25667"/>
                      <a:pt x="26468" y="25452"/>
                      <a:pt x="26575" y="25214"/>
                    </a:cubicBezTo>
                    <a:cubicBezTo>
                      <a:pt x="26885" y="24547"/>
                      <a:pt x="26968" y="23869"/>
                      <a:pt x="26659" y="23178"/>
                    </a:cubicBezTo>
                    <a:cubicBezTo>
                      <a:pt x="26575" y="23000"/>
                      <a:pt x="26504" y="22833"/>
                      <a:pt x="26421" y="22630"/>
                    </a:cubicBezTo>
                    <a:cubicBezTo>
                      <a:pt x="26508" y="22630"/>
                      <a:pt x="26569" y="22625"/>
                      <a:pt x="26621" y="22625"/>
                    </a:cubicBezTo>
                    <a:cubicBezTo>
                      <a:pt x="26647" y="22625"/>
                      <a:pt x="26671" y="22626"/>
                      <a:pt x="26694" y="22630"/>
                    </a:cubicBezTo>
                    <a:cubicBezTo>
                      <a:pt x="28099" y="23035"/>
                      <a:pt x="29552" y="23142"/>
                      <a:pt x="30981" y="23345"/>
                    </a:cubicBezTo>
                    <a:cubicBezTo>
                      <a:pt x="31044" y="23355"/>
                      <a:pt x="31117" y="23394"/>
                      <a:pt x="31175" y="23394"/>
                    </a:cubicBezTo>
                    <a:cubicBezTo>
                      <a:pt x="31182" y="23394"/>
                      <a:pt x="31189" y="23394"/>
                      <a:pt x="31195" y="23392"/>
                    </a:cubicBezTo>
                    <a:cubicBezTo>
                      <a:pt x="31898" y="23261"/>
                      <a:pt x="32624" y="23321"/>
                      <a:pt x="33291" y="23011"/>
                    </a:cubicBezTo>
                    <a:cubicBezTo>
                      <a:pt x="33624" y="22857"/>
                      <a:pt x="33981" y="22761"/>
                      <a:pt x="34314" y="22607"/>
                    </a:cubicBezTo>
                    <a:cubicBezTo>
                      <a:pt x="34386" y="22583"/>
                      <a:pt x="34410" y="22452"/>
                      <a:pt x="34434" y="22357"/>
                    </a:cubicBezTo>
                    <a:cubicBezTo>
                      <a:pt x="34457" y="22273"/>
                      <a:pt x="34469" y="22166"/>
                      <a:pt x="34505" y="22011"/>
                    </a:cubicBezTo>
                    <a:cubicBezTo>
                      <a:pt x="34636" y="22154"/>
                      <a:pt x="34695" y="22214"/>
                      <a:pt x="34779" y="22309"/>
                    </a:cubicBezTo>
                    <a:cubicBezTo>
                      <a:pt x="35196" y="21940"/>
                      <a:pt x="35577" y="21559"/>
                      <a:pt x="35803" y="21059"/>
                    </a:cubicBezTo>
                    <a:cubicBezTo>
                      <a:pt x="36017" y="20618"/>
                      <a:pt x="36065" y="20154"/>
                      <a:pt x="35969" y="19654"/>
                    </a:cubicBezTo>
                    <a:cubicBezTo>
                      <a:pt x="35898" y="19273"/>
                      <a:pt x="35922" y="18880"/>
                      <a:pt x="35731" y="18523"/>
                    </a:cubicBezTo>
                    <a:cubicBezTo>
                      <a:pt x="35684" y="18416"/>
                      <a:pt x="35684" y="18273"/>
                      <a:pt x="35862" y="18249"/>
                    </a:cubicBezTo>
                    <a:cubicBezTo>
                      <a:pt x="36112" y="18201"/>
                      <a:pt x="36350" y="18142"/>
                      <a:pt x="36600" y="18082"/>
                    </a:cubicBezTo>
                    <a:cubicBezTo>
                      <a:pt x="36756" y="18041"/>
                      <a:pt x="36929" y="17919"/>
                      <a:pt x="37058" y="17919"/>
                    </a:cubicBezTo>
                    <a:cubicBezTo>
                      <a:pt x="37077" y="17919"/>
                      <a:pt x="37095" y="17921"/>
                      <a:pt x="37112" y="17927"/>
                    </a:cubicBezTo>
                    <a:cubicBezTo>
                      <a:pt x="37237" y="17976"/>
                      <a:pt x="37356" y="17990"/>
                      <a:pt x="37475" y="17990"/>
                    </a:cubicBezTo>
                    <a:cubicBezTo>
                      <a:pt x="37618" y="17990"/>
                      <a:pt x="37761" y="17970"/>
                      <a:pt x="37910" y="17963"/>
                    </a:cubicBezTo>
                    <a:cubicBezTo>
                      <a:pt x="38982" y="17951"/>
                      <a:pt x="40029" y="17785"/>
                      <a:pt x="41018" y="17368"/>
                    </a:cubicBezTo>
                    <a:cubicBezTo>
                      <a:pt x="41244" y="17273"/>
                      <a:pt x="41423" y="17189"/>
                      <a:pt x="41375" y="16939"/>
                    </a:cubicBezTo>
                    <a:cubicBezTo>
                      <a:pt x="41518" y="16892"/>
                      <a:pt x="41661" y="16868"/>
                      <a:pt x="41768" y="16796"/>
                    </a:cubicBezTo>
                    <a:cubicBezTo>
                      <a:pt x="41923" y="16689"/>
                      <a:pt x="42065" y="16570"/>
                      <a:pt x="42196" y="16427"/>
                    </a:cubicBezTo>
                    <a:cubicBezTo>
                      <a:pt x="42327" y="16284"/>
                      <a:pt x="42435" y="16130"/>
                      <a:pt x="42530" y="15951"/>
                    </a:cubicBezTo>
                    <a:cubicBezTo>
                      <a:pt x="42804" y="15487"/>
                      <a:pt x="42744" y="14975"/>
                      <a:pt x="42649" y="14487"/>
                    </a:cubicBezTo>
                    <a:cubicBezTo>
                      <a:pt x="42506" y="13737"/>
                      <a:pt x="42304" y="13022"/>
                      <a:pt x="41780" y="12439"/>
                    </a:cubicBezTo>
                    <a:cubicBezTo>
                      <a:pt x="41530" y="12141"/>
                      <a:pt x="41327" y="11808"/>
                      <a:pt x="41113" y="11486"/>
                    </a:cubicBezTo>
                    <a:cubicBezTo>
                      <a:pt x="41161" y="11439"/>
                      <a:pt x="41184" y="11403"/>
                      <a:pt x="41208" y="11403"/>
                    </a:cubicBezTo>
                    <a:cubicBezTo>
                      <a:pt x="41875" y="11331"/>
                      <a:pt x="42375" y="10927"/>
                      <a:pt x="42923" y="10605"/>
                    </a:cubicBezTo>
                    <a:cubicBezTo>
                      <a:pt x="43197" y="10438"/>
                      <a:pt x="43494" y="10284"/>
                      <a:pt x="43756" y="10093"/>
                    </a:cubicBezTo>
                    <a:cubicBezTo>
                      <a:pt x="43923" y="9962"/>
                      <a:pt x="44018" y="9724"/>
                      <a:pt x="44280" y="9688"/>
                    </a:cubicBezTo>
                    <a:cubicBezTo>
                      <a:pt x="44328" y="9676"/>
                      <a:pt x="44387" y="9557"/>
                      <a:pt x="44387" y="9486"/>
                    </a:cubicBezTo>
                    <a:cubicBezTo>
                      <a:pt x="44399" y="9319"/>
                      <a:pt x="44459" y="9260"/>
                      <a:pt x="44625" y="9236"/>
                    </a:cubicBezTo>
                    <a:cubicBezTo>
                      <a:pt x="44744" y="9224"/>
                      <a:pt x="44923" y="9141"/>
                      <a:pt x="44959" y="9045"/>
                    </a:cubicBezTo>
                    <a:cubicBezTo>
                      <a:pt x="45054" y="8760"/>
                      <a:pt x="45268" y="8593"/>
                      <a:pt x="45459" y="8379"/>
                    </a:cubicBezTo>
                    <a:cubicBezTo>
                      <a:pt x="45959" y="7855"/>
                      <a:pt x="46161" y="7176"/>
                      <a:pt x="46304" y="6438"/>
                    </a:cubicBezTo>
                    <a:lnTo>
                      <a:pt x="46304" y="6438"/>
                    </a:lnTo>
                    <a:cubicBezTo>
                      <a:pt x="46267" y="6441"/>
                      <a:pt x="46231" y="6443"/>
                      <a:pt x="46196" y="6443"/>
                    </a:cubicBezTo>
                    <a:cubicBezTo>
                      <a:pt x="45950" y="6443"/>
                      <a:pt x="45759" y="6359"/>
                      <a:pt x="45697" y="6057"/>
                    </a:cubicBezTo>
                    <a:cubicBezTo>
                      <a:pt x="45780" y="6057"/>
                      <a:pt x="45852" y="6045"/>
                      <a:pt x="45923" y="6045"/>
                    </a:cubicBezTo>
                    <a:cubicBezTo>
                      <a:pt x="46423" y="6045"/>
                      <a:pt x="46506" y="5997"/>
                      <a:pt x="46471" y="5497"/>
                    </a:cubicBezTo>
                    <a:cubicBezTo>
                      <a:pt x="46423" y="4890"/>
                      <a:pt x="46352" y="4283"/>
                      <a:pt x="45971" y="3771"/>
                    </a:cubicBezTo>
                    <a:cubicBezTo>
                      <a:pt x="45828" y="3569"/>
                      <a:pt x="45637" y="3390"/>
                      <a:pt x="45471" y="3199"/>
                    </a:cubicBezTo>
                    <a:cubicBezTo>
                      <a:pt x="44982" y="2640"/>
                      <a:pt x="44363" y="2283"/>
                      <a:pt x="43625" y="2116"/>
                    </a:cubicBezTo>
                    <a:cubicBezTo>
                      <a:pt x="43077" y="1997"/>
                      <a:pt x="42506" y="1949"/>
                      <a:pt x="41934" y="1926"/>
                    </a:cubicBezTo>
                    <a:cubicBezTo>
                      <a:pt x="41891" y="1924"/>
                      <a:pt x="41848" y="1923"/>
                      <a:pt x="41806" y="1923"/>
                    </a:cubicBezTo>
                    <a:cubicBezTo>
                      <a:pt x="41236" y="1923"/>
                      <a:pt x="40703" y="2064"/>
                      <a:pt x="40160" y="2164"/>
                    </a:cubicBezTo>
                    <a:cubicBezTo>
                      <a:pt x="40048" y="2186"/>
                      <a:pt x="39925" y="2368"/>
                      <a:pt x="39841" y="2368"/>
                    </a:cubicBezTo>
                    <a:cubicBezTo>
                      <a:pt x="39836" y="2368"/>
                      <a:pt x="39832" y="2367"/>
                      <a:pt x="39827" y="2366"/>
                    </a:cubicBezTo>
                    <a:cubicBezTo>
                      <a:pt x="39774" y="2352"/>
                      <a:pt x="39723" y="2345"/>
                      <a:pt x="39675" y="2345"/>
                    </a:cubicBezTo>
                    <a:cubicBezTo>
                      <a:pt x="39443" y="2345"/>
                      <a:pt x="39262" y="2490"/>
                      <a:pt x="39065" y="2568"/>
                    </a:cubicBezTo>
                    <a:cubicBezTo>
                      <a:pt x="38589" y="2759"/>
                      <a:pt x="38113" y="2973"/>
                      <a:pt x="37648" y="3199"/>
                    </a:cubicBezTo>
                    <a:cubicBezTo>
                      <a:pt x="37583" y="3232"/>
                      <a:pt x="37540" y="3250"/>
                      <a:pt x="37509" y="3250"/>
                    </a:cubicBezTo>
                    <a:cubicBezTo>
                      <a:pt x="37461" y="3250"/>
                      <a:pt x="37444" y="3206"/>
                      <a:pt x="37422" y="3104"/>
                    </a:cubicBezTo>
                    <a:cubicBezTo>
                      <a:pt x="37351" y="2795"/>
                      <a:pt x="37303" y="2473"/>
                      <a:pt x="37184" y="2176"/>
                    </a:cubicBezTo>
                    <a:cubicBezTo>
                      <a:pt x="36934" y="1545"/>
                      <a:pt x="36577" y="973"/>
                      <a:pt x="36005" y="580"/>
                    </a:cubicBezTo>
                    <a:cubicBezTo>
                      <a:pt x="35838" y="461"/>
                      <a:pt x="35636" y="425"/>
                      <a:pt x="35457" y="342"/>
                    </a:cubicBezTo>
                    <a:cubicBezTo>
                      <a:pt x="34998" y="108"/>
                      <a:pt x="34526" y="0"/>
                      <a:pt x="340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8" name="Google Shape;758;p48"/>
              <p:cNvSpPr/>
              <p:nvPr/>
            </p:nvSpPr>
            <p:spPr>
              <a:xfrm>
                <a:off x="667025" y="1355050"/>
                <a:ext cx="1005225" cy="451875"/>
              </a:xfrm>
              <a:custGeom>
                <a:rect b="b" l="l" r="r" t="t"/>
                <a:pathLst>
                  <a:path extrusionOk="0" h="18075" w="40209">
                    <a:moveTo>
                      <a:pt x="37244" y="1942"/>
                    </a:moveTo>
                    <a:cubicBezTo>
                      <a:pt x="37422" y="1953"/>
                      <a:pt x="37589" y="1977"/>
                      <a:pt x="37756" y="2001"/>
                    </a:cubicBezTo>
                    <a:cubicBezTo>
                      <a:pt x="37756" y="2037"/>
                      <a:pt x="37744" y="2073"/>
                      <a:pt x="37744" y="2108"/>
                    </a:cubicBezTo>
                    <a:cubicBezTo>
                      <a:pt x="37589" y="2120"/>
                      <a:pt x="37422" y="2144"/>
                      <a:pt x="37267" y="2144"/>
                    </a:cubicBezTo>
                    <a:cubicBezTo>
                      <a:pt x="37264" y="2145"/>
                      <a:pt x="37261" y="2146"/>
                      <a:pt x="37258" y="2146"/>
                    </a:cubicBezTo>
                    <a:cubicBezTo>
                      <a:pt x="37223" y="2146"/>
                      <a:pt x="37181" y="2094"/>
                      <a:pt x="37148" y="2073"/>
                    </a:cubicBezTo>
                    <a:cubicBezTo>
                      <a:pt x="37184" y="2025"/>
                      <a:pt x="37220" y="1942"/>
                      <a:pt x="37244" y="1942"/>
                    </a:cubicBezTo>
                    <a:close/>
                    <a:moveTo>
                      <a:pt x="11979" y="13276"/>
                    </a:moveTo>
                    <a:cubicBezTo>
                      <a:pt x="12098" y="13300"/>
                      <a:pt x="12205" y="13336"/>
                      <a:pt x="12324" y="13372"/>
                    </a:cubicBezTo>
                    <a:cubicBezTo>
                      <a:pt x="12288" y="13419"/>
                      <a:pt x="12252" y="13502"/>
                      <a:pt x="12229" y="13502"/>
                    </a:cubicBezTo>
                    <a:cubicBezTo>
                      <a:pt x="12121" y="13479"/>
                      <a:pt x="12038" y="13431"/>
                      <a:pt x="11931" y="13395"/>
                    </a:cubicBezTo>
                    <a:cubicBezTo>
                      <a:pt x="11955" y="13360"/>
                      <a:pt x="11967" y="13312"/>
                      <a:pt x="11979" y="13276"/>
                    </a:cubicBezTo>
                    <a:close/>
                    <a:moveTo>
                      <a:pt x="8340" y="14083"/>
                    </a:moveTo>
                    <a:cubicBezTo>
                      <a:pt x="8428" y="14083"/>
                      <a:pt x="8514" y="14086"/>
                      <a:pt x="8597" y="14098"/>
                    </a:cubicBezTo>
                    <a:cubicBezTo>
                      <a:pt x="8633" y="14098"/>
                      <a:pt x="8692" y="14181"/>
                      <a:pt x="8692" y="14241"/>
                    </a:cubicBezTo>
                    <a:cubicBezTo>
                      <a:pt x="8704" y="14264"/>
                      <a:pt x="8621" y="14336"/>
                      <a:pt x="8597" y="14336"/>
                    </a:cubicBezTo>
                    <a:cubicBezTo>
                      <a:pt x="8407" y="14288"/>
                      <a:pt x="8228" y="14229"/>
                      <a:pt x="8050" y="14181"/>
                    </a:cubicBezTo>
                    <a:cubicBezTo>
                      <a:pt x="8061" y="14145"/>
                      <a:pt x="8061" y="14122"/>
                      <a:pt x="8073" y="14086"/>
                    </a:cubicBezTo>
                    <a:cubicBezTo>
                      <a:pt x="8163" y="14086"/>
                      <a:pt x="8252" y="14083"/>
                      <a:pt x="8340" y="14083"/>
                    </a:cubicBezTo>
                    <a:close/>
                    <a:moveTo>
                      <a:pt x="8204" y="14562"/>
                    </a:moveTo>
                    <a:cubicBezTo>
                      <a:pt x="8228" y="14586"/>
                      <a:pt x="8252" y="14610"/>
                      <a:pt x="8276" y="14634"/>
                    </a:cubicBezTo>
                    <a:cubicBezTo>
                      <a:pt x="8133" y="14765"/>
                      <a:pt x="7990" y="14896"/>
                      <a:pt x="7835" y="15015"/>
                    </a:cubicBezTo>
                    <a:cubicBezTo>
                      <a:pt x="7907" y="14800"/>
                      <a:pt x="7966" y="14586"/>
                      <a:pt x="8204" y="14562"/>
                    </a:cubicBezTo>
                    <a:close/>
                    <a:moveTo>
                      <a:pt x="39470" y="1"/>
                    </a:moveTo>
                    <a:cubicBezTo>
                      <a:pt x="39458" y="60"/>
                      <a:pt x="39423" y="144"/>
                      <a:pt x="39446" y="168"/>
                    </a:cubicBezTo>
                    <a:cubicBezTo>
                      <a:pt x="39673" y="453"/>
                      <a:pt x="39518" y="739"/>
                      <a:pt x="39434" y="1025"/>
                    </a:cubicBezTo>
                    <a:cubicBezTo>
                      <a:pt x="39364" y="1268"/>
                      <a:pt x="39155" y="1407"/>
                      <a:pt x="38934" y="1407"/>
                    </a:cubicBezTo>
                    <a:cubicBezTo>
                      <a:pt x="38894" y="1407"/>
                      <a:pt x="38855" y="1403"/>
                      <a:pt x="38815" y="1394"/>
                    </a:cubicBezTo>
                    <a:cubicBezTo>
                      <a:pt x="38851" y="1287"/>
                      <a:pt x="38899" y="1191"/>
                      <a:pt x="38958" y="1084"/>
                    </a:cubicBezTo>
                    <a:cubicBezTo>
                      <a:pt x="38565" y="1013"/>
                      <a:pt x="38672" y="739"/>
                      <a:pt x="38696" y="477"/>
                    </a:cubicBezTo>
                    <a:lnTo>
                      <a:pt x="38696" y="477"/>
                    </a:lnTo>
                    <a:cubicBezTo>
                      <a:pt x="38637" y="501"/>
                      <a:pt x="38589" y="501"/>
                      <a:pt x="38577" y="525"/>
                    </a:cubicBezTo>
                    <a:cubicBezTo>
                      <a:pt x="38470" y="787"/>
                      <a:pt x="38410" y="1072"/>
                      <a:pt x="38268" y="1322"/>
                    </a:cubicBezTo>
                    <a:cubicBezTo>
                      <a:pt x="38172" y="1489"/>
                      <a:pt x="38018" y="1692"/>
                      <a:pt x="37851" y="1739"/>
                    </a:cubicBezTo>
                    <a:cubicBezTo>
                      <a:pt x="37827" y="1747"/>
                      <a:pt x="37804" y="1751"/>
                      <a:pt x="37781" y="1751"/>
                    </a:cubicBezTo>
                    <a:cubicBezTo>
                      <a:pt x="37630" y="1751"/>
                      <a:pt x="37495" y="1589"/>
                      <a:pt x="37422" y="1382"/>
                    </a:cubicBezTo>
                    <a:cubicBezTo>
                      <a:pt x="37625" y="1370"/>
                      <a:pt x="37791" y="1358"/>
                      <a:pt x="37982" y="1346"/>
                    </a:cubicBezTo>
                    <a:cubicBezTo>
                      <a:pt x="37970" y="1239"/>
                      <a:pt x="37970" y="1144"/>
                      <a:pt x="37958" y="1049"/>
                    </a:cubicBezTo>
                    <a:cubicBezTo>
                      <a:pt x="37863" y="1060"/>
                      <a:pt x="37791" y="1060"/>
                      <a:pt x="37732" y="1084"/>
                    </a:cubicBezTo>
                    <a:cubicBezTo>
                      <a:pt x="37482" y="1191"/>
                      <a:pt x="37232" y="1311"/>
                      <a:pt x="36994" y="1430"/>
                    </a:cubicBezTo>
                    <a:cubicBezTo>
                      <a:pt x="36589" y="1620"/>
                      <a:pt x="36196" y="1811"/>
                      <a:pt x="35803" y="2013"/>
                    </a:cubicBezTo>
                    <a:cubicBezTo>
                      <a:pt x="35422" y="2203"/>
                      <a:pt x="35172" y="2584"/>
                      <a:pt x="34672" y="2656"/>
                    </a:cubicBezTo>
                    <a:cubicBezTo>
                      <a:pt x="34291" y="2704"/>
                      <a:pt x="33946" y="2977"/>
                      <a:pt x="33577" y="3168"/>
                    </a:cubicBezTo>
                    <a:cubicBezTo>
                      <a:pt x="32314" y="3811"/>
                      <a:pt x="31064" y="4478"/>
                      <a:pt x="29778" y="5097"/>
                    </a:cubicBezTo>
                    <a:cubicBezTo>
                      <a:pt x="28135" y="5883"/>
                      <a:pt x="26492" y="6645"/>
                      <a:pt x="24825" y="7383"/>
                    </a:cubicBezTo>
                    <a:cubicBezTo>
                      <a:pt x="23361" y="8038"/>
                      <a:pt x="21873" y="8645"/>
                      <a:pt x="20384" y="9252"/>
                    </a:cubicBezTo>
                    <a:cubicBezTo>
                      <a:pt x="19325" y="9693"/>
                      <a:pt x="18253" y="10097"/>
                      <a:pt x="17194" y="10526"/>
                    </a:cubicBezTo>
                    <a:cubicBezTo>
                      <a:pt x="16670" y="10728"/>
                      <a:pt x="16170" y="10990"/>
                      <a:pt x="15646" y="11193"/>
                    </a:cubicBezTo>
                    <a:cubicBezTo>
                      <a:pt x="14800" y="11514"/>
                      <a:pt x="13943" y="11788"/>
                      <a:pt x="13098" y="12098"/>
                    </a:cubicBezTo>
                    <a:cubicBezTo>
                      <a:pt x="12633" y="12276"/>
                      <a:pt x="12181" y="12479"/>
                      <a:pt x="11705" y="12645"/>
                    </a:cubicBezTo>
                    <a:cubicBezTo>
                      <a:pt x="10848" y="12943"/>
                      <a:pt x="9966" y="13193"/>
                      <a:pt x="9121" y="13538"/>
                    </a:cubicBezTo>
                    <a:cubicBezTo>
                      <a:pt x="8788" y="13669"/>
                      <a:pt x="8478" y="13800"/>
                      <a:pt x="8133" y="13895"/>
                    </a:cubicBezTo>
                    <a:cubicBezTo>
                      <a:pt x="7038" y="14217"/>
                      <a:pt x="5978" y="14669"/>
                      <a:pt x="4894" y="15050"/>
                    </a:cubicBezTo>
                    <a:cubicBezTo>
                      <a:pt x="3620" y="15515"/>
                      <a:pt x="2323" y="15943"/>
                      <a:pt x="1037" y="16384"/>
                    </a:cubicBezTo>
                    <a:cubicBezTo>
                      <a:pt x="787" y="16467"/>
                      <a:pt x="537" y="16527"/>
                      <a:pt x="287" y="16622"/>
                    </a:cubicBezTo>
                    <a:cubicBezTo>
                      <a:pt x="49" y="16705"/>
                      <a:pt x="1" y="16872"/>
                      <a:pt x="108" y="17098"/>
                    </a:cubicBezTo>
                    <a:cubicBezTo>
                      <a:pt x="251" y="17408"/>
                      <a:pt x="358" y="17717"/>
                      <a:pt x="501" y="18074"/>
                    </a:cubicBezTo>
                    <a:cubicBezTo>
                      <a:pt x="906" y="17991"/>
                      <a:pt x="1311" y="17896"/>
                      <a:pt x="1727" y="17801"/>
                    </a:cubicBezTo>
                    <a:cubicBezTo>
                      <a:pt x="2215" y="17622"/>
                      <a:pt x="2704" y="17443"/>
                      <a:pt x="3204" y="17277"/>
                    </a:cubicBezTo>
                    <a:cubicBezTo>
                      <a:pt x="3775" y="17074"/>
                      <a:pt x="4347" y="16896"/>
                      <a:pt x="4918" y="16693"/>
                    </a:cubicBezTo>
                    <a:cubicBezTo>
                      <a:pt x="5561" y="16467"/>
                      <a:pt x="6180" y="16229"/>
                      <a:pt x="6823" y="16003"/>
                    </a:cubicBezTo>
                    <a:cubicBezTo>
                      <a:pt x="7204" y="15860"/>
                      <a:pt x="7657" y="15848"/>
                      <a:pt x="7954" y="15491"/>
                    </a:cubicBezTo>
                    <a:cubicBezTo>
                      <a:pt x="7990" y="15455"/>
                      <a:pt x="8085" y="15467"/>
                      <a:pt x="8145" y="15455"/>
                    </a:cubicBezTo>
                    <a:cubicBezTo>
                      <a:pt x="8220" y="15455"/>
                      <a:pt x="8298" y="15463"/>
                      <a:pt x="8374" y="15463"/>
                    </a:cubicBezTo>
                    <a:cubicBezTo>
                      <a:pt x="8431" y="15463"/>
                      <a:pt x="8487" y="15459"/>
                      <a:pt x="8538" y="15443"/>
                    </a:cubicBezTo>
                    <a:cubicBezTo>
                      <a:pt x="9407" y="15134"/>
                      <a:pt x="10264" y="14812"/>
                      <a:pt x="11121" y="14491"/>
                    </a:cubicBezTo>
                    <a:cubicBezTo>
                      <a:pt x="11383" y="14395"/>
                      <a:pt x="11681" y="14348"/>
                      <a:pt x="11550" y="13955"/>
                    </a:cubicBezTo>
                    <a:cubicBezTo>
                      <a:pt x="11550" y="13943"/>
                      <a:pt x="11574" y="13931"/>
                      <a:pt x="11598" y="13907"/>
                    </a:cubicBezTo>
                    <a:cubicBezTo>
                      <a:pt x="11621" y="13907"/>
                      <a:pt x="11681" y="13919"/>
                      <a:pt x="11693" y="13943"/>
                    </a:cubicBezTo>
                    <a:cubicBezTo>
                      <a:pt x="11772" y="14082"/>
                      <a:pt x="11874" y="14129"/>
                      <a:pt x="11987" y="14129"/>
                    </a:cubicBezTo>
                    <a:cubicBezTo>
                      <a:pt x="12078" y="14129"/>
                      <a:pt x="12176" y="14099"/>
                      <a:pt x="12276" y="14062"/>
                    </a:cubicBezTo>
                    <a:cubicBezTo>
                      <a:pt x="12491" y="13967"/>
                      <a:pt x="12705" y="13872"/>
                      <a:pt x="12919" y="13800"/>
                    </a:cubicBezTo>
                    <a:cubicBezTo>
                      <a:pt x="14062" y="13395"/>
                      <a:pt x="15217" y="13014"/>
                      <a:pt x="16348" y="12586"/>
                    </a:cubicBezTo>
                    <a:cubicBezTo>
                      <a:pt x="17753" y="12062"/>
                      <a:pt x="19146" y="11478"/>
                      <a:pt x="20575" y="10990"/>
                    </a:cubicBezTo>
                    <a:cubicBezTo>
                      <a:pt x="20968" y="10859"/>
                      <a:pt x="21325" y="10645"/>
                      <a:pt x="21706" y="10478"/>
                    </a:cubicBezTo>
                    <a:cubicBezTo>
                      <a:pt x="22301" y="10193"/>
                      <a:pt x="22897" y="9907"/>
                      <a:pt x="23504" y="9645"/>
                    </a:cubicBezTo>
                    <a:cubicBezTo>
                      <a:pt x="24444" y="9228"/>
                      <a:pt x="25409" y="8871"/>
                      <a:pt x="26338" y="8419"/>
                    </a:cubicBezTo>
                    <a:cubicBezTo>
                      <a:pt x="26921" y="8133"/>
                      <a:pt x="27540" y="7942"/>
                      <a:pt x="28112" y="7609"/>
                    </a:cubicBezTo>
                    <a:cubicBezTo>
                      <a:pt x="28862" y="7168"/>
                      <a:pt x="29683" y="6859"/>
                      <a:pt x="30469" y="6490"/>
                    </a:cubicBezTo>
                    <a:cubicBezTo>
                      <a:pt x="31314" y="6097"/>
                      <a:pt x="32160" y="5716"/>
                      <a:pt x="32981" y="5263"/>
                    </a:cubicBezTo>
                    <a:cubicBezTo>
                      <a:pt x="33755" y="4835"/>
                      <a:pt x="34541" y="4442"/>
                      <a:pt x="35315" y="4013"/>
                    </a:cubicBezTo>
                    <a:cubicBezTo>
                      <a:pt x="36029" y="3620"/>
                      <a:pt x="36744" y="3227"/>
                      <a:pt x="37446" y="2823"/>
                    </a:cubicBezTo>
                    <a:cubicBezTo>
                      <a:pt x="38053" y="2477"/>
                      <a:pt x="38649" y="2120"/>
                      <a:pt x="39244" y="1763"/>
                    </a:cubicBezTo>
                    <a:cubicBezTo>
                      <a:pt x="39482" y="1620"/>
                      <a:pt x="39732" y="1489"/>
                      <a:pt x="39970" y="1346"/>
                    </a:cubicBezTo>
                    <a:cubicBezTo>
                      <a:pt x="40125" y="1251"/>
                      <a:pt x="40208" y="1144"/>
                      <a:pt x="40101" y="953"/>
                    </a:cubicBezTo>
                    <a:cubicBezTo>
                      <a:pt x="39934" y="656"/>
                      <a:pt x="39768" y="346"/>
                      <a:pt x="39601" y="60"/>
                    </a:cubicBezTo>
                    <a:cubicBezTo>
                      <a:pt x="39589" y="25"/>
                      <a:pt x="39518" y="25"/>
                      <a:pt x="39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59" name="Google Shape;759;p48"/>
            <p:cNvGrpSpPr/>
            <p:nvPr/>
          </p:nvGrpSpPr>
          <p:grpSpPr>
            <a:xfrm>
              <a:off x="7005998" y="-982732"/>
              <a:ext cx="1326313" cy="1522224"/>
              <a:chOff x="2159475" y="1637325"/>
              <a:chExt cx="935275" cy="1073425"/>
            </a:xfrm>
          </p:grpSpPr>
          <p:sp>
            <p:nvSpPr>
              <p:cNvPr id="760" name="Google Shape;760;p48"/>
              <p:cNvSpPr/>
              <p:nvPr/>
            </p:nvSpPr>
            <p:spPr>
              <a:xfrm>
                <a:off x="2378550" y="2057450"/>
                <a:ext cx="581350" cy="653300"/>
              </a:xfrm>
              <a:custGeom>
                <a:rect b="b" l="l" r="r" t="t"/>
                <a:pathLst>
                  <a:path extrusionOk="0" h="26132" w="23254">
                    <a:moveTo>
                      <a:pt x="1953" y="1385"/>
                    </a:moveTo>
                    <a:cubicBezTo>
                      <a:pt x="1989" y="1468"/>
                      <a:pt x="2037" y="1539"/>
                      <a:pt x="2049" y="1611"/>
                    </a:cubicBezTo>
                    <a:cubicBezTo>
                      <a:pt x="2049" y="1647"/>
                      <a:pt x="1989" y="1718"/>
                      <a:pt x="1953" y="1730"/>
                    </a:cubicBezTo>
                    <a:cubicBezTo>
                      <a:pt x="1946" y="1731"/>
                      <a:pt x="1938" y="1731"/>
                      <a:pt x="1931" y="1731"/>
                    </a:cubicBezTo>
                    <a:cubicBezTo>
                      <a:pt x="1843" y="1731"/>
                      <a:pt x="1821" y="1662"/>
                      <a:pt x="1799" y="1551"/>
                    </a:cubicBezTo>
                    <a:cubicBezTo>
                      <a:pt x="1846" y="1492"/>
                      <a:pt x="1894" y="1444"/>
                      <a:pt x="1953" y="1385"/>
                    </a:cubicBezTo>
                    <a:close/>
                    <a:moveTo>
                      <a:pt x="1998" y="2026"/>
                    </a:moveTo>
                    <a:cubicBezTo>
                      <a:pt x="2034" y="2026"/>
                      <a:pt x="2086" y="2088"/>
                      <a:pt x="2108" y="2099"/>
                    </a:cubicBezTo>
                    <a:cubicBezTo>
                      <a:pt x="2119" y="2250"/>
                      <a:pt x="2052" y="2303"/>
                      <a:pt x="1977" y="2303"/>
                    </a:cubicBezTo>
                    <a:cubicBezTo>
                      <a:pt x="1969" y="2303"/>
                      <a:pt x="1961" y="2303"/>
                      <a:pt x="1953" y="2301"/>
                    </a:cubicBezTo>
                    <a:cubicBezTo>
                      <a:pt x="1870" y="2278"/>
                      <a:pt x="1787" y="2206"/>
                      <a:pt x="1715" y="2147"/>
                    </a:cubicBezTo>
                    <a:cubicBezTo>
                      <a:pt x="1799" y="2111"/>
                      <a:pt x="1894" y="2051"/>
                      <a:pt x="1989" y="2028"/>
                    </a:cubicBezTo>
                    <a:cubicBezTo>
                      <a:pt x="1992" y="2027"/>
                      <a:pt x="1995" y="2026"/>
                      <a:pt x="1998" y="2026"/>
                    </a:cubicBezTo>
                    <a:close/>
                    <a:moveTo>
                      <a:pt x="1215" y="3409"/>
                    </a:moveTo>
                    <a:cubicBezTo>
                      <a:pt x="1215" y="3504"/>
                      <a:pt x="1227" y="3599"/>
                      <a:pt x="1227" y="3683"/>
                    </a:cubicBezTo>
                    <a:cubicBezTo>
                      <a:pt x="1203" y="3694"/>
                      <a:pt x="1180" y="3694"/>
                      <a:pt x="1156" y="3694"/>
                    </a:cubicBezTo>
                    <a:cubicBezTo>
                      <a:pt x="1072" y="3635"/>
                      <a:pt x="1001" y="3563"/>
                      <a:pt x="1049" y="3456"/>
                    </a:cubicBezTo>
                    <a:cubicBezTo>
                      <a:pt x="1061" y="3421"/>
                      <a:pt x="1156" y="3421"/>
                      <a:pt x="1215" y="3409"/>
                    </a:cubicBezTo>
                    <a:close/>
                    <a:moveTo>
                      <a:pt x="12050" y="13993"/>
                    </a:moveTo>
                    <a:cubicBezTo>
                      <a:pt x="12157" y="14017"/>
                      <a:pt x="12252" y="14029"/>
                      <a:pt x="12395" y="14053"/>
                    </a:cubicBezTo>
                    <a:cubicBezTo>
                      <a:pt x="12395" y="14100"/>
                      <a:pt x="12407" y="14196"/>
                      <a:pt x="12419" y="14291"/>
                    </a:cubicBezTo>
                    <a:cubicBezTo>
                      <a:pt x="12288" y="14291"/>
                      <a:pt x="12193" y="14291"/>
                      <a:pt x="12121" y="14303"/>
                    </a:cubicBezTo>
                    <a:cubicBezTo>
                      <a:pt x="12098" y="14184"/>
                      <a:pt x="12074" y="14089"/>
                      <a:pt x="12050" y="13993"/>
                    </a:cubicBezTo>
                    <a:close/>
                    <a:moveTo>
                      <a:pt x="774" y="0"/>
                    </a:moveTo>
                    <a:cubicBezTo>
                      <a:pt x="769" y="0"/>
                      <a:pt x="765" y="1"/>
                      <a:pt x="763" y="4"/>
                    </a:cubicBezTo>
                    <a:cubicBezTo>
                      <a:pt x="656" y="87"/>
                      <a:pt x="489" y="146"/>
                      <a:pt x="441" y="254"/>
                    </a:cubicBezTo>
                    <a:cubicBezTo>
                      <a:pt x="382" y="385"/>
                      <a:pt x="310" y="432"/>
                      <a:pt x="179" y="444"/>
                    </a:cubicBezTo>
                    <a:cubicBezTo>
                      <a:pt x="215" y="801"/>
                      <a:pt x="48" y="1206"/>
                      <a:pt x="465" y="1456"/>
                    </a:cubicBezTo>
                    <a:cubicBezTo>
                      <a:pt x="489" y="1432"/>
                      <a:pt x="489" y="1397"/>
                      <a:pt x="501" y="1397"/>
                    </a:cubicBezTo>
                    <a:cubicBezTo>
                      <a:pt x="560" y="1361"/>
                      <a:pt x="620" y="1325"/>
                      <a:pt x="680" y="1289"/>
                    </a:cubicBezTo>
                    <a:cubicBezTo>
                      <a:pt x="703" y="1349"/>
                      <a:pt x="739" y="1397"/>
                      <a:pt x="751" y="1456"/>
                    </a:cubicBezTo>
                    <a:cubicBezTo>
                      <a:pt x="775" y="1551"/>
                      <a:pt x="751" y="1670"/>
                      <a:pt x="799" y="1754"/>
                    </a:cubicBezTo>
                    <a:cubicBezTo>
                      <a:pt x="882" y="1920"/>
                      <a:pt x="822" y="1992"/>
                      <a:pt x="656" y="2004"/>
                    </a:cubicBezTo>
                    <a:cubicBezTo>
                      <a:pt x="644" y="2004"/>
                      <a:pt x="644" y="2016"/>
                      <a:pt x="620" y="2063"/>
                    </a:cubicBezTo>
                    <a:cubicBezTo>
                      <a:pt x="751" y="2087"/>
                      <a:pt x="870" y="2087"/>
                      <a:pt x="977" y="2135"/>
                    </a:cubicBezTo>
                    <a:cubicBezTo>
                      <a:pt x="1061" y="2182"/>
                      <a:pt x="1120" y="2278"/>
                      <a:pt x="1191" y="2349"/>
                    </a:cubicBezTo>
                    <a:cubicBezTo>
                      <a:pt x="1144" y="2385"/>
                      <a:pt x="1096" y="2444"/>
                      <a:pt x="1049" y="2456"/>
                    </a:cubicBezTo>
                    <a:cubicBezTo>
                      <a:pt x="930" y="2480"/>
                      <a:pt x="882" y="2540"/>
                      <a:pt x="882" y="2659"/>
                    </a:cubicBezTo>
                    <a:cubicBezTo>
                      <a:pt x="882" y="2718"/>
                      <a:pt x="810" y="2754"/>
                      <a:pt x="763" y="2813"/>
                    </a:cubicBezTo>
                    <a:cubicBezTo>
                      <a:pt x="739" y="2766"/>
                      <a:pt x="703" y="2718"/>
                      <a:pt x="691" y="2671"/>
                    </a:cubicBezTo>
                    <a:cubicBezTo>
                      <a:pt x="656" y="2516"/>
                      <a:pt x="620" y="2361"/>
                      <a:pt x="584" y="2206"/>
                    </a:cubicBezTo>
                    <a:cubicBezTo>
                      <a:pt x="560" y="2206"/>
                      <a:pt x="542" y="2201"/>
                      <a:pt x="529" y="2201"/>
                    </a:cubicBezTo>
                    <a:cubicBezTo>
                      <a:pt x="522" y="2201"/>
                      <a:pt x="517" y="2202"/>
                      <a:pt x="513" y="2206"/>
                    </a:cubicBezTo>
                    <a:cubicBezTo>
                      <a:pt x="450" y="2226"/>
                      <a:pt x="396" y="2239"/>
                      <a:pt x="351" y="2239"/>
                    </a:cubicBezTo>
                    <a:cubicBezTo>
                      <a:pt x="258" y="2239"/>
                      <a:pt x="207" y="2184"/>
                      <a:pt x="215" y="2016"/>
                    </a:cubicBezTo>
                    <a:cubicBezTo>
                      <a:pt x="215" y="1992"/>
                      <a:pt x="156" y="1932"/>
                      <a:pt x="132" y="1932"/>
                    </a:cubicBezTo>
                    <a:cubicBezTo>
                      <a:pt x="72" y="1944"/>
                      <a:pt x="1" y="1992"/>
                      <a:pt x="1" y="2028"/>
                    </a:cubicBezTo>
                    <a:cubicBezTo>
                      <a:pt x="1" y="2230"/>
                      <a:pt x="13" y="2432"/>
                      <a:pt x="25" y="2635"/>
                    </a:cubicBezTo>
                    <a:cubicBezTo>
                      <a:pt x="89" y="2623"/>
                      <a:pt x="140" y="2616"/>
                      <a:pt x="180" y="2616"/>
                    </a:cubicBezTo>
                    <a:cubicBezTo>
                      <a:pt x="301" y="2616"/>
                      <a:pt x="316" y="2679"/>
                      <a:pt x="299" y="2849"/>
                    </a:cubicBezTo>
                    <a:cubicBezTo>
                      <a:pt x="310" y="2861"/>
                      <a:pt x="322" y="2861"/>
                      <a:pt x="334" y="2873"/>
                    </a:cubicBezTo>
                    <a:lnTo>
                      <a:pt x="441" y="2873"/>
                    </a:lnTo>
                    <a:cubicBezTo>
                      <a:pt x="517" y="2857"/>
                      <a:pt x="567" y="2845"/>
                      <a:pt x="601" y="2845"/>
                    </a:cubicBezTo>
                    <a:cubicBezTo>
                      <a:pt x="668" y="2845"/>
                      <a:pt x="668" y="2893"/>
                      <a:pt x="668" y="3052"/>
                    </a:cubicBezTo>
                    <a:cubicBezTo>
                      <a:pt x="681" y="3055"/>
                      <a:pt x="696" y="3056"/>
                      <a:pt x="711" y="3056"/>
                    </a:cubicBezTo>
                    <a:cubicBezTo>
                      <a:pt x="745" y="3056"/>
                      <a:pt x="781" y="3050"/>
                      <a:pt x="815" y="3050"/>
                    </a:cubicBezTo>
                    <a:cubicBezTo>
                      <a:pt x="869" y="3050"/>
                      <a:pt x="916" y="3066"/>
                      <a:pt x="941" y="3147"/>
                    </a:cubicBezTo>
                    <a:cubicBezTo>
                      <a:pt x="1025" y="3325"/>
                      <a:pt x="989" y="3421"/>
                      <a:pt x="834" y="3433"/>
                    </a:cubicBezTo>
                    <a:cubicBezTo>
                      <a:pt x="739" y="3433"/>
                      <a:pt x="668" y="3397"/>
                      <a:pt x="703" y="3278"/>
                    </a:cubicBezTo>
                    <a:cubicBezTo>
                      <a:pt x="691" y="3266"/>
                      <a:pt x="680" y="3254"/>
                      <a:pt x="668" y="3242"/>
                    </a:cubicBezTo>
                    <a:cubicBezTo>
                      <a:pt x="608" y="3230"/>
                      <a:pt x="549" y="3218"/>
                      <a:pt x="489" y="3206"/>
                    </a:cubicBezTo>
                    <a:cubicBezTo>
                      <a:pt x="477" y="3218"/>
                      <a:pt x="477" y="3230"/>
                      <a:pt x="477" y="3242"/>
                    </a:cubicBezTo>
                    <a:cubicBezTo>
                      <a:pt x="727" y="3492"/>
                      <a:pt x="989" y="3742"/>
                      <a:pt x="1239" y="3992"/>
                    </a:cubicBezTo>
                    <a:cubicBezTo>
                      <a:pt x="1465" y="3968"/>
                      <a:pt x="1680" y="3944"/>
                      <a:pt x="1918" y="3921"/>
                    </a:cubicBezTo>
                    <a:cubicBezTo>
                      <a:pt x="1918" y="3944"/>
                      <a:pt x="1930" y="3968"/>
                      <a:pt x="1930" y="3992"/>
                    </a:cubicBezTo>
                    <a:cubicBezTo>
                      <a:pt x="1950" y="4102"/>
                      <a:pt x="1987" y="4179"/>
                      <a:pt x="2090" y="4179"/>
                    </a:cubicBezTo>
                    <a:cubicBezTo>
                      <a:pt x="2110" y="4179"/>
                      <a:pt x="2132" y="4176"/>
                      <a:pt x="2156" y="4171"/>
                    </a:cubicBezTo>
                    <a:cubicBezTo>
                      <a:pt x="2192" y="4171"/>
                      <a:pt x="2275" y="4242"/>
                      <a:pt x="2263" y="4266"/>
                    </a:cubicBezTo>
                    <a:cubicBezTo>
                      <a:pt x="2251" y="4325"/>
                      <a:pt x="2215" y="4409"/>
                      <a:pt x="2168" y="4421"/>
                    </a:cubicBezTo>
                    <a:cubicBezTo>
                      <a:pt x="2037" y="4445"/>
                      <a:pt x="1894" y="4433"/>
                      <a:pt x="1751" y="4445"/>
                    </a:cubicBezTo>
                    <a:cubicBezTo>
                      <a:pt x="1751" y="4480"/>
                      <a:pt x="1739" y="4552"/>
                      <a:pt x="1763" y="4576"/>
                    </a:cubicBezTo>
                    <a:cubicBezTo>
                      <a:pt x="1894" y="4706"/>
                      <a:pt x="2049" y="4837"/>
                      <a:pt x="2168" y="4968"/>
                    </a:cubicBezTo>
                    <a:cubicBezTo>
                      <a:pt x="2501" y="5338"/>
                      <a:pt x="2823" y="5719"/>
                      <a:pt x="3168" y="6088"/>
                    </a:cubicBezTo>
                    <a:cubicBezTo>
                      <a:pt x="3382" y="6326"/>
                      <a:pt x="3620" y="6540"/>
                      <a:pt x="3847" y="6766"/>
                    </a:cubicBezTo>
                    <a:cubicBezTo>
                      <a:pt x="4168" y="7100"/>
                      <a:pt x="4478" y="7445"/>
                      <a:pt x="4799" y="7778"/>
                    </a:cubicBezTo>
                    <a:cubicBezTo>
                      <a:pt x="5097" y="8088"/>
                      <a:pt x="5394" y="8386"/>
                      <a:pt x="5704" y="8695"/>
                    </a:cubicBezTo>
                    <a:cubicBezTo>
                      <a:pt x="6037" y="9040"/>
                      <a:pt x="6371" y="9374"/>
                      <a:pt x="6704" y="9719"/>
                    </a:cubicBezTo>
                    <a:cubicBezTo>
                      <a:pt x="6811" y="9838"/>
                      <a:pt x="6942" y="9933"/>
                      <a:pt x="7049" y="10052"/>
                    </a:cubicBezTo>
                    <a:cubicBezTo>
                      <a:pt x="7502" y="10541"/>
                      <a:pt x="7942" y="11029"/>
                      <a:pt x="8395" y="11517"/>
                    </a:cubicBezTo>
                    <a:cubicBezTo>
                      <a:pt x="8776" y="11934"/>
                      <a:pt x="9169" y="12350"/>
                      <a:pt x="9550" y="12779"/>
                    </a:cubicBezTo>
                    <a:cubicBezTo>
                      <a:pt x="9978" y="13231"/>
                      <a:pt x="10383" y="13696"/>
                      <a:pt x="10812" y="14148"/>
                    </a:cubicBezTo>
                    <a:cubicBezTo>
                      <a:pt x="10883" y="14231"/>
                      <a:pt x="10990" y="14291"/>
                      <a:pt x="11038" y="14327"/>
                    </a:cubicBezTo>
                    <a:cubicBezTo>
                      <a:pt x="11121" y="14458"/>
                      <a:pt x="11169" y="14553"/>
                      <a:pt x="11228" y="14624"/>
                    </a:cubicBezTo>
                    <a:cubicBezTo>
                      <a:pt x="11300" y="14696"/>
                      <a:pt x="11383" y="14743"/>
                      <a:pt x="11455" y="14815"/>
                    </a:cubicBezTo>
                    <a:cubicBezTo>
                      <a:pt x="11645" y="15029"/>
                      <a:pt x="11824" y="15267"/>
                      <a:pt x="12026" y="15494"/>
                    </a:cubicBezTo>
                    <a:cubicBezTo>
                      <a:pt x="12324" y="15839"/>
                      <a:pt x="12633" y="16184"/>
                      <a:pt x="12943" y="16541"/>
                    </a:cubicBezTo>
                    <a:cubicBezTo>
                      <a:pt x="13324" y="16970"/>
                      <a:pt x="13717" y="17399"/>
                      <a:pt x="14086" y="17851"/>
                    </a:cubicBezTo>
                    <a:cubicBezTo>
                      <a:pt x="14372" y="18196"/>
                      <a:pt x="14729" y="18482"/>
                      <a:pt x="15003" y="18827"/>
                    </a:cubicBezTo>
                    <a:cubicBezTo>
                      <a:pt x="15527" y="19482"/>
                      <a:pt x="16074" y="20113"/>
                      <a:pt x="16622" y="20744"/>
                    </a:cubicBezTo>
                    <a:cubicBezTo>
                      <a:pt x="16955" y="21137"/>
                      <a:pt x="17301" y="21518"/>
                      <a:pt x="17646" y="21899"/>
                    </a:cubicBezTo>
                    <a:cubicBezTo>
                      <a:pt x="18015" y="22316"/>
                      <a:pt x="18384" y="22721"/>
                      <a:pt x="18753" y="23137"/>
                    </a:cubicBezTo>
                    <a:cubicBezTo>
                      <a:pt x="18777" y="23161"/>
                      <a:pt x="18837" y="23173"/>
                      <a:pt x="18872" y="23185"/>
                    </a:cubicBezTo>
                    <a:cubicBezTo>
                      <a:pt x="18892" y="23189"/>
                      <a:pt x="18912" y="23190"/>
                      <a:pt x="18932" y="23190"/>
                    </a:cubicBezTo>
                    <a:cubicBezTo>
                      <a:pt x="18971" y="23190"/>
                      <a:pt x="19011" y="23185"/>
                      <a:pt x="19051" y="23185"/>
                    </a:cubicBezTo>
                    <a:cubicBezTo>
                      <a:pt x="19051" y="23197"/>
                      <a:pt x="19063" y="23209"/>
                      <a:pt x="19063" y="23221"/>
                    </a:cubicBezTo>
                    <a:cubicBezTo>
                      <a:pt x="19015" y="23256"/>
                      <a:pt x="18979" y="23280"/>
                      <a:pt x="18920" y="23316"/>
                    </a:cubicBezTo>
                    <a:cubicBezTo>
                      <a:pt x="18956" y="23364"/>
                      <a:pt x="18968" y="23399"/>
                      <a:pt x="19003" y="23435"/>
                    </a:cubicBezTo>
                    <a:cubicBezTo>
                      <a:pt x="19646" y="24173"/>
                      <a:pt x="20301" y="24923"/>
                      <a:pt x="20956" y="25673"/>
                    </a:cubicBezTo>
                    <a:cubicBezTo>
                      <a:pt x="21087" y="25816"/>
                      <a:pt x="21242" y="25935"/>
                      <a:pt x="21384" y="26078"/>
                    </a:cubicBezTo>
                    <a:cubicBezTo>
                      <a:pt x="21444" y="26088"/>
                      <a:pt x="21512" y="26131"/>
                      <a:pt x="21554" y="26131"/>
                    </a:cubicBezTo>
                    <a:cubicBezTo>
                      <a:pt x="21562" y="26131"/>
                      <a:pt x="21569" y="26130"/>
                      <a:pt x="21575" y="26126"/>
                    </a:cubicBezTo>
                    <a:cubicBezTo>
                      <a:pt x="21730" y="26031"/>
                      <a:pt x="21861" y="25900"/>
                      <a:pt x="21992" y="25781"/>
                    </a:cubicBezTo>
                    <a:cubicBezTo>
                      <a:pt x="22111" y="25673"/>
                      <a:pt x="22242" y="25566"/>
                      <a:pt x="22349" y="25459"/>
                    </a:cubicBezTo>
                    <a:cubicBezTo>
                      <a:pt x="22516" y="25292"/>
                      <a:pt x="22682" y="25126"/>
                      <a:pt x="22837" y="24947"/>
                    </a:cubicBezTo>
                    <a:cubicBezTo>
                      <a:pt x="22956" y="24852"/>
                      <a:pt x="23063" y="24757"/>
                      <a:pt x="23170" y="24661"/>
                    </a:cubicBezTo>
                    <a:cubicBezTo>
                      <a:pt x="23242" y="24590"/>
                      <a:pt x="23254" y="24507"/>
                      <a:pt x="23194" y="24411"/>
                    </a:cubicBezTo>
                    <a:cubicBezTo>
                      <a:pt x="23123" y="24304"/>
                      <a:pt x="23028" y="24197"/>
                      <a:pt x="22956" y="24078"/>
                    </a:cubicBezTo>
                    <a:cubicBezTo>
                      <a:pt x="22670" y="23625"/>
                      <a:pt x="22242" y="23292"/>
                      <a:pt x="21944" y="22840"/>
                    </a:cubicBezTo>
                    <a:cubicBezTo>
                      <a:pt x="21825" y="22637"/>
                      <a:pt x="21646" y="22482"/>
                      <a:pt x="21492" y="22304"/>
                    </a:cubicBezTo>
                    <a:cubicBezTo>
                      <a:pt x="21373" y="22161"/>
                      <a:pt x="21242" y="22018"/>
                      <a:pt x="21111" y="21887"/>
                    </a:cubicBezTo>
                    <a:cubicBezTo>
                      <a:pt x="21075" y="21828"/>
                      <a:pt x="21051" y="21768"/>
                      <a:pt x="21003" y="21709"/>
                    </a:cubicBezTo>
                    <a:cubicBezTo>
                      <a:pt x="20896" y="21590"/>
                      <a:pt x="20789" y="21459"/>
                      <a:pt x="20670" y="21339"/>
                    </a:cubicBezTo>
                    <a:cubicBezTo>
                      <a:pt x="20634" y="21316"/>
                      <a:pt x="20587" y="21292"/>
                      <a:pt x="20563" y="21256"/>
                    </a:cubicBezTo>
                    <a:cubicBezTo>
                      <a:pt x="20337" y="21006"/>
                      <a:pt x="20158" y="20708"/>
                      <a:pt x="19908" y="20494"/>
                    </a:cubicBezTo>
                    <a:cubicBezTo>
                      <a:pt x="19622" y="20256"/>
                      <a:pt x="19432" y="19958"/>
                      <a:pt x="19218" y="19673"/>
                    </a:cubicBezTo>
                    <a:cubicBezTo>
                      <a:pt x="19087" y="19518"/>
                      <a:pt x="18968" y="19363"/>
                      <a:pt x="18837" y="19208"/>
                    </a:cubicBezTo>
                    <a:cubicBezTo>
                      <a:pt x="18408" y="18732"/>
                      <a:pt x="17967" y="18256"/>
                      <a:pt x="17539" y="17768"/>
                    </a:cubicBezTo>
                    <a:cubicBezTo>
                      <a:pt x="17074" y="17232"/>
                      <a:pt x="16622" y="16672"/>
                      <a:pt x="16158" y="16136"/>
                    </a:cubicBezTo>
                    <a:cubicBezTo>
                      <a:pt x="15920" y="15863"/>
                      <a:pt x="15681" y="15613"/>
                      <a:pt x="15443" y="15351"/>
                    </a:cubicBezTo>
                    <a:cubicBezTo>
                      <a:pt x="15146" y="15017"/>
                      <a:pt x="14860" y="14696"/>
                      <a:pt x="14574" y="14374"/>
                    </a:cubicBezTo>
                    <a:cubicBezTo>
                      <a:pt x="14384" y="14160"/>
                      <a:pt x="14193" y="13946"/>
                      <a:pt x="14003" y="13743"/>
                    </a:cubicBezTo>
                    <a:cubicBezTo>
                      <a:pt x="13860" y="13589"/>
                      <a:pt x="13717" y="13458"/>
                      <a:pt x="13574" y="13303"/>
                    </a:cubicBezTo>
                    <a:cubicBezTo>
                      <a:pt x="13503" y="13231"/>
                      <a:pt x="13467" y="13136"/>
                      <a:pt x="13395" y="13065"/>
                    </a:cubicBezTo>
                    <a:cubicBezTo>
                      <a:pt x="13205" y="12862"/>
                      <a:pt x="13014" y="12684"/>
                      <a:pt x="12824" y="12481"/>
                    </a:cubicBezTo>
                    <a:cubicBezTo>
                      <a:pt x="12729" y="12386"/>
                      <a:pt x="12657" y="12267"/>
                      <a:pt x="12562" y="12160"/>
                    </a:cubicBezTo>
                    <a:cubicBezTo>
                      <a:pt x="12145" y="11707"/>
                      <a:pt x="11729" y="11243"/>
                      <a:pt x="11312" y="10791"/>
                    </a:cubicBezTo>
                    <a:cubicBezTo>
                      <a:pt x="10919" y="10362"/>
                      <a:pt x="10514" y="9945"/>
                      <a:pt x="10121" y="9529"/>
                    </a:cubicBezTo>
                    <a:cubicBezTo>
                      <a:pt x="9645" y="9005"/>
                      <a:pt x="9169" y="8481"/>
                      <a:pt x="8681" y="7957"/>
                    </a:cubicBezTo>
                    <a:cubicBezTo>
                      <a:pt x="8169" y="7421"/>
                      <a:pt x="7633" y="6897"/>
                      <a:pt x="7109" y="6361"/>
                    </a:cubicBezTo>
                    <a:cubicBezTo>
                      <a:pt x="6573" y="5814"/>
                      <a:pt x="6037" y="5254"/>
                      <a:pt x="5502" y="4695"/>
                    </a:cubicBezTo>
                    <a:cubicBezTo>
                      <a:pt x="5382" y="4576"/>
                      <a:pt x="5228" y="4492"/>
                      <a:pt x="5109" y="4373"/>
                    </a:cubicBezTo>
                    <a:cubicBezTo>
                      <a:pt x="4942" y="4195"/>
                      <a:pt x="4787" y="3980"/>
                      <a:pt x="4609" y="3802"/>
                    </a:cubicBezTo>
                    <a:cubicBezTo>
                      <a:pt x="4168" y="3337"/>
                      <a:pt x="3728" y="2873"/>
                      <a:pt x="3287" y="2420"/>
                    </a:cubicBezTo>
                    <a:cubicBezTo>
                      <a:pt x="3025" y="2159"/>
                      <a:pt x="2787" y="1885"/>
                      <a:pt x="2525" y="1647"/>
                    </a:cubicBezTo>
                    <a:cubicBezTo>
                      <a:pt x="2204" y="1361"/>
                      <a:pt x="1870" y="1111"/>
                      <a:pt x="1608" y="777"/>
                    </a:cubicBezTo>
                    <a:cubicBezTo>
                      <a:pt x="1513" y="646"/>
                      <a:pt x="1346" y="575"/>
                      <a:pt x="1215" y="492"/>
                    </a:cubicBezTo>
                    <a:cubicBezTo>
                      <a:pt x="1168" y="456"/>
                      <a:pt x="1108" y="432"/>
                      <a:pt x="1084" y="385"/>
                    </a:cubicBezTo>
                    <a:cubicBezTo>
                      <a:pt x="1001" y="277"/>
                      <a:pt x="930" y="146"/>
                      <a:pt x="846" y="27"/>
                    </a:cubicBezTo>
                    <a:cubicBezTo>
                      <a:pt x="837" y="18"/>
                      <a:pt x="796"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1" name="Google Shape;761;p48"/>
              <p:cNvSpPr/>
              <p:nvPr/>
            </p:nvSpPr>
            <p:spPr>
              <a:xfrm>
                <a:off x="2159475" y="1637325"/>
                <a:ext cx="935275" cy="953325"/>
              </a:xfrm>
              <a:custGeom>
                <a:rect b="b" l="l" r="r" t="t"/>
                <a:pathLst>
                  <a:path extrusionOk="0" h="38133" w="37411">
                    <a:moveTo>
                      <a:pt x="7716" y="1104"/>
                    </a:moveTo>
                    <a:cubicBezTo>
                      <a:pt x="7740" y="1140"/>
                      <a:pt x="7788" y="1176"/>
                      <a:pt x="7776" y="1199"/>
                    </a:cubicBezTo>
                    <a:cubicBezTo>
                      <a:pt x="7764" y="1259"/>
                      <a:pt x="7728" y="1295"/>
                      <a:pt x="7668" y="1390"/>
                    </a:cubicBezTo>
                    <a:cubicBezTo>
                      <a:pt x="7633" y="1295"/>
                      <a:pt x="7585" y="1247"/>
                      <a:pt x="7597" y="1211"/>
                    </a:cubicBezTo>
                    <a:cubicBezTo>
                      <a:pt x="7609" y="1176"/>
                      <a:pt x="7668" y="1140"/>
                      <a:pt x="7716" y="1104"/>
                    </a:cubicBezTo>
                    <a:close/>
                    <a:moveTo>
                      <a:pt x="5711" y="2181"/>
                    </a:moveTo>
                    <a:cubicBezTo>
                      <a:pt x="5758" y="2181"/>
                      <a:pt x="5802" y="2191"/>
                      <a:pt x="5823" y="2211"/>
                    </a:cubicBezTo>
                    <a:cubicBezTo>
                      <a:pt x="5883" y="2271"/>
                      <a:pt x="5883" y="2402"/>
                      <a:pt x="5906" y="2497"/>
                    </a:cubicBezTo>
                    <a:cubicBezTo>
                      <a:pt x="5894" y="2509"/>
                      <a:pt x="5871" y="2521"/>
                      <a:pt x="5859" y="2533"/>
                    </a:cubicBezTo>
                    <a:cubicBezTo>
                      <a:pt x="5842" y="2524"/>
                      <a:pt x="5825" y="2520"/>
                      <a:pt x="5808" y="2520"/>
                    </a:cubicBezTo>
                    <a:cubicBezTo>
                      <a:pt x="5751" y="2520"/>
                      <a:pt x="5691" y="2559"/>
                      <a:pt x="5639" y="2559"/>
                    </a:cubicBezTo>
                    <a:cubicBezTo>
                      <a:pt x="5604" y="2559"/>
                      <a:pt x="5573" y="2542"/>
                      <a:pt x="5549" y="2485"/>
                    </a:cubicBezTo>
                    <a:cubicBezTo>
                      <a:pt x="5513" y="2414"/>
                      <a:pt x="5502" y="2271"/>
                      <a:pt x="5549" y="2223"/>
                    </a:cubicBezTo>
                    <a:cubicBezTo>
                      <a:pt x="5583" y="2197"/>
                      <a:pt x="5650" y="2181"/>
                      <a:pt x="5711" y="2181"/>
                    </a:cubicBezTo>
                    <a:close/>
                    <a:moveTo>
                      <a:pt x="6168" y="4914"/>
                    </a:moveTo>
                    <a:cubicBezTo>
                      <a:pt x="6192" y="4998"/>
                      <a:pt x="6216" y="5069"/>
                      <a:pt x="6240" y="5140"/>
                    </a:cubicBezTo>
                    <a:cubicBezTo>
                      <a:pt x="6140" y="5197"/>
                      <a:pt x="6063" y="5226"/>
                      <a:pt x="6005" y="5226"/>
                    </a:cubicBezTo>
                    <a:cubicBezTo>
                      <a:pt x="5902" y="5226"/>
                      <a:pt x="5859" y="5135"/>
                      <a:pt x="5859" y="4938"/>
                    </a:cubicBezTo>
                    <a:cubicBezTo>
                      <a:pt x="5954" y="4926"/>
                      <a:pt x="6061" y="4926"/>
                      <a:pt x="6168" y="4914"/>
                    </a:cubicBezTo>
                    <a:close/>
                    <a:moveTo>
                      <a:pt x="4564" y="5421"/>
                    </a:moveTo>
                    <a:cubicBezTo>
                      <a:pt x="4631" y="5421"/>
                      <a:pt x="4700" y="5426"/>
                      <a:pt x="4763" y="5426"/>
                    </a:cubicBezTo>
                    <a:cubicBezTo>
                      <a:pt x="4754" y="5560"/>
                      <a:pt x="4645" y="5647"/>
                      <a:pt x="4536" y="5647"/>
                    </a:cubicBezTo>
                    <a:cubicBezTo>
                      <a:pt x="4499" y="5647"/>
                      <a:pt x="4463" y="5638"/>
                      <a:pt x="4430" y="5617"/>
                    </a:cubicBezTo>
                    <a:cubicBezTo>
                      <a:pt x="4406" y="5605"/>
                      <a:pt x="4382" y="5557"/>
                      <a:pt x="4394" y="5533"/>
                    </a:cubicBezTo>
                    <a:cubicBezTo>
                      <a:pt x="4406" y="5486"/>
                      <a:pt x="4442" y="5426"/>
                      <a:pt x="4466" y="5426"/>
                    </a:cubicBezTo>
                    <a:cubicBezTo>
                      <a:pt x="4497" y="5422"/>
                      <a:pt x="4531" y="5421"/>
                      <a:pt x="4564" y="5421"/>
                    </a:cubicBezTo>
                    <a:close/>
                    <a:moveTo>
                      <a:pt x="9752" y="5700"/>
                    </a:moveTo>
                    <a:cubicBezTo>
                      <a:pt x="9788" y="5748"/>
                      <a:pt x="9847" y="5783"/>
                      <a:pt x="9847" y="5831"/>
                    </a:cubicBezTo>
                    <a:cubicBezTo>
                      <a:pt x="9859" y="5855"/>
                      <a:pt x="9800" y="5902"/>
                      <a:pt x="9752" y="5974"/>
                    </a:cubicBezTo>
                    <a:cubicBezTo>
                      <a:pt x="9693" y="5902"/>
                      <a:pt x="9621" y="5843"/>
                      <a:pt x="9633" y="5831"/>
                    </a:cubicBezTo>
                    <a:cubicBezTo>
                      <a:pt x="9657" y="5783"/>
                      <a:pt x="9716" y="5748"/>
                      <a:pt x="9752" y="5700"/>
                    </a:cubicBezTo>
                    <a:close/>
                    <a:moveTo>
                      <a:pt x="1942" y="6307"/>
                    </a:moveTo>
                    <a:cubicBezTo>
                      <a:pt x="2001" y="6379"/>
                      <a:pt x="2084" y="6438"/>
                      <a:pt x="2073" y="6462"/>
                    </a:cubicBezTo>
                    <a:cubicBezTo>
                      <a:pt x="2049" y="6510"/>
                      <a:pt x="1989" y="6557"/>
                      <a:pt x="1942" y="6605"/>
                    </a:cubicBezTo>
                    <a:cubicBezTo>
                      <a:pt x="1894" y="6557"/>
                      <a:pt x="1834" y="6522"/>
                      <a:pt x="1823" y="6462"/>
                    </a:cubicBezTo>
                    <a:cubicBezTo>
                      <a:pt x="1823" y="6438"/>
                      <a:pt x="1882" y="6379"/>
                      <a:pt x="1942" y="6307"/>
                    </a:cubicBezTo>
                    <a:close/>
                    <a:moveTo>
                      <a:pt x="9466" y="6391"/>
                    </a:moveTo>
                    <a:cubicBezTo>
                      <a:pt x="9502" y="6391"/>
                      <a:pt x="9550" y="6450"/>
                      <a:pt x="9585" y="6486"/>
                    </a:cubicBezTo>
                    <a:cubicBezTo>
                      <a:pt x="9550" y="6522"/>
                      <a:pt x="9514" y="6569"/>
                      <a:pt x="9454" y="6629"/>
                    </a:cubicBezTo>
                    <a:cubicBezTo>
                      <a:pt x="9383" y="6557"/>
                      <a:pt x="9347" y="6522"/>
                      <a:pt x="9300" y="6474"/>
                    </a:cubicBezTo>
                    <a:cubicBezTo>
                      <a:pt x="9359" y="6438"/>
                      <a:pt x="9407" y="6391"/>
                      <a:pt x="9466" y="6391"/>
                    </a:cubicBezTo>
                    <a:close/>
                    <a:moveTo>
                      <a:pt x="10490" y="7403"/>
                    </a:moveTo>
                    <a:cubicBezTo>
                      <a:pt x="10586" y="7415"/>
                      <a:pt x="10633" y="7462"/>
                      <a:pt x="10574" y="7545"/>
                    </a:cubicBezTo>
                    <a:cubicBezTo>
                      <a:pt x="10502" y="7653"/>
                      <a:pt x="10466" y="7736"/>
                      <a:pt x="10657" y="7796"/>
                    </a:cubicBezTo>
                    <a:cubicBezTo>
                      <a:pt x="10645" y="7807"/>
                      <a:pt x="10633" y="7819"/>
                      <a:pt x="10621" y="7831"/>
                    </a:cubicBezTo>
                    <a:cubicBezTo>
                      <a:pt x="10550" y="7843"/>
                      <a:pt x="10478" y="7843"/>
                      <a:pt x="10395" y="7855"/>
                    </a:cubicBezTo>
                    <a:cubicBezTo>
                      <a:pt x="10383" y="7700"/>
                      <a:pt x="10359" y="7569"/>
                      <a:pt x="10347" y="7415"/>
                    </a:cubicBezTo>
                    <a:cubicBezTo>
                      <a:pt x="10407" y="7415"/>
                      <a:pt x="10455" y="7403"/>
                      <a:pt x="10490" y="7403"/>
                    </a:cubicBezTo>
                    <a:close/>
                    <a:moveTo>
                      <a:pt x="3775" y="7510"/>
                    </a:moveTo>
                    <a:cubicBezTo>
                      <a:pt x="3882" y="7534"/>
                      <a:pt x="4013" y="7522"/>
                      <a:pt x="4097" y="7581"/>
                    </a:cubicBezTo>
                    <a:cubicBezTo>
                      <a:pt x="4144" y="7617"/>
                      <a:pt x="4144" y="7819"/>
                      <a:pt x="4109" y="7831"/>
                    </a:cubicBezTo>
                    <a:cubicBezTo>
                      <a:pt x="4053" y="7863"/>
                      <a:pt x="3960" y="7889"/>
                      <a:pt x="3887" y="7889"/>
                    </a:cubicBezTo>
                    <a:cubicBezTo>
                      <a:pt x="3851" y="7889"/>
                      <a:pt x="3819" y="7883"/>
                      <a:pt x="3799" y="7867"/>
                    </a:cubicBezTo>
                    <a:cubicBezTo>
                      <a:pt x="3739" y="7819"/>
                      <a:pt x="3751" y="7665"/>
                      <a:pt x="3728" y="7557"/>
                    </a:cubicBezTo>
                    <a:cubicBezTo>
                      <a:pt x="3739" y="7545"/>
                      <a:pt x="3751" y="7522"/>
                      <a:pt x="3775" y="7510"/>
                    </a:cubicBezTo>
                    <a:close/>
                    <a:moveTo>
                      <a:pt x="13419" y="7974"/>
                    </a:moveTo>
                    <a:cubicBezTo>
                      <a:pt x="13463" y="8127"/>
                      <a:pt x="13416" y="8190"/>
                      <a:pt x="13298" y="8190"/>
                    </a:cubicBezTo>
                    <a:cubicBezTo>
                      <a:pt x="13287" y="8190"/>
                      <a:pt x="13276" y="8189"/>
                      <a:pt x="13264" y="8188"/>
                    </a:cubicBezTo>
                    <a:cubicBezTo>
                      <a:pt x="13181" y="8188"/>
                      <a:pt x="13098" y="8212"/>
                      <a:pt x="13002" y="8224"/>
                    </a:cubicBezTo>
                    <a:cubicBezTo>
                      <a:pt x="12977" y="8230"/>
                      <a:pt x="12954" y="8234"/>
                      <a:pt x="12933" y="8234"/>
                    </a:cubicBezTo>
                    <a:cubicBezTo>
                      <a:pt x="12874" y="8234"/>
                      <a:pt x="12833" y="8205"/>
                      <a:pt x="12824" y="8117"/>
                    </a:cubicBezTo>
                    <a:cubicBezTo>
                      <a:pt x="12812" y="8010"/>
                      <a:pt x="12883" y="8010"/>
                      <a:pt x="12967" y="7998"/>
                    </a:cubicBezTo>
                    <a:cubicBezTo>
                      <a:pt x="13110" y="7998"/>
                      <a:pt x="13264" y="7986"/>
                      <a:pt x="13419" y="7974"/>
                    </a:cubicBezTo>
                    <a:close/>
                    <a:moveTo>
                      <a:pt x="9526" y="9260"/>
                    </a:moveTo>
                    <a:cubicBezTo>
                      <a:pt x="9585" y="9331"/>
                      <a:pt x="9621" y="9367"/>
                      <a:pt x="9669" y="9415"/>
                    </a:cubicBezTo>
                    <a:cubicBezTo>
                      <a:pt x="9625" y="9447"/>
                      <a:pt x="9582" y="9500"/>
                      <a:pt x="9548" y="9500"/>
                    </a:cubicBezTo>
                    <a:cubicBezTo>
                      <a:pt x="9544" y="9500"/>
                      <a:pt x="9541" y="9499"/>
                      <a:pt x="9538" y="9498"/>
                    </a:cubicBezTo>
                    <a:cubicBezTo>
                      <a:pt x="9490" y="9486"/>
                      <a:pt x="9443" y="9427"/>
                      <a:pt x="9419" y="9379"/>
                    </a:cubicBezTo>
                    <a:cubicBezTo>
                      <a:pt x="9407" y="9379"/>
                      <a:pt x="9466" y="9320"/>
                      <a:pt x="9526" y="9260"/>
                    </a:cubicBezTo>
                    <a:close/>
                    <a:moveTo>
                      <a:pt x="5951" y="9449"/>
                    </a:moveTo>
                    <a:cubicBezTo>
                      <a:pt x="5952" y="9449"/>
                      <a:pt x="5953" y="9450"/>
                      <a:pt x="5954" y="9450"/>
                    </a:cubicBezTo>
                    <a:cubicBezTo>
                      <a:pt x="6014" y="9474"/>
                      <a:pt x="6073" y="9510"/>
                      <a:pt x="6097" y="9570"/>
                    </a:cubicBezTo>
                    <a:cubicBezTo>
                      <a:pt x="6109" y="9593"/>
                      <a:pt x="6037" y="9653"/>
                      <a:pt x="5966" y="9748"/>
                    </a:cubicBezTo>
                    <a:cubicBezTo>
                      <a:pt x="5918" y="9653"/>
                      <a:pt x="5871" y="9605"/>
                      <a:pt x="5859" y="9558"/>
                    </a:cubicBezTo>
                    <a:cubicBezTo>
                      <a:pt x="5859" y="9524"/>
                      <a:pt x="5931" y="9449"/>
                      <a:pt x="5951" y="9449"/>
                    </a:cubicBezTo>
                    <a:close/>
                    <a:moveTo>
                      <a:pt x="3323" y="10022"/>
                    </a:moveTo>
                    <a:lnTo>
                      <a:pt x="3370" y="10070"/>
                    </a:lnTo>
                    <a:cubicBezTo>
                      <a:pt x="3335" y="10153"/>
                      <a:pt x="3311" y="10224"/>
                      <a:pt x="3287" y="10308"/>
                    </a:cubicBezTo>
                    <a:lnTo>
                      <a:pt x="3227" y="10308"/>
                    </a:lnTo>
                    <a:cubicBezTo>
                      <a:pt x="3204" y="10236"/>
                      <a:pt x="3168" y="10165"/>
                      <a:pt x="3168" y="10082"/>
                    </a:cubicBezTo>
                    <a:cubicBezTo>
                      <a:pt x="3168" y="10070"/>
                      <a:pt x="3263" y="10046"/>
                      <a:pt x="3323" y="10022"/>
                    </a:cubicBezTo>
                    <a:close/>
                    <a:moveTo>
                      <a:pt x="6966" y="13487"/>
                    </a:moveTo>
                    <a:cubicBezTo>
                      <a:pt x="7026" y="13570"/>
                      <a:pt x="7085" y="13618"/>
                      <a:pt x="7073" y="13653"/>
                    </a:cubicBezTo>
                    <a:cubicBezTo>
                      <a:pt x="7049" y="13701"/>
                      <a:pt x="7002" y="13737"/>
                      <a:pt x="6954" y="13749"/>
                    </a:cubicBezTo>
                    <a:cubicBezTo>
                      <a:pt x="6952" y="13750"/>
                      <a:pt x="6950" y="13750"/>
                      <a:pt x="6948" y="13750"/>
                    </a:cubicBezTo>
                    <a:cubicBezTo>
                      <a:pt x="6920" y="13750"/>
                      <a:pt x="6859" y="13687"/>
                      <a:pt x="6859" y="13665"/>
                    </a:cubicBezTo>
                    <a:cubicBezTo>
                      <a:pt x="6871" y="13618"/>
                      <a:pt x="6918" y="13570"/>
                      <a:pt x="6966" y="13487"/>
                    </a:cubicBezTo>
                    <a:close/>
                    <a:moveTo>
                      <a:pt x="10990" y="17285"/>
                    </a:moveTo>
                    <a:cubicBezTo>
                      <a:pt x="11002" y="17285"/>
                      <a:pt x="11074" y="17356"/>
                      <a:pt x="11074" y="17380"/>
                    </a:cubicBezTo>
                    <a:cubicBezTo>
                      <a:pt x="11074" y="17428"/>
                      <a:pt x="11014" y="17463"/>
                      <a:pt x="10955" y="17547"/>
                    </a:cubicBezTo>
                    <a:cubicBezTo>
                      <a:pt x="10907" y="17463"/>
                      <a:pt x="10859" y="17416"/>
                      <a:pt x="10871" y="17404"/>
                    </a:cubicBezTo>
                    <a:cubicBezTo>
                      <a:pt x="10895" y="17356"/>
                      <a:pt x="10943" y="17309"/>
                      <a:pt x="10990" y="17285"/>
                    </a:cubicBezTo>
                    <a:close/>
                    <a:moveTo>
                      <a:pt x="30076" y="24476"/>
                    </a:moveTo>
                    <a:cubicBezTo>
                      <a:pt x="30124" y="24500"/>
                      <a:pt x="30171" y="24536"/>
                      <a:pt x="30231" y="24571"/>
                    </a:cubicBezTo>
                    <a:cubicBezTo>
                      <a:pt x="30195" y="24595"/>
                      <a:pt x="30159" y="24631"/>
                      <a:pt x="30124" y="24667"/>
                    </a:cubicBezTo>
                    <a:cubicBezTo>
                      <a:pt x="30088" y="24619"/>
                      <a:pt x="30052" y="24571"/>
                      <a:pt x="30028" y="24536"/>
                    </a:cubicBezTo>
                    <a:cubicBezTo>
                      <a:pt x="30040" y="24512"/>
                      <a:pt x="30064" y="24488"/>
                      <a:pt x="30076" y="24476"/>
                    </a:cubicBezTo>
                    <a:close/>
                    <a:moveTo>
                      <a:pt x="31094" y="25261"/>
                    </a:moveTo>
                    <a:cubicBezTo>
                      <a:pt x="31096" y="25261"/>
                      <a:pt x="31098" y="25261"/>
                      <a:pt x="31100" y="25262"/>
                    </a:cubicBezTo>
                    <a:cubicBezTo>
                      <a:pt x="31148" y="25274"/>
                      <a:pt x="31195" y="25321"/>
                      <a:pt x="31243" y="25369"/>
                    </a:cubicBezTo>
                    <a:cubicBezTo>
                      <a:pt x="31195" y="25405"/>
                      <a:pt x="31160" y="25452"/>
                      <a:pt x="31100" y="25536"/>
                    </a:cubicBezTo>
                    <a:cubicBezTo>
                      <a:pt x="31040" y="25452"/>
                      <a:pt x="30993" y="25405"/>
                      <a:pt x="30993" y="25357"/>
                    </a:cubicBezTo>
                    <a:cubicBezTo>
                      <a:pt x="31004" y="25324"/>
                      <a:pt x="31066" y="25261"/>
                      <a:pt x="31094" y="25261"/>
                    </a:cubicBezTo>
                    <a:close/>
                    <a:moveTo>
                      <a:pt x="29844" y="25396"/>
                    </a:moveTo>
                    <a:cubicBezTo>
                      <a:pt x="29900" y="25396"/>
                      <a:pt x="29969" y="25417"/>
                      <a:pt x="30028" y="25452"/>
                    </a:cubicBezTo>
                    <a:cubicBezTo>
                      <a:pt x="29991" y="25565"/>
                      <a:pt x="29916" y="25634"/>
                      <a:pt x="29839" y="25634"/>
                    </a:cubicBezTo>
                    <a:cubicBezTo>
                      <a:pt x="29819" y="25634"/>
                      <a:pt x="29798" y="25629"/>
                      <a:pt x="29778" y="25619"/>
                    </a:cubicBezTo>
                    <a:cubicBezTo>
                      <a:pt x="29743" y="25595"/>
                      <a:pt x="29719" y="25500"/>
                      <a:pt x="29731" y="25464"/>
                    </a:cubicBezTo>
                    <a:cubicBezTo>
                      <a:pt x="29743" y="25417"/>
                      <a:pt x="29787" y="25396"/>
                      <a:pt x="29844" y="25396"/>
                    </a:cubicBezTo>
                    <a:close/>
                    <a:moveTo>
                      <a:pt x="28997" y="25735"/>
                    </a:moveTo>
                    <a:cubicBezTo>
                      <a:pt x="29012" y="25735"/>
                      <a:pt x="29027" y="25736"/>
                      <a:pt x="29040" y="25738"/>
                    </a:cubicBezTo>
                    <a:cubicBezTo>
                      <a:pt x="29088" y="25750"/>
                      <a:pt x="29135" y="25822"/>
                      <a:pt x="29219" y="25893"/>
                    </a:cubicBezTo>
                    <a:cubicBezTo>
                      <a:pt x="29135" y="25988"/>
                      <a:pt x="29100" y="26083"/>
                      <a:pt x="29052" y="26083"/>
                    </a:cubicBezTo>
                    <a:cubicBezTo>
                      <a:pt x="28921" y="26072"/>
                      <a:pt x="28885" y="25964"/>
                      <a:pt x="28874" y="25857"/>
                    </a:cubicBezTo>
                    <a:cubicBezTo>
                      <a:pt x="28864" y="25761"/>
                      <a:pt x="28933" y="25735"/>
                      <a:pt x="28997" y="25735"/>
                    </a:cubicBezTo>
                    <a:close/>
                    <a:moveTo>
                      <a:pt x="28848" y="26126"/>
                    </a:moveTo>
                    <a:cubicBezTo>
                      <a:pt x="28915" y="26126"/>
                      <a:pt x="28935" y="26190"/>
                      <a:pt x="28945" y="26262"/>
                    </a:cubicBezTo>
                    <a:cubicBezTo>
                      <a:pt x="28945" y="26381"/>
                      <a:pt x="28862" y="26405"/>
                      <a:pt x="28790" y="26405"/>
                    </a:cubicBezTo>
                    <a:cubicBezTo>
                      <a:pt x="28743" y="26405"/>
                      <a:pt x="28695" y="26345"/>
                      <a:pt x="28612" y="26274"/>
                    </a:cubicBezTo>
                    <a:cubicBezTo>
                      <a:pt x="28707" y="26203"/>
                      <a:pt x="28754" y="26143"/>
                      <a:pt x="28814" y="26131"/>
                    </a:cubicBezTo>
                    <a:cubicBezTo>
                      <a:pt x="28827" y="26128"/>
                      <a:pt x="28838" y="26126"/>
                      <a:pt x="28848" y="26126"/>
                    </a:cubicBezTo>
                    <a:close/>
                    <a:moveTo>
                      <a:pt x="28564" y="26417"/>
                    </a:moveTo>
                    <a:cubicBezTo>
                      <a:pt x="28600" y="26464"/>
                      <a:pt x="28659" y="26512"/>
                      <a:pt x="28671" y="26572"/>
                    </a:cubicBezTo>
                    <a:cubicBezTo>
                      <a:pt x="28681" y="26682"/>
                      <a:pt x="28606" y="26691"/>
                      <a:pt x="28525" y="26691"/>
                    </a:cubicBezTo>
                    <a:cubicBezTo>
                      <a:pt x="28510" y="26691"/>
                      <a:pt x="28495" y="26691"/>
                      <a:pt x="28481" y="26691"/>
                    </a:cubicBezTo>
                    <a:cubicBezTo>
                      <a:pt x="28459" y="26693"/>
                      <a:pt x="28437" y="26696"/>
                      <a:pt x="28417" y="26696"/>
                    </a:cubicBezTo>
                    <a:cubicBezTo>
                      <a:pt x="28351" y="26696"/>
                      <a:pt x="28302" y="26672"/>
                      <a:pt x="28302" y="26572"/>
                    </a:cubicBezTo>
                    <a:cubicBezTo>
                      <a:pt x="28302" y="26369"/>
                      <a:pt x="28481" y="26476"/>
                      <a:pt x="28564" y="26417"/>
                    </a:cubicBezTo>
                    <a:close/>
                    <a:moveTo>
                      <a:pt x="30493" y="26857"/>
                    </a:moveTo>
                    <a:cubicBezTo>
                      <a:pt x="30505" y="26929"/>
                      <a:pt x="30517" y="26976"/>
                      <a:pt x="30540" y="27048"/>
                    </a:cubicBezTo>
                    <a:cubicBezTo>
                      <a:pt x="30457" y="27072"/>
                      <a:pt x="30386" y="27084"/>
                      <a:pt x="30314" y="27096"/>
                    </a:cubicBezTo>
                    <a:cubicBezTo>
                      <a:pt x="30255" y="26941"/>
                      <a:pt x="30338" y="26881"/>
                      <a:pt x="30493" y="26857"/>
                    </a:cubicBezTo>
                    <a:close/>
                    <a:moveTo>
                      <a:pt x="28362" y="27167"/>
                    </a:moveTo>
                    <a:cubicBezTo>
                      <a:pt x="28362" y="27215"/>
                      <a:pt x="28385" y="27286"/>
                      <a:pt x="28362" y="27298"/>
                    </a:cubicBezTo>
                    <a:cubicBezTo>
                      <a:pt x="28335" y="27317"/>
                      <a:pt x="28311" y="27326"/>
                      <a:pt x="28286" y="27326"/>
                    </a:cubicBezTo>
                    <a:cubicBezTo>
                      <a:pt x="28232" y="27326"/>
                      <a:pt x="28181" y="27281"/>
                      <a:pt x="28123" y="27191"/>
                    </a:cubicBezTo>
                    <a:cubicBezTo>
                      <a:pt x="28219" y="27179"/>
                      <a:pt x="28290" y="27179"/>
                      <a:pt x="28362" y="27167"/>
                    </a:cubicBezTo>
                    <a:close/>
                    <a:moveTo>
                      <a:pt x="30937" y="26795"/>
                    </a:moveTo>
                    <a:cubicBezTo>
                      <a:pt x="30964" y="26795"/>
                      <a:pt x="30995" y="26800"/>
                      <a:pt x="31029" y="26810"/>
                    </a:cubicBezTo>
                    <a:cubicBezTo>
                      <a:pt x="31052" y="26941"/>
                      <a:pt x="31076" y="27060"/>
                      <a:pt x="31076" y="27191"/>
                    </a:cubicBezTo>
                    <a:cubicBezTo>
                      <a:pt x="31076" y="27226"/>
                      <a:pt x="31029" y="27274"/>
                      <a:pt x="30993" y="27298"/>
                    </a:cubicBezTo>
                    <a:cubicBezTo>
                      <a:pt x="30874" y="27334"/>
                      <a:pt x="30755" y="27369"/>
                      <a:pt x="30612" y="27405"/>
                    </a:cubicBezTo>
                    <a:cubicBezTo>
                      <a:pt x="30600" y="27322"/>
                      <a:pt x="30588" y="27215"/>
                      <a:pt x="30576" y="27084"/>
                    </a:cubicBezTo>
                    <a:lnTo>
                      <a:pt x="30576" y="27084"/>
                    </a:lnTo>
                    <a:cubicBezTo>
                      <a:pt x="30608" y="27092"/>
                      <a:pt x="30636" y="27097"/>
                      <a:pt x="30662" y="27097"/>
                    </a:cubicBezTo>
                    <a:cubicBezTo>
                      <a:pt x="30743" y="27097"/>
                      <a:pt x="30793" y="27052"/>
                      <a:pt x="30802" y="26953"/>
                    </a:cubicBezTo>
                    <a:cubicBezTo>
                      <a:pt x="30811" y="26838"/>
                      <a:pt x="30859" y="26795"/>
                      <a:pt x="30937" y="26795"/>
                    </a:cubicBezTo>
                    <a:close/>
                    <a:moveTo>
                      <a:pt x="30076" y="27429"/>
                    </a:moveTo>
                    <a:cubicBezTo>
                      <a:pt x="30124" y="27500"/>
                      <a:pt x="30183" y="27560"/>
                      <a:pt x="30207" y="27631"/>
                    </a:cubicBezTo>
                    <a:cubicBezTo>
                      <a:pt x="30219" y="27643"/>
                      <a:pt x="30147" y="27703"/>
                      <a:pt x="30100" y="27738"/>
                    </a:cubicBezTo>
                    <a:cubicBezTo>
                      <a:pt x="30052" y="27679"/>
                      <a:pt x="30005" y="27619"/>
                      <a:pt x="29933" y="27536"/>
                    </a:cubicBezTo>
                    <a:cubicBezTo>
                      <a:pt x="30005" y="27488"/>
                      <a:pt x="30040" y="27465"/>
                      <a:pt x="30076" y="27429"/>
                    </a:cubicBezTo>
                    <a:close/>
                    <a:moveTo>
                      <a:pt x="31386" y="27584"/>
                    </a:moveTo>
                    <a:cubicBezTo>
                      <a:pt x="31433" y="27643"/>
                      <a:pt x="31505" y="27703"/>
                      <a:pt x="31517" y="27762"/>
                    </a:cubicBezTo>
                    <a:cubicBezTo>
                      <a:pt x="31517" y="27798"/>
                      <a:pt x="31433" y="27858"/>
                      <a:pt x="31374" y="27929"/>
                    </a:cubicBezTo>
                    <a:cubicBezTo>
                      <a:pt x="31279" y="27858"/>
                      <a:pt x="31231" y="27810"/>
                      <a:pt x="31171" y="27762"/>
                    </a:cubicBezTo>
                    <a:cubicBezTo>
                      <a:pt x="31243" y="27703"/>
                      <a:pt x="31314" y="27643"/>
                      <a:pt x="31386" y="27584"/>
                    </a:cubicBezTo>
                    <a:close/>
                    <a:moveTo>
                      <a:pt x="29910" y="27820"/>
                    </a:moveTo>
                    <a:cubicBezTo>
                      <a:pt x="29945" y="27820"/>
                      <a:pt x="29993" y="27860"/>
                      <a:pt x="29993" y="27881"/>
                    </a:cubicBezTo>
                    <a:cubicBezTo>
                      <a:pt x="29993" y="27929"/>
                      <a:pt x="29969" y="27977"/>
                      <a:pt x="29945" y="28024"/>
                    </a:cubicBezTo>
                    <a:cubicBezTo>
                      <a:pt x="29921" y="28048"/>
                      <a:pt x="29874" y="28048"/>
                      <a:pt x="29838" y="28048"/>
                    </a:cubicBezTo>
                    <a:cubicBezTo>
                      <a:pt x="29659" y="28060"/>
                      <a:pt x="29493" y="28072"/>
                      <a:pt x="29326" y="28072"/>
                    </a:cubicBezTo>
                    <a:lnTo>
                      <a:pt x="29326" y="28084"/>
                    </a:lnTo>
                    <a:cubicBezTo>
                      <a:pt x="29310" y="28084"/>
                      <a:pt x="29294" y="28089"/>
                      <a:pt x="29278" y="28089"/>
                    </a:cubicBezTo>
                    <a:cubicBezTo>
                      <a:pt x="29270" y="28089"/>
                      <a:pt x="29262" y="28088"/>
                      <a:pt x="29255" y="28084"/>
                    </a:cubicBezTo>
                    <a:cubicBezTo>
                      <a:pt x="29219" y="28060"/>
                      <a:pt x="29171" y="28036"/>
                      <a:pt x="29135" y="28012"/>
                    </a:cubicBezTo>
                    <a:cubicBezTo>
                      <a:pt x="29171" y="27977"/>
                      <a:pt x="29195" y="27917"/>
                      <a:pt x="29231" y="27905"/>
                    </a:cubicBezTo>
                    <a:cubicBezTo>
                      <a:pt x="29445" y="27869"/>
                      <a:pt x="29671" y="27846"/>
                      <a:pt x="29897" y="27822"/>
                    </a:cubicBezTo>
                    <a:cubicBezTo>
                      <a:pt x="29901" y="27820"/>
                      <a:pt x="29905" y="27820"/>
                      <a:pt x="29910" y="27820"/>
                    </a:cubicBezTo>
                    <a:close/>
                    <a:moveTo>
                      <a:pt x="25826" y="28048"/>
                    </a:moveTo>
                    <a:cubicBezTo>
                      <a:pt x="25909" y="28048"/>
                      <a:pt x="25992" y="28060"/>
                      <a:pt x="26076" y="28072"/>
                    </a:cubicBezTo>
                    <a:cubicBezTo>
                      <a:pt x="26052" y="28119"/>
                      <a:pt x="26052" y="28203"/>
                      <a:pt x="26028" y="28215"/>
                    </a:cubicBezTo>
                    <a:cubicBezTo>
                      <a:pt x="26005" y="28224"/>
                      <a:pt x="25984" y="28228"/>
                      <a:pt x="25966" y="28228"/>
                    </a:cubicBezTo>
                    <a:cubicBezTo>
                      <a:pt x="25891" y="28228"/>
                      <a:pt x="25854" y="28154"/>
                      <a:pt x="25826" y="28048"/>
                    </a:cubicBezTo>
                    <a:close/>
                    <a:moveTo>
                      <a:pt x="29081" y="28162"/>
                    </a:moveTo>
                    <a:cubicBezTo>
                      <a:pt x="29152" y="28162"/>
                      <a:pt x="29191" y="28215"/>
                      <a:pt x="29171" y="28286"/>
                    </a:cubicBezTo>
                    <a:cubicBezTo>
                      <a:pt x="29159" y="28334"/>
                      <a:pt x="29100" y="28417"/>
                      <a:pt x="29052" y="28429"/>
                    </a:cubicBezTo>
                    <a:cubicBezTo>
                      <a:pt x="28976" y="28436"/>
                      <a:pt x="28897" y="28443"/>
                      <a:pt x="28818" y="28443"/>
                    </a:cubicBezTo>
                    <a:cubicBezTo>
                      <a:pt x="28760" y="28443"/>
                      <a:pt x="28703" y="28439"/>
                      <a:pt x="28647" y="28429"/>
                    </a:cubicBezTo>
                    <a:cubicBezTo>
                      <a:pt x="28612" y="28417"/>
                      <a:pt x="28576" y="28322"/>
                      <a:pt x="28528" y="28239"/>
                    </a:cubicBezTo>
                    <a:cubicBezTo>
                      <a:pt x="28731" y="28215"/>
                      <a:pt x="28885" y="28191"/>
                      <a:pt x="29040" y="28167"/>
                    </a:cubicBezTo>
                    <a:cubicBezTo>
                      <a:pt x="29055" y="28163"/>
                      <a:pt x="29068" y="28162"/>
                      <a:pt x="29081" y="28162"/>
                    </a:cubicBezTo>
                    <a:close/>
                    <a:moveTo>
                      <a:pt x="29561" y="28356"/>
                    </a:moveTo>
                    <a:cubicBezTo>
                      <a:pt x="29717" y="28356"/>
                      <a:pt x="29790" y="28438"/>
                      <a:pt x="29790" y="28572"/>
                    </a:cubicBezTo>
                    <a:cubicBezTo>
                      <a:pt x="29782" y="28689"/>
                      <a:pt x="29709" y="28706"/>
                      <a:pt x="29638" y="28706"/>
                    </a:cubicBezTo>
                    <a:cubicBezTo>
                      <a:pt x="29608" y="28706"/>
                      <a:pt x="29577" y="28703"/>
                      <a:pt x="29552" y="28703"/>
                    </a:cubicBezTo>
                    <a:cubicBezTo>
                      <a:pt x="29546" y="28703"/>
                      <a:pt x="29541" y="28703"/>
                      <a:pt x="29536" y="28703"/>
                    </a:cubicBezTo>
                    <a:cubicBezTo>
                      <a:pt x="29369" y="28703"/>
                      <a:pt x="29490" y="28522"/>
                      <a:pt x="29421" y="28453"/>
                    </a:cubicBezTo>
                    <a:cubicBezTo>
                      <a:pt x="29457" y="28417"/>
                      <a:pt x="29493" y="28358"/>
                      <a:pt x="29528" y="28358"/>
                    </a:cubicBezTo>
                    <a:cubicBezTo>
                      <a:pt x="29540" y="28357"/>
                      <a:pt x="29551" y="28356"/>
                      <a:pt x="29561" y="28356"/>
                    </a:cubicBezTo>
                    <a:close/>
                    <a:moveTo>
                      <a:pt x="31755" y="28477"/>
                    </a:moveTo>
                    <a:cubicBezTo>
                      <a:pt x="31791" y="28512"/>
                      <a:pt x="31826" y="28560"/>
                      <a:pt x="31886" y="28608"/>
                    </a:cubicBezTo>
                    <a:cubicBezTo>
                      <a:pt x="31826" y="28667"/>
                      <a:pt x="31779" y="28739"/>
                      <a:pt x="31767" y="28739"/>
                    </a:cubicBezTo>
                    <a:cubicBezTo>
                      <a:pt x="31707" y="28715"/>
                      <a:pt x="31671" y="28667"/>
                      <a:pt x="31624" y="28620"/>
                    </a:cubicBezTo>
                    <a:lnTo>
                      <a:pt x="31755" y="28477"/>
                    </a:lnTo>
                    <a:close/>
                    <a:moveTo>
                      <a:pt x="31186" y="29142"/>
                    </a:moveTo>
                    <a:cubicBezTo>
                      <a:pt x="31189" y="29142"/>
                      <a:pt x="31192" y="29143"/>
                      <a:pt x="31195" y="29143"/>
                    </a:cubicBezTo>
                    <a:cubicBezTo>
                      <a:pt x="31255" y="29143"/>
                      <a:pt x="31314" y="29215"/>
                      <a:pt x="31374" y="29262"/>
                    </a:cubicBezTo>
                    <a:cubicBezTo>
                      <a:pt x="31350" y="29405"/>
                      <a:pt x="31279" y="29429"/>
                      <a:pt x="31195" y="29429"/>
                    </a:cubicBezTo>
                    <a:cubicBezTo>
                      <a:pt x="31064" y="29429"/>
                      <a:pt x="31040" y="29346"/>
                      <a:pt x="31064" y="29262"/>
                    </a:cubicBezTo>
                    <a:cubicBezTo>
                      <a:pt x="31075" y="29218"/>
                      <a:pt x="31139" y="29142"/>
                      <a:pt x="31186" y="29142"/>
                    </a:cubicBezTo>
                    <a:close/>
                    <a:moveTo>
                      <a:pt x="30663" y="29197"/>
                    </a:moveTo>
                    <a:cubicBezTo>
                      <a:pt x="30698" y="29197"/>
                      <a:pt x="30730" y="29202"/>
                      <a:pt x="30755" y="29215"/>
                    </a:cubicBezTo>
                    <a:cubicBezTo>
                      <a:pt x="30814" y="29239"/>
                      <a:pt x="30814" y="29358"/>
                      <a:pt x="30850" y="29441"/>
                    </a:cubicBezTo>
                    <a:lnTo>
                      <a:pt x="30802" y="29489"/>
                    </a:lnTo>
                    <a:cubicBezTo>
                      <a:pt x="30683" y="29477"/>
                      <a:pt x="30564" y="29453"/>
                      <a:pt x="30433" y="29441"/>
                    </a:cubicBezTo>
                    <a:cubicBezTo>
                      <a:pt x="30445" y="29370"/>
                      <a:pt x="30445" y="29251"/>
                      <a:pt x="30481" y="29239"/>
                    </a:cubicBezTo>
                    <a:cubicBezTo>
                      <a:pt x="30527" y="29215"/>
                      <a:pt x="30599" y="29197"/>
                      <a:pt x="30663" y="29197"/>
                    </a:cubicBezTo>
                    <a:close/>
                    <a:moveTo>
                      <a:pt x="24323" y="29366"/>
                    </a:moveTo>
                    <a:cubicBezTo>
                      <a:pt x="24350" y="29366"/>
                      <a:pt x="24381" y="29370"/>
                      <a:pt x="24409" y="29370"/>
                    </a:cubicBezTo>
                    <a:cubicBezTo>
                      <a:pt x="24421" y="29381"/>
                      <a:pt x="24444" y="29393"/>
                      <a:pt x="24456" y="29405"/>
                    </a:cubicBezTo>
                    <a:cubicBezTo>
                      <a:pt x="24432" y="29453"/>
                      <a:pt x="24397" y="29512"/>
                      <a:pt x="24361" y="29572"/>
                    </a:cubicBezTo>
                    <a:cubicBezTo>
                      <a:pt x="24325" y="29536"/>
                      <a:pt x="24242" y="29512"/>
                      <a:pt x="24242" y="29477"/>
                    </a:cubicBezTo>
                    <a:cubicBezTo>
                      <a:pt x="24226" y="29381"/>
                      <a:pt x="24268" y="29366"/>
                      <a:pt x="24323" y="29366"/>
                    </a:cubicBezTo>
                    <a:close/>
                    <a:moveTo>
                      <a:pt x="25302" y="29501"/>
                    </a:moveTo>
                    <a:cubicBezTo>
                      <a:pt x="25337" y="29632"/>
                      <a:pt x="25397" y="29762"/>
                      <a:pt x="25278" y="29870"/>
                    </a:cubicBezTo>
                    <a:cubicBezTo>
                      <a:pt x="25123" y="29739"/>
                      <a:pt x="25135" y="29572"/>
                      <a:pt x="25302" y="29501"/>
                    </a:cubicBezTo>
                    <a:close/>
                    <a:moveTo>
                      <a:pt x="27373" y="29227"/>
                    </a:moveTo>
                    <a:cubicBezTo>
                      <a:pt x="27421" y="29227"/>
                      <a:pt x="27504" y="29286"/>
                      <a:pt x="27504" y="29310"/>
                    </a:cubicBezTo>
                    <a:cubicBezTo>
                      <a:pt x="27504" y="29393"/>
                      <a:pt x="27576" y="29512"/>
                      <a:pt x="27433" y="29548"/>
                    </a:cubicBezTo>
                    <a:cubicBezTo>
                      <a:pt x="27326" y="29572"/>
                      <a:pt x="27207" y="29572"/>
                      <a:pt x="27099" y="29572"/>
                    </a:cubicBezTo>
                    <a:cubicBezTo>
                      <a:pt x="27079" y="29571"/>
                      <a:pt x="27061" y="29570"/>
                      <a:pt x="27044" y="29570"/>
                    </a:cubicBezTo>
                    <a:cubicBezTo>
                      <a:pt x="26916" y="29570"/>
                      <a:pt x="26900" y="29615"/>
                      <a:pt x="26921" y="29762"/>
                    </a:cubicBezTo>
                    <a:cubicBezTo>
                      <a:pt x="26945" y="29846"/>
                      <a:pt x="26945" y="29917"/>
                      <a:pt x="26838" y="29929"/>
                    </a:cubicBezTo>
                    <a:cubicBezTo>
                      <a:pt x="26811" y="29932"/>
                      <a:pt x="26785" y="29936"/>
                      <a:pt x="26760" y="29936"/>
                    </a:cubicBezTo>
                    <a:cubicBezTo>
                      <a:pt x="26696" y="29936"/>
                      <a:pt x="26644" y="29913"/>
                      <a:pt x="26635" y="29810"/>
                    </a:cubicBezTo>
                    <a:cubicBezTo>
                      <a:pt x="26635" y="29751"/>
                      <a:pt x="26623" y="29679"/>
                      <a:pt x="26623" y="29608"/>
                    </a:cubicBezTo>
                    <a:cubicBezTo>
                      <a:pt x="26623" y="29370"/>
                      <a:pt x="26623" y="29358"/>
                      <a:pt x="26849" y="29310"/>
                    </a:cubicBezTo>
                    <a:cubicBezTo>
                      <a:pt x="27028" y="29274"/>
                      <a:pt x="27207" y="29251"/>
                      <a:pt x="27373" y="29227"/>
                    </a:cubicBezTo>
                    <a:close/>
                    <a:moveTo>
                      <a:pt x="30733" y="29737"/>
                    </a:moveTo>
                    <a:cubicBezTo>
                      <a:pt x="30820" y="29737"/>
                      <a:pt x="30851" y="29794"/>
                      <a:pt x="30862" y="29882"/>
                    </a:cubicBezTo>
                    <a:cubicBezTo>
                      <a:pt x="30870" y="30002"/>
                      <a:pt x="30805" y="30011"/>
                      <a:pt x="30750" y="30011"/>
                    </a:cubicBezTo>
                    <a:cubicBezTo>
                      <a:pt x="30740" y="30011"/>
                      <a:pt x="30731" y="30010"/>
                      <a:pt x="30723" y="30010"/>
                    </a:cubicBezTo>
                    <a:cubicBezTo>
                      <a:pt x="30712" y="30010"/>
                      <a:pt x="30703" y="30011"/>
                      <a:pt x="30695" y="30013"/>
                    </a:cubicBezTo>
                    <a:cubicBezTo>
                      <a:pt x="30671" y="30017"/>
                      <a:pt x="30649" y="30019"/>
                      <a:pt x="30629" y="30019"/>
                    </a:cubicBezTo>
                    <a:cubicBezTo>
                      <a:pt x="30530" y="30019"/>
                      <a:pt x="30481" y="29971"/>
                      <a:pt x="30481" y="29882"/>
                    </a:cubicBezTo>
                    <a:cubicBezTo>
                      <a:pt x="30481" y="29715"/>
                      <a:pt x="30624" y="29762"/>
                      <a:pt x="30707" y="29739"/>
                    </a:cubicBezTo>
                    <a:cubicBezTo>
                      <a:pt x="30716" y="29738"/>
                      <a:pt x="30725" y="29737"/>
                      <a:pt x="30733" y="29737"/>
                    </a:cubicBezTo>
                    <a:close/>
                    <a:moveTo>
                      <a:pt x="29445" y="29608"/>
                    </a:moveTo>
                    <a:cubicBezTo>
                      <a:pt x="29505" y="29655"/>
                      <a:pt x="29576" y="29679"/>
                      <a:pt x="29576" y="29703"/>
                    </a:cubicBezTo>
                    <a:cubicBezTo>
                      <a:pt x="29576" y="29834"/>
                      <a:pt x="29564" y="29977"/>
                      <a:pt x="29552" y="30108"/>
                    </a:cubicBezTo>
                    <a:cubicBezTo>
                      <a:pt x="29516" y="30108"/>
                      <a:pt x="29433" y="30108"/>
                      <a:pt x="29433" y="30084"/>
                    </a:cubicBezTo>
                    <a:cubicBezTo>
                      <a:pt x="29385" y="29989"/>
                      <a:pt x="29362" y="29870"/>
                      <a:pt x="29350" y="29762"/>
                    </a:cubicBezTo>
                    <a:cubicBezTo>
                      <a:pt x="29338" y="29715"/>
                      <a:pt x="29397" y="29667"/>
                      <a:pt x="29445" y="29608"/>
                    </a:cubicBezTo>
                    <a:close/>
                    <a:moveTo>
                      <a:pt x="24825" y="29965"/>
                    </a:moveTo>
                    <a:cubicBezTo>
                      <a:pt x="24837" y="29989"/>
                      <a:pt x="24849" y="30013"/>
                      <a:pt x="24861" y="30048"/>
                    </a:cubicBezTo>
                    <a:cubicBezTo>
                      <a:pt x="24778" y="30096"/>
                      <a:pt x="24694" y="30143"/>
                      <a:pt x="24587" y="30203"/>
                    </a:cubicBezTo>
                    <a:cubicBezTo>
                      <a:pt x="24575" y="30096"/>
                      <a:pt x="24575" y="30036"/>
                      <a:pt x="24563" y="29977"/>
                    </a:cubicBezTo>
                    <a:cubicBezTo>
                      <a:pt x="24647" y="29965"/>
                      <a:pt x="24742" y="29965"/>
                      <a:pt x="24825" y="29965"/>
                    </a:cubicBezTo>
                    <a:close/>
                    <a:moveTo>
                      <a:pt x="26147" y="29762"/>
                    </a:moveTo>
                    <a:cubicBezTo>
                      <a:pt x="26171" y="29798"/>
                      <a:pt x="26195" y="29834"/>
                      <a:pt x="26218" y="29870"/>
                    </a:cubicBezTo>
                    <a:cubicBezTo>
                      <a:pt x="26207" y="29882"/>
                      <a:pt x="26195" y="29882"/>
                      <a:pt x="26183" y="29893"/>
                    </a:cubicBezTo>
                    <a:cubicBezTo>
                      <a:pt x="26195" y="29929"/>
                      <a:pt x="26218" y="29965"/>
                      <a:pt x="26242" y="30001"/>
                    </a:cubicBezTo>
                    <a:cubicBezTo>
                      <a:pt x="26266" y="30048"/>
                      <a:pt x="26314" y="30096"/>
                      <a:pt x="26302" y="30143"/>
                    </a:cubicBezTo>
                    <a:cubicBezTo>
                      <a:pt x="26302" y="30203"/>
                      <a:pt x="26242" y="30251"/>
                      <a:pt x="26218" y="30298"/>
                    </a:cubicBezTo>
                    <a:cubicBezTo>
                      <a:pt x="26171" y="30263"/>
                      <a:pt x="26099" y="30227"/>
                      <a:pt x="26087" y="30179"/>
                    </a:cubicBezTo>
                    <a:cubicBezTo>
                      <a:pt x="26076" y="30084"/>
                      <a:pt x="26076" y="29989"/>
                      <a:pt x="26087" y="29882"/>
                    </a:cubicBezTo>
                    <a:cubicBezTo>
                      <a:pt x="26087" y="29846"/>
                      <a:pt x="26123" y="29810"/>
                      <a:pt x="26147" y="29762"/>
                    </a:cubicBezTo>
                    <a:close/>
                    <a:moveTo>
                      <a:pt x="30433" y="30108"/>
                    </a:moveTo>
                    <a:cubicBezTo>
                      <a:pt x="30481" y="30203"/>
                      <a:pt x="30528" y="30251"/>
                      <a:pt x="30528" y="30298"/>
                    </a:cubicBezTo>
                    <a:cubicBezTo>
                      <a:pt x="30528" y="30334"/>
                      <a:pt x="30457" y="30370"/>
                      <a:pt x="30421" y="30394"/>
                    </a:cubicBezTo>
                    <a:cubicBezTo>
                      <a:pt x="30386" y="30358"/>
                      <a:pt x="30326" y="30322"/>
                      <a:pt x="30326" y="30274"/>
                    </a:cubicBezTo>
                    <a:cubicBezTo>
                      <a:pt x="30326" y="30239"/>
                      <a:pt x="30374" y="30191"/>
                      <a:pt x="30433" y="30108"/>
                    </a:cubicBezTo>
                    <a:close/>
                    <a:moveTo>
                      <a:pt x="34612" y="30155"/>
                    </a:moveTo>
                    <a:cubicBezTo>
                      <a:pt x="34672" y="30203"/>
                      <a:pt x="34708" y="30239"/>
                      <a:pt x="34755" y="30274"/>
                    </a:cubicBezTo>
                    <a:cubicBezTo>
                      <a:pt x="34708" y="30334"/>
                      <a:pt x="34660" y="30382"/>
                      <a:pt x="34612" y="30441"/>
                    </a:cubicBezTo>
                    <a:cubicBezTo>
                      <a:pt x="34565" y="30394"/>
                      <a:pt x="34493" y="30358"/>
                      <a:pt x="34481" y="30298"/>
                    </a:cubicBezTo>
                    <a:cubicBezTo>
                      <a:pt x="34469" y="30263"/>
                      <a:pt x="34553" y="30215"/>
                      <a:pt x="34612" y="30155"/>
                    </a:cubicBezTo>
                    <a:close/>
                    <a:moveTo>
                      <a:pt x="27302" y="30132"/>
                    </a:moveTo>
                    <a:cubicBezTo>
                      <a:pt x="27397" y="30155"/>
                      <a:pt x="27504" y="30167"/>
                      <a:pt x="27588" y="30215"/>
                    </a:cubicBezTo>
                    <a:cubicBezTo>
                      <a:pt x="27611" y="30227"/>
                      <a:pt x="27600" y="30382"/>
                      <a:pt x="27564" y="30405"/>
                    </a:cubicBezTo>
                    <a:cubicBezTo>
                      <a:pt x="27515" y="30444"/>
                      <a:pt x="27411" y="30483"/>
                      <a:pt x="27368" y="30483"/>
                    </a:cubicBezTo>
                    <a:cubicBezTo>
                      <a:pt x="27358" y="30483"/>
                      <a:pt x="27352" y="30481"/>
                      <a:pt x="27350" y="30477"/>
                    </a:cubicBezTo>
                    <a:cubicBezTo>
                      <a:pt x="27290" y="30394"/>
                      <a:pt x="27278" y="30286"/>
                      <a:pt x="27242" y="30191"/>
                    </a:cubicBezTo>
                    <a:cubicBezTo>
                      <a:pt x="27266" y="30167"/>
                      <a:pt x="27278" y="30143"/>
                      <a:pt x="27302" y="30132"/>
                    </a:cubicBezTo>
                    <a:close/>
                    <a:moveTo>
                      <a:pt x="34160" y="30263"/>
                    </a:moveTo>
                    <a:cubicBezTo>
                      <a:pt x="34205" y="30263"/>
                      <a:pt x="34238" y="30289"/>
                      <a:pt x="34231" y="30394"/>
                    </a:cubicBezTo>
                    <a:cubicBezTo>
                      <a:pt x="34231" y="30536"/>
                      <a:pt x="34124" y="30501"/>
                      <a:pt x="34005" y="30536"/>
                    </a:cubicBezTo>
                    <a:cubicBezTo>
                      <a:pt x="33969" y="30489"/>
                      <a:pt x="33898" y="30441"/>
                      <a:pt x="33886" y="30394"/>
                    </a:cubicBezTo>
                    <a:cubicBezTo>
                      <a:pt x="33860" y="30297"/>
                      <a:pt x="33910" y="30285"/>
                      <a:pt x="33972" y="30285"/>
                    </a:cubicBezTo>
                    <a:cubicBezTo>
                      <a:pt x="33995" y="30285"/>
                      <a:pt x="34019" y="30286"/>
                      <a:pt x="34041" y="30286"/>
                    </a:cubicBezTo>
                    <a:cubicBezTo>
                      <a:pt x="34079" y="30281"/>
                      <a:pt x="34124" y="30263"/>
                      <a:pt x="34160" y="30263"/>
                    </a:cubicBezTo>
                    <a:close/>
                    <a:moveTo>
                      <a:pt x="29302" y="30310"/>
                    </a:moveTo>
                    <a:cubicBezTo>
                      <a:pt x="29350" y="30358"/>
                      <a:pt x="29385" y="30417"/>
                      <a:pt x="29421" y="30477"/>
                    </a:cubicBezTo>
                    <a:cubicBezTo>
                      <a:pt x="29409" y="30501"/>
                      <a:pt x="29385" y="30524"/>
                      <a:pt x="29362" y="30548"/>
                    </a:cubicBezTo>
                    <a:cubicBezTo>
                      <a:pt x="29278" y="30513"/>
                      <a:pt x="29207" y="30477"/>
                      <a:pt x="29135" y="30441"/>
                    </a:cubicBezTo>
                    <a:cubicBezTo>
                      <a:pt x="29183" y="30394"/>
                      <a:pt x="29243" y="30358"/>
                      <a:pt x="29302" y="30310"/>
                    </a:cubicBezTo>
                    <a:close/>
                    <a:moveTo>
                      <a:pt x="31624" y="29952"/>
                    </a:moveTo>
                    <a:cubicBezTo>
                      <a:pt x="31733" y="29952"/>
                      <a:pt x="31744" y="30031"/>
                      <a:pt x="31767" y="30120"/>
                    </a:cubicBezTo>
                    <a:cubicBezTo>
                      <a:pt x="31807" y="30242"/>
                      <a:pt x="31843" y="30297"/>
                      <a:pt x="31918" y="30297"/>
                    </a:cubicBezTo>
                    <a:cubicBezTo>
                      <a:pt x="31953" y="30297"/>
                      <a:pt x="31996" y="30285"/>
                      <a:pt x="32052" y="30263"/>
                    </a:cubicBezTo>
                    <a:lnTo>
                      <a:pt x="32052" y="30453"/>
                    </a:lnTo>
                    <a:cubicBezTo>
                      <a:pt x="31850" y="30489"/>
                      <a:pt x="31660" y="30524"/>
                      <a:pt x="31469" y="30560"/>
                    </a:cubicBezTo>
                    <a:cubicBezTo>
                      <a:pt x="31469" y="30429"/>
                      <a:pt x="31469" y="30298"/>
                      <a:pt x="31469" y="30167"/>
                    </a:cubicBezTo>
                    <a:cubicBezTo>
                      <a:pt x="31469" y="30060"/>
                      <a:pt x="31469" y="29977"/>
                      <a:pt x="31600" y="29953"/>
                    </a:cubicBezTo>
                    <a:cubicBezTo>
                      <a:pt x="31608" y="29952"/>
                      <a:pt x="31616" y="29952"/>
                      <a:pt x="31624" y="29952"/>
                    </a:cubicBezTo>
                    <a:close/>
                    <a:moveTo>
                      <a:pt x="30215" y="30463"/>
                    </a:moveTo>
                    <a:cubicBezTo>
                      <a:pt x="30241" y="30463"/>
                      <a:pt x="30286" y="30505"/>
                      <a:pt x="30350" y="30536"/>
                    </a:cubicBezTo>
                    <a:cubicBezTo>
                      <a:pt x="30278" y="30596"/>
                      <a:pt x="30243" y="30644"/>
                      <a:pt x="30207" y="30655"/>
                    </a:cubicBezTo>
                    <a:cubicBezTo>
                      <a:pt x="30171" y="30655"/>
                      <a:pt x="30136" y="30596"/>
                      <a:pt x="30100" y="30560"/>
                    </a:cubicBezTo>
                    <a:cubicBezTo>
                      <a:pt x="30136" y="30524"/>
                      <a:pt x="30159" y="30477"/>
                      <a:pt x="30207" y="30465"/>
                    </a:cubicBezTo>
                    <a:cubicBezTo>
                      <a:pt x="30210" y="30464"/>
                      <a:pt x="30212" y="30463"/>
                      <a:pt x="30215" y="30463"/>
                    </a:cubicBezTo>
                    <a:close/>
                    <a:moveTo>
                      <a:pt x="35493" y="30417"/>
                    </a:moveTo>
                    <a:cubicBezTo>
                      <a:pt x="35493" y="30417"/>
                      <a:pt x="35577" y="30417"/>
                      <a:pt x="35577" y="30441"/>
                    </a:cubicBezTo>
                    <a:cubicBezTo>
                      <a:pt x="35612" y="30501"/>
                      <a:pt x="35636" y="30572"/>
                      <a:pt x="35660" y="30632"/>
                    </a:cubicBezTo>
                    <a:cubicBezTo>
                      <a:pt x="35589" y="30655"/>
                      <a:pt x="35517" y="30679"/>
                      <a:pt x="35458" y="30703"/>
                    </a:cubicBezTo>
                    <a:cubicBezTo>
                      <a:pt x="35434" y="30679"/>
                      <a:pt x="35422" y="30667"/>
                      <a:pt x="35398" y="30644"/>
                    </a:cubicBezTo>
                    <a:cubicBezTo>
                      <a:pt x="35434" y="30572"/>
                      <a:pt x="35458" y="30489"/>
                      <a:pt x="35493" y="30417"/>
                    </a:cubicBezTo>
                    <a:close/>
                    <a:moveTo>
                      <a:pt x="26933" y="30513"/>
                    </a:moveTo>
                    <a:cubicBezTo>
                      <a:pt x="26980" y="30584"/>
                      <a:pt x="27040" y="30644"/>
                      <a:pt x="27028" y="30667"/>
                    </a:cubicBezTo>
                    <a:cubicBezTo>
                      <a:pt x="27004" y="30727"/>
                      <a:pt x="26933" y="30763"/>
                      <a:pt x="26885" y="30810"/>
                    </a:cubicBezTo>
                    <a:cubicBezTo>
                      <a:pt x="26849" y="30763"/>
                      <a:pt x="26778" y="30715"/>
                      <a:pt x="26778" y="30679"/>
                    </a:cubicBezTo>
                    <a:cubicBezTo>
                      <a:pt x="26790" y="30620"/>
                      <a:pt x="26861" y="30584"/>
                      <a:pt x="26933" y="30513"/>
                    </a:cubicBezTo>
                    <a:close/>
                    <a:moveTo>
                      <a:pt x="28932" y="30594"/>
                    </a:moveTo>
                    <a:cubicBezTo>
                      <a:pt x="28936" y="30594"/>
                      <a:pt x="28941" y="30595"/>
                      <a:pt x="28945" y="30596"/>
                    </a:cubicBezTo>
                    <a:cubicBezTo>
                      <a:pt x="28993" y="30596"/>
                      <a:pt x="29064" y="30691"/>
                      <a:pt x="29052" y="30715"/>
                    </a:cubicBezTo>
                    <a:cubicBezTo>
                      <a:pt x="29028" y="30775"/>
                      <a:pt x="28957" y="30810"/>
                      <a:pt x="28909" y="30858"/>
                    </a:cubicBezTo>
                    <a:cubicBezTo>
                      <a:pt x="28874" y="30810"/>
                      <a:pt x="28826" y="30775"/>
                      <a:pt x="28754" y="30691"/>
                    </a:cubicBezTo>
                    <a:cubicBezTo>
                      <a:pt x="28830" y="30648"/>
                      <a:pt x="28887" y="30594"/>
                      <a:pt x="28932" y="30594"/>
                    </a:cubicBezTo>
                    <a:close/>
                    <a:moveTo>
                      <a:pt x="31457" y="30560"/>
                    </a:moveTo>
                    <a:lnTo>
                      <a:pt x="31457" y="30858"/>
                    </a:lnTo>
                    <a:cubicBezTo>
                      <a:pt x="31378" y="30858"/>
                      <a:pt x="31293" y="30863"/>
                      <a:pt x="31210" y="30863"/>
                    </a:cubicBezTo>
                    <a:cubicBezTo>
                      <a:pt x="31169" y="30863"/>
                      <a:pt x="31128" y="30862"/>
                      <a:pt x="31088" y="30858"/>
                    </a:cubicBezTo>
                    <a:cubicBezTo>
                      <a:pt x="31040" y="30846"/>
                      <a:pt x="31005" y="30775"/>
                      <a:pt x="30957" y="30727"/>
                    </a:cubicBezTo>
                    <a:cubicBezTo>
                      <a:pt x="31005" y="30691"/>
                      <a:pt x="31040" y="30644"/>
                      <a:pt x="31088" y="30632"/>
                    </a:cubicBezTo>
                    <a:cubicBezTo>
                      <a:pt x="31207" y="30596"/>
                      <a:pt x="31338" y="30584"/>
                      <a:pt x="31457" y="30560"/>
                    </a:cubicBezTo>
                    <a:close/>
                    <a:moveTo>
                      <a:pt x="26278" y="30644"/>
                    </a:moveTo>
                    <a:cubicBezTo>
                      <a:pt x="26314" y="30691"/>
                      <a:pt x="26361" y="30739"/>
                      <a:pt x="26373" y="30786"/>
                    </a:cubicBezTo>
                    <a:cubicBezTo>
                      <a:pt x="26373" y="30822"/>
                      <a:pt x="26326" y="30858"/>
                      <a:pt x="26278" y="30929"/>
                    </a:cubicBezTo>
                    <a:cubicBezTo>
                      <a:pt x="26218" y="30870"/>
                      <a:pt x="26147" y="30822"/>
                      <a:pt x="26159" y="30810"/>
                    </a:cubicBezTo>
                    <a:cubicBezTo>
                      <a:pt x="26183" y="30751"/>
                      <a:pt x="26230" y="30703"/>
                      <a:pt x="26278" y="30644"/>
                    </a:cubicBezTo>
                    <a:close/>
                    <a:moveTo>
                      <a:pt x="30449" y="30654"/>
                    </a:moveTo>
                    <a:cubicBezTo>
                      <a:pt x="30455" y="30654"/>
                      <a:pt x="30462" y="30655"/>
                      <a:pt x="30469" y="30655"/>
                    </a:cubicBezTo>
                    <a:cubicBezTo>
                      <a:pt x="30517" y="30667"/>
                      <a:pt x="30564" y="30739"/>
                      <a:pt x="30612" y="30786"/>
                    </a:cubicBezTo>
                    <a:cubicBezTo>
                      <a:pt x="30591" y="30892"/>
                      <a:pt x="30579" y="30969"/>
                      <a:pt x="30502" y="30969"/>
                    </a:cubicBezTo>
                    <a:cubicBezTo>
                      <a:pt x="30492" y="30969"/>
                      <a:pt x="30481" y="30968"/>
                      <a:pt x="30469" y="30965"/>
                    </a:cubicBezTo>
                    <a:cubicBezTo>
                      <a:pt x="30409" y="30953"/>
                      <a:pt x="30338" y="30882"/>
                      <a:pt x="30326" y="30822"/>
                    </a:cubicBezTo>
                    <a:cubicBezTo>
                      <a:pt x="30304" y="30733"/>
                      <a:pt x="30354" y="30654"/>
                      <a:pt x="30449" y="30654"/>
                    </a:cubicBezTo>
                    <a:close/>
                    <a:moveTo>
                      <a:pt x="27826" y="30715"/>
                    </a:moveTo>
                    <a:cubicBezTo>
                      <a:pt x="27850" y="30715"/>
                      <a:pt x="27909" y="30786"/>
                      <a:pt x="27981" y="30858"/>
                    </a:cubicBezTo>
                    <a:cubicBezTo>
                      <a:pt x="27903" y="30914"/>
                      <a:pt x="27846" y="30990"/>
                      <a:pt x="27809" y="30990"/>
                    </a:cubicBezTo>
                    <a:cubicBezTo>
                      <a:pt x="27807" y="30990"/>
                      <a:pt x="27804" y="30990"/>
                      <a:pt x="27802" y="30989"/>
                    </a:cubicBezTo>
                    <a:cubicBezTo>
                      <a:pt x="27754" y="30977"/>
                      <a:pt x="27683" y="30894"/>
                      <a:pt x="27683" y="30846"/>
                    </a:cubicBezTo>
                    <a:cubicBezTo>
                      <a:pt x="27683" y="30798"/>
                      <a:pt x="27766" y="30739"/>
                      <a:pt x="27826" y="30715"/>
                    </a:cubicBezTo>
                    <a:close/>
                    <a:moveTo>
                      <a:pt x="34684" y="30786"/>
                    </a:moveTo>
                    <a:cubicBezTo>
                      <a:pt x="34755" y="30858"/>
                      <a:pt x="34803" y="30894"/>
                      <a:pt x="34839" y="30929"/>
                    </a:cubicBezTo>
                    <a:cubicBezTo>
                      <a:pt x="34791" y="30965"/>
                      <a:pt x="34755" y="31013"/>
                      <a:pt x="34696" y="31025"/>
                    </a:cubicBezTo>
                    <a:cubicBezTo>
                      <a:pt x="34672" y="31025"/>
                      <a:pt x="34612" y="30977"/>
                      <a:pt x="34600" y="30929"/>
                    </a:cubicBezTo>
                    <a:cubicBezTo>
                      <a:pt x="34589" y="30905"/>
                      <a:pt x="34648" y="30858"/>
                      <a:pt x="34684" y="30786"/>
                    </a:cubicBezTo>
                    <a:close/>
                    <a:moveTo>
                      <a:pt x="32069" y="31166"/>
                    </a:moveTo>
                    <a:cubicBezTo>
                      <a:pt x="32091" y="31166"/>
                      <a:pt x="32160" y="31217"/>
                      <a:pt x="32160" y="31239"/>
                    </a:cubicBezTo>
                    <a:cubicBezTo>
                      <a:pt x="32160" y="31286"/>
                      <a:pt x="32112" y="31322"/>
                      <a:pt x="32064" y="31394"/>
                    </a:cubicBezTo>
                    <a:cubicBezTo>
                      <a:pt x="32005" y="31334"/>
                      <a:pt x="31969" y="31298"/>
                      <a:pt x="31933" y="31275"/>
                    </a:cubicBezTo>
                    <a:cubicBezTo>
                      <a:pt x="31981" y="31239"/>
                      <a:pt x="32017" y="31191"/>
                      <a:pt x="32064" y="31167"/>
                    </a:cubicBezTo>
                    <a:cubicBezTo>
                      <a:pt x="32065" y="31166"/>
                      <a:pt x="32067" y="31166"/>
                      <a:pt x="32069" y="31166"/>
                    </a:cubicBezTo>
                    <a:close/>
                    <a:moveTo>
                      <a:pt x="29400" y="31154"/>
                    </a:moveTo>
                    <a:cubicBezTo>
                      <a:pt x="29490" y="31154"/>
                      <a:pt x="29540" y="31212"/>
                      <a:pt x="29540" y="31310"/>
                    </a:cubicBezTo>
                    <a:cubicBezTo>
                      <a:pt x="29540" y="31465"/>
                      <a:pt x="29421" y="31394"/>
                      <a:pt x="29302" y="31429"/>
                    </a:cubicBezTo>
                    <a:cubicBezTo>
                      <a:pt x="29278" y="31406"/>
                      <a:pt x="29195" y="31370"/>
                      <a:pt x="29183" y="31322"/>
                    </a:cubicBezTo>
                    <a:cubicBezTo>
                      <a:pt x="29159" y="31191"/>
                      <a:pt x="29266" y="31156"/>
                      <a:pt x="29374" y="31156"/>
                    </a:cubicBezTo>
                    <a:cubicBezTo>
                      <a:pt x="29383" y="31155"/>
                      <a:pt x="29391" y="31154"/>
                      <a:pt x="29400" y="31154"/>
                    </a:cubicBezTo>
                    <a:close/>
                    <a:moveTo>
                      <a:pt x="24309" y="31119"/>
                    </a:moveTo>
                    <a:cubicBezTo>
                      <a:pt x="24411" y="31119"/>
                      <a:pt x="24432" y="31207"/>
                      <a:pt x="24421" y="31275"/>
                    </a:cubicBezTo>
                    <a:cubicBezTo>
                      <a:pt x="24397" y="31334"/>
                      <a:pt x="24313" y="31370"/>
                      <a:pt x="24230" y="31441"/>
                    </a:cubicBezTo>
                    <a:cubicBezTo>
                      <a:pt x="24147" y="31370"/>
                      <a:pt x="24040" y="31322"/>
                      <a:pt x="24040" y="31275"/>
                    </a:cubicBezTo>
                    <a:cubicBezTo>
                      <a:pt x="24040" y="31120"/>
                      <a:pt x="24182" y="31132"/>
                      <a:pt x="24290" y="31120"/>
                    </a:cubicBezTo>
                    <a:cubicBezTo>
                      <a:pt x="24296" y="31119"/>
                      <a:pt x="24303" y="31119"/>
                      <a:pt x="24309" y="31119"/>
                    </a:cubicBezTo>
                    <a:close/>
                    <a:moveTo>
                      <a:pt x="26671" y="31477"/>
                    </a:moveTo>
                    <a:lnTo>
                      <a:pt x="26814" y="31608"/>
                    </a:lnTo>
                    <a:cubicBezTo>
                      <a:pt x="26766" y="31644"/>
                      <a:pt x="26718" y="31703"/>
                      <a:pt x="26659" y="31715"/>
                    </a:cubicBezTo>
                    <a:cubicBezTo>
                      <a:pt x="26576" y="31751"/>
                      <a:pt x="26480" y="31751"/>
                      <a:pt x="26385" y="31751"/>
                    </a:cubicBezTo>
                    <a:cubicBezTo>
                      <a:pt x="26337" y="31739"/>
                      <a:pt x="26302" y="31691"/>
                      <a:pt x="26254" y="31667"/>
                    </a:cubicBezTo>
                    <a:cubicBezTo>
                      <a:pt x="26290" y="31620"/>
                      <a:pt x="26314" y="31560"/>
                      <a:pt x="26361" y="31548"/>
                    </a:cubicBezTo>
                    <a:cubicBezTo>
                      <a:pt x="26457" y="31525"/>
                      <a:pt x="26552" y="31513"/>
                      <a:pt x="26635" y="31501"/>
                    </a:cubicBezTo>
                    <a:lnTo>
                      <a:pt x="26671" y="31477"/>
                    </a:lnTo>
                    <a:close/>
                    <a:moveTo>
                      <a:pt x="29076" y="31477"/>
                    </a:moveTo>
                    <a:cubicBezTo>
                      <a:pt x="29100" y="31513"/>
                      <a:pt x="29159" y="31548"/>
                      <a:pt x="29147" y="31584"/>
                    </a:cubicBezTo>
                    <a:cubicBezTo>
                      <a:pt x="29147" y="31632"/>
                      <a:pt x="29100" y="31667"/>
                      <a:pt x="29040" y="31751"/>
                    </a:cubicBezTo>
                    <a:cubicBezTo>
                      <a:pt x="28993" y="31667"/>
                      <a:pt x="28933" y="31620"/>
                      <a:pt x="28945" y="31596"/>
                    </a:cubicBezTo>
                    <a:cubicBezTo>
                      <a:pt x="28969" y="31548"/>
                      <a:pt x="29028" y="31513"/>
                      <a:pt x="29076" y="31477"/>
                    </a:cubicBezTo>
                    <a:close/>
                    <a:moveTo>
                      <a:pt x="29707" y="31370"/>
                    </a:moveTo>
                    <a:cubicBezTo>
                      <a:pt x="29719" y="31370"/>
                      <a:pt x="29743" y="31382"/>
                      <a:pt x="29755" y="31394"/>
                    </a:cubicBezTo>
                    <a:lnTo>
                      <a:pt x="29755" y="31751"/>
                    </a:lnTo>
                    <a:cubicBezTo>
                      <a:pt x="29755" y="31948"/>
                      <a:pt x="29773" y="31991"/>
                      <a:pt x="29919" y="31991"/>
                    </a:cubicBezTo>
                    <a:cubicBezTo>
                      <a:pt x="29941" y="31991"/>
                      <a:pt x="29965" y="31990"/>
                      <a:pt x="29993" y="31989"/>
                    </a:cubicBezTo>
                    <a:cubicBezTo>
                      <a:pt x="30078" y="31989"/>
                      <a:pt x="30172" y="31974"/>
                      <a:pt x="30261" y="31974"/>
                    </a:cubicBezTo>
                    <a:cubicBezTo>
                      <a:pt x="30283" y="31974"/>
                      <a:pt x="30305" y="31975"/>
                      <a:pt x="30326" y="31977"/>
                    </a:cubicBezTo>
                    <a:cubicBezTo>
                      <a:pt x="30386" y="31977"/>
                      <a:pt x="30445" y="32025"/>
                      <a:pt x="30505" y="32060"/>
                    </a:cubicBezTo>
                    <a:cubicBezTo>
                      <a:pt x="30445" y="32108"/>
                      <a:pt x="30398" y="32168"/>
                      <a:pt x="30338" y="32179"/>
                    </a:cubicBezTo>
                    <a:cubicBezTo>
                      <a:pt x="30159" y="32227"/>
                      <a:pt x="29981" y="32239"/>
                      <a:pt x="29802" y="32275"/>
                    </a:cubicBezTo>
                    <a:cubicBezTo>
                      <a:pt x="29782" y="32279"/>
                      <a:pt x="29763" y="32282"/>
                      <a:pt x="29746" y="32282"/>
                    </a:cubicBezTo>
                    <a:cubicBezTo>
                      <a:pt x="29674" y="32282"/>
                      <a:pt x="29633" y="32240"/>
                      <a:pt x="29624" y="32144"/>
                    </a:cubicBezTo>
                    <a:cubicBezTo>
                      <a:pt x="29612" y="31929"/>
                      <a:pt x="29576" y="31727"/>
                      <a:pt x="29576" y="31525"/>
                    </a:cubicBezTo>
                    <a:cubicBezTo>
                      <a:pt x="29576" y="31465"/>
                      <a:pt x="29659" y="31417"/>
                      <a:pt x="29707" y="31370"/>
                    </a:cubicBezTo>
                    <a:close/>
                    <a:moveTo>
                      <a:pt x="33670" y="32068"/>
                    </a:moveTo>
                    <a:cubicBezTo>
                      <a:pt x="33731" y="32068"/>
                      <a:pt x="33791" y="32098"/>
                      <a:pt x="33803" y="32156"/>
                    </a:cubicBezTo>
                    <a:cubicBezTo>
                      <a:pt x="33815" y="32239"/>
                      <a:pt x="33827" y="32322"/>
                      <a:pt x="33850" y="32441"/>
                    </a:cubicBezTo>
                    <a:cubicBezTo>
                      <a:pt x="33789" y="32441"/>
                      <a:pt x="33724" y="32449"/>
                      <a:pt x="33664" y="32449"/>
                    </a:cubicBezTo>
                    <a:cubicBezTo>
                      <a:pt x="33619" y="32449"/>
                      <a:pt x="33576" y="32445"/>
                      <a:pt x="33541" y="32429"/>
                    </a:cubicBezTo>
                    <a:cubicBezTo>
                      <a:pt x="33505" y="32406"/>
                      <a:pt x="33505" y="32251"/>
                      <a:pt x="33529" y="32168"/>
                    </a:cubicBezTo>
                    <a:cubicBezTo>
                      <a:pt x="33541" y="32101"/>
                      <a:pt x="33606" y="32068"/>
                      <a:pt x="33670" y="32068"/>
                    </a:cubicBezTo>
                    <a:close/>
                    <a:moveTo>
                      <a:pt x="34624" y="32287"/>
                    </a:moveTo>
                    <a:cubicBezTo>
                      <a:pt x="34684" y="32370"/>
                      <a:pt x="34755" y="32429"/>
                      <a:pt x="34743" y="32441"/>
                    </a:cubicBezTo>
                    <a:cubicBezTo>
                      <a:pt x="34708" y="32501"/>
                      <a:pt x="34660" y="32549"/>
                      <a:pt x="34600" y="32608"/>
                    </a:cubicBezTo>
                    <a:cubicBezTo>
                      <a:pt x="34565" y="32560"/>
                      <a:pt x="34505" y="32513"/>
                      <a:pt x="34505" y="32465"/>
                    </a:cubicBezTo>
                    <a:cubicBezTo>
                      <a:pt x="34505" y="32429"/>
                      <a:pt x="34565" y="32382"/>
                      <a:pt x="34624" y="32287"/>
                    </a:cubicBezTo>
                    <a:close/>
                    <a:moveTo>
                      <a:pt x="29850" y="32513"/>
                    </a:moveTo>
                    <a:cubicBezTo>
                      <a:pt x="29862" y="32549"/>
                      <a:pt x="29897" y="32584"/>
                      <a:pt x="29909" y="32632"/>
                    </a:cubicBezTo>
                    <a:cubicBezTo>
                      <a:pt x="29921" y="32656"/>
                      <a:pt x="29933" y="32691"/>
                      <a:pt x="29933" y="32715"/>
                    </a:cubicBezTo>
                    <a:cubicBezTo>
                      <a:pt x="29933" y="32799"/>
                      <a:pt x="29993" y="32918"/>
                      <a:pt x="29850" y="32930"/>
                    </a:cubicBezTo>
                    <a:cubicBezTo>
                      <a:pt x="29731" y="32930"/>
                      <a:pt x="29671" y="32858"/>
                      <a:pt x="29671" y="32727"/>
                    </a:cubicBezTo>
                    <a:cubicBezTo>
                      <a:pt x="29695" y="32680"/>
                      <a:pt x="29695" y="32632"/>
                      <a:pt x="29719" y="32596"/>
                    </a:cubicBezTo>
                    <a:cubicBezTo>
                      <a:pt x="29755" y="32560"/>
                      <a:pt x="29802" y="32549"/>
                      <a:pt x="29850" y="32513"/>
                    </a:cubicBezTo>
                    <a:close/>
                    <a:moveTo>
                      <a:pt x="28969" y="32596"/>
                    </a:moveTo>
                    <a:cubicBezTo>
                      <a:pt x="29004" y="32703"/>
                      <a:pt x="29040" y="32787"/>
                      <a:pt x="29052" y="32882"/>
                    </a:cubicBezTo>
                    <a:cubicBezTo>
                      <a:pt x="29052" y="32918"/>
                      <a:pt x="28993" y="33001"/>
                      <a:pt x="28945" y="33013"/>
                    </a:cubicBezTo>
                    <a:cubicBezTo>
                      <a:pt x="28909" y="33013"/>
                      <a:pt x="28826" y="32953"/>
                      <a:pt x="28814" y="32918"/>
                    </a:cubicBezTo>
                    <a:cubicBezTo>
                      <a:pt x="28790" y="32799"/>
                      <a:pt x="28790" y="32680"/>
                      <a:pt x="28969" y="32596"/>
                    </a:cubicBezTo>
                    <a:close/>
                    <a:moveTo>
                      <a:pt x="25620" y="32761"/>
                    </a:moveTo>
                    <a:cubicBezTo>
                      <a:pt x="25625" y="32761"/>
                      <a:pt x="25630" y="32762"/>
                      <a:pt x="25635" y="32763"/>
                    </a:cubicBezTo>
                    <a:cubicBezTo>
                      <a:pt x="25683" y="32763"/>
                      <a:pt x="25766" y="32846"/>
                      <a:pt x="25766" y="32858"/>
                    </a:cubicBezTo>
                    <a:cubicBezTo>
                      <a:pt x="25730" y="32930"/>
                      <a:pt x="25671" y="32989"/>
                      <a:pt x="25623" y="33049"/>
                    </a:cubicBezTo>
                    <a:cubicBezTo>
                      <a:pt x="25575" y="33001"/>
                      <a:pt x="25516" y="32953"/>
                      <a:pt x="25421" y="32870"/>
                    </a:cubicBezTo>
                    <a:cubicBezTo>
                      <a:pt x="25519" y="32816"/>
                      <a:pt x="25567" y="32761"/>
                      <a:pt x="25620" y="32761"/>
                    </a:cubicBezTo>
                    <a:close/>
                    <a:moveTo>
                      <a:pt x="30719" y="32822"/>
                    </a:moveTo>
                    <a:cubicBezTo>
                      <a:pt x="30767" y="32834"/>
                      <a:pt x="30814" y="32894"/>
                      <a:pt x="30862" y="32930"/>
                    </a:cubicBezTo>
                    <a:cubicBezTo>
                      <a:pt x="30826" y="32977"/>
                      <a:pt x="30790" y="33013"/>
                      <a:pt x="30731" y="33072"/>
                    </a:cubicBezTo>
                    <a:cubicBezTo>
                      <a:pt x="30659" y="33013"/>
                      <a:pt x="30624" y="32965"/>
                      <a:pt x="30588" y="32918"/>
                    </a:cubicBezTo>
                    <a:cubicBezTo>
                      <a:pt x="30624" y="32882"/>
                      <a:pt x="30683" y="32822"/>
                      <a:pt x="30719" y="32822"/>
                    </a:cubicBezTo>
                    <a:close/>
                    <a:moveTo>
                      <a:pt x="27671" y="32834"/>
                    </a:moveTo>
                    <a:cubicBezTo>
                      <a:pt x="27802" y="32834"/>
                      <a:pt x="27814" y="32953"/>
                      <a:pt x="27814" y="33049"/>
                    </a:cubicBezTo>
                    <a:cubicBezTo>
                      <a:pt x="27814" y="33084"/>
                      <a:pt x="27742" y="33132"/>
                      <a:pt x="27671" y="33215"/>
                    </a:cubicBezTo>
                    <a:cubicBezTo>
                      <a:pt x="27600" y="33132"/>
                      <a:pt x="27540" y="33084"/>
                      <a:pt x="27528" y="33025"/>
                    </a:cubicBezTo>
                    <a:cubicBezTo>
                      <a:pt x="27516" y="32941"/>
                      <a:pt x="27564" y="32846"/>
                      <a:pt x="27671" y="32834"/>
                    </a:cubicBezTo>
                    <a:close/>
                    <a:moveTo>
                      <a:pt x="25942" y="33095"/>
                    </a:moveTo>
                    <a:cubicBezTo>
                      <a:pt x="25987" y="33095"/>
                      <a:pt x="26032" y="33170"/>
                      <a:pt x="26087" y="33203"/>
                    </a:cubicBezTo>
                    <a:cubicBezTo>
                      <a:pt x="26076" y="33227"/>
                      <a:pt x="26076" y="33251"/>
                      <a:pt x="26076" y="33275"/>
                    </a:cubicBezTo>
                    <a:cubicBezTo>
                      <a:pt x="26016" y="33299"/>
                      <a:pt x="25956" y="33358"/>
                      <a:pt x="25897" y="33358"/>
                    </a:cubicBezTo>
                    <a:cubicBezTo>
                      <a:pt x="25849" y="33346"/>
                      <a:pt x="25814" y="33275"/>
                      <a:pt x="25778" y="33227"/>
                    </a:cubicBezTo>
                    <a:cubicBezTo>
                      <a:pt x="25826" y="33180"/>
                      <a:pt x="25873" y="33108"/>
                      <a:pt x="25933" y="33096"/>
                    </a:cubicBezTo>
                    <a:cubicBezTo>
                      <a:pt x="25936" y="33095"/>
                      <a:pt x="25939" y="33095"/>
                      <a:pt x="25942" y="33095"/>
                    </a:cubicBezTo>
                    <a:close/>
                    <a:moveTo>
                      <a:pt x="29639" y="33178"/>
                    </a:moveTo>
                    <a:cubicBezTo>
                      <a:pt x="29744" y="33178"/>
                      <a:pt x="29755" y="33246"/>
                      <a:pt x="29755" y="33334"/>
                    </a:cubicBezTo>
                    <a:cubicBezTo>
                      <a:pt x="29766" y="33434"/>
                      <a:pt x="29664" y="33502"/>
                      <a:pt x="29497" y="33502"/>
                    </a:cubicBezTo>
                    <a:cubicBezTo>
                      <a:pt x="29484" y="33502"/>
                      <a:pt x="29471" y="33502"/>
                      <a:pt x="29457" y="33501"/>
                    </a:cubicBezTo>
                    <a:cubicBezTo>
                      <a:pt x="29409" y="33489"/>
                      <a:pt x="29362" y="33430"/>
                      <a:pt x="29350" y="33418"/>
                    </a:cubicBezTo>
                    <a:cubicBezTo>
                      <a:pt x="29350" y="33215"/>
                      <a:pt x="29397" y="33180"/>
                      <a:pt x="29612" y="33180"/>
                    </a:cubicBezTo>
                    <a:cubicBezTo>
                      <a:pt x="29621" y="33179"/>
                      <a:pt x="29630" y="33178"/>
                      <a:pt x="29639" y="33178"/>
                    </a:cubicBezTo>
                    <a:close/>
                    <a:moveTo>
                      <a:pt x="29004" y="33275"/>
                    </a:moveTo>
                    <a:cubicBezTo>
                      <a:pt x="29064" y="33275"/>
                      <a:pt x="29135" y="33275"/>
                      <a:pt x="29124" y="33370"/>
                    </a:cubicBezTo>
                    <a:cubicBezTo>
                      <a:pt x="29112" y="33418"/>
                      <a:pt x="29064" y="33465"/>
                      <a:pt x="29016" y="33561"/>
                    </a:cubicBezTo>
                    <a:cubicBezTo>
                      <a:pt x="28945" y="33477"/>
                      <a:pt x="28897" y="33442"/>
                      <a:pt x="28885" y="33394"/>
                    </a:cubicBezTo>
                    <a:cubicBezTo>
                      <a:pt x="28862" y="33311"/>
                      <a:pt x="28921" y="33287"/>
                      <a:pt x="29004" y="33275"/>
                    </a:cubicBezTo>
                    <a:close/>
                    <a:moveTo>
                      <a:pt x="27198" y="33464"/>
                    </a:moveTo>
                    <a:cubicBezTo>
                      <a:pt x="27205" y="33464"/>
                      <a:pt x="27211" y="33464"/>
                      <a:pt x="27219" y="33465"/>
                    </a:cubicBezTo>
                    <a:cubicBezTo>
                      <a:pt x="27278" y="33477"/>
                      <a:pt x="27326" y="33525"/>
                      <a:pt x="27409" y="33584"/>
                    </a:cubicBezTo>
                    <a:cubicBezTo>
                      <a:pt x="27338" y="33656"/>
                      <a:pt x="27302" y="33715"/>
                      <a:pt x="27254" y="33727"/>
                    </a:cubicBezTo>
                    <a:cubicBezTo>
                      <a:pt x="27183" y="33727"/>
                      <a:pt x="27099" y="33703"/>
                      <a:pt x="27099" y="33596"/>
                    </a:cubicBezTo>
                    <a:cubicBezTo>
                      <a:pt x="27099" y="33520"/>
                      <a:pt x="27129" y="33464"/>
                      <a:pt x="27198" y="33464"/>
                    </a:cubicBezTo>
                    <a:close/>
                    <a:moveTo>
                      <a:pt x="26337" y="33549"/>
                    </a:moveTo>
                    <a:cubicBezTo>
                      <a:pt x="26397" y="33620"/>
                      <a:pt x="26433" y="33656"/>
                      <a:pt x="26468" y="33703"/>
                    </a:cubicBezTo>
                    <a:cubicBezTo>
                      <a:pt x="26421" y="33727"/>
                      <a:pt x="26385" y="33775"/>
                      <a:pt x="26337" y="33775"/>
                    </a:cubicBezTo>
                    <a:cubicBezTo>
                      <a:pt x="26290" y="33775"/>
                      <a:pt x="26242" y="33727"/>
                      <a:pt x="26195" y="33703"/>
                    </a:cubicBezTo>
                    <a:cubicBezTo>
                      <a:pt x="26230" y="33656"/>
                      <a:pt x="26278" y="33620"/>
                      <a:pt x="26337" y="33549"/>
                    </a:cubicBezTo>
                    <a:close/>
                    <a:moveTo>
                      <a:pt x="29893" y="33474"/>
                    </a:moveTo>
                    <a:cubicBezTo>
                      <a:pt x="29902" y="33474"/>
                      <a:pt x="29911" y="33475"/>
                      <a:pt x="29921" y="33477"/>
                    </a:cubicBezTo>
                    <a:cubicBezTo>
                      <a:pt x="29993" y="33489"/>
                      <a:pt x="30040" y="33572"/>
                      <a:pt x="30100" y="33620"/>
                    </a:cubicBezTo>
                    <a:cubicBezTo>
                      <a:pt x="30088" y="33775"/>
                      <a:pt x="30005" y="33787"/>
                      <a:pt x="29909" y="33787"/>
                    </a:cubicBezTo>
                    <a:cubicBezTo>
                      <a:pt x="29901" y="33788"/>
                      <a:pt x="29894" y="33788"/>
                      <a:pt x="29887" y="33788"/>
                    </a:cubicBezTo>
                    <a:cubicBezTo>
                      <a:pt x="29800" y="33788"/>
                      <a:pt x="29790" y="33721"/>
                      <a:pt x="29790" y="33644"/>
                    </a:cubicBezTo>
                    <a:cubicBezTo>
                      <a:pt x="29790" y="33559"/>
                      <a:pt x="29819" y="33474"/>
                      <a:pt x="29893" y="33474"/>
                    </a:cubicBezTo>
                    <a:close/>
                    <a:moveTo>
                      <a:pt x="33172" y="32179"/>
                    </a:moveTo>
                    <a:cubicBezTo>
                      <a:pt x="33246" y="32286"/>
                      <a:pt x="33121" y="32536"/>
                      <a:pt x="33349" y="32536"/>
                    </a:cubicBezTo>
                    <a:cubicBezTo>
                      <a:pt x="33376" y="32536"/>
                      <a:pt x="33408" y="32532"/>
                      <a:pt x="33446" y="32525"/>
                    </a:cubicBezTo>
                    <a:lnTo>
                      <a:pt x="33446" y="32703"/>
                    </a:lnTo>
                    <a:cubicBezTo>
                      <a:pt x="33386" y="32727"/>
                      <a:pt x="33303" y="32739"/>
                      <a:pt x="33279" y="32787"/>
                    </a:cubicBezTo>
                    <a:cubicBezTo>
                      <a:pt x="33243" y="32822"/>
                      <a:pt x="33267" y="32906"/>
                      <a:pt x="33291" y="32953"/>
                    </a:cubicBezTo>
                    <a:cubicBezTo>
                      <a:pt x="33297" y="32965"/>
                      <a:pt x="33318" y="32968"/>
                      <a:pt x="33343" y="32968"/>
                    </a:cubicBezTo>
                    <a:cubicBezTo>
                      <a:pt x="33368" y="32968"/>
                      <a:pt x="33398" y="32965"/>
                      <a:pt x="33422" y="32965"/>
                    </a:cubicBezTo>
                    <a:cubicBezTo>
                      <a:pt x="33541" y="32941"/>
                      <a:pt x="33660" y="32918"/>
                      <a:pt x="33779" y="32894"/>
                    </a:cubicBezTo>
                    <a:cubicBezTo>
                      <a:pt x="33788" y="32893"/>
                      <a:pt x="33798" y="32892"/>
                      <a:pt x="33806" y="32892"/>
                    </a:cubicBezTo>
                    <a:cubicBezTo>
                      <a:pt x="33885" y="32892"/>
                      <a:pt x="33932" y="32940"/>
                      <a:pt x="33922" y="33037"/>
                    </a:cubicBezTo>
                    <a:cubicBezTo>
                      <a:pt x="33922" y="33049"/>
                      <a:pt x="33922" y="33072"/>
                      <a:pt x="33922" y="33096"/>
                    </a:cubicBezTo>
                    <a:cubicBezTo>
                      <a:pt x="33934" y="33334"/>
                      <a:pt x="33934" y="33334"/>
                      <a:pt x="33707" y="33346"/>
                    </a:cubicBezTo>
                    <a:cubicBezTo>
                      <a:pt x="33624" y="33346"/>
                      <a:pt x="33553" y="33382"/>
                      <a:pt x="33481" y="33394"/>
                    </a:cubicBezTo>
                    <a:cubicBezTo>
                      <a:pt x="33469" y="33394"/>
                      <a:pt x="33446" y="33406"/>
                      <a:pt x="33434" y="33406"/>
                    </a:cubicBezTo>
                    <a:cubicBezTo>
                      <a:pt x="33373" y="33379"/>
                      <a:pt x="33313" y="33370"/>
                      <a:pt x="33254" y="33370"/>
                    </a:cubicBezTo>
                    <a:cubicBezTo>
                      <a:pt x="33129" y="33370"/>
                      <a:pt x="33008" y="33413"/>
                      <a:pt x="32886" y="33430"/>
                    </a:cubicBezTo>
                    <a:cubicBezTo>
                      <a:pt x="32672" y="33453"/>
                      <a:pt x="32457" y="33465"/>
                      <a:pt x="32231" y="33489"/>
                    </a:cubicBezTo>
                    <a:cubicBezTo>
                      <a:pt x="32231" y="33525"/>
                      <a:pt x="32219" y="33561"/>
                      <a:pt x="32219" y="33584"/>
                    </a:cubicBezTo>
                    <a:cubicBezTo>
                      <a:pt x="32210" y="33739"/>
                      <a:pt x="32139" y="33824"/>
                      <a:pt x="32015" y="33824"/>
                    </a:cubicBezTo>
                    <a:cubicBezTo>
                      <a:pt x="31977" y="33824"/>
                      <a:pt x="31934" y="33816"/>
                      <a:pt x="31886" y="33799"/>
                    </a:cubicBezTo>
                    <a:cubicBezTo>
                      <a:pt x="31850" y="33799"/>
                      <a:pt x="31814" y="33739"/>
                      <a:pt x="31814" y="33703"/>
                    </a:cubicBezTo>
                    <a:cubicBezTo>
                      <a:pt x="31799" y="33586"/>
                      <a:pt x="31788" y="33546"/>
                      <a:pt x="31735" y="33546"/>
                    </a:cubicBezTo>
                    <a:cubicBezTo>
                      <a:pt x="31708" y="33546"/>
                      <a:pt x="31669" y="33556"/>
                      <a:pt x="31612" y="33572"/>
                    </a:cubicBezTo>
                    <a:cubicBezTo>
                      <a:pt x="31588" y="33572"/>
                      <a:pt x="31576" y="33584"/>
                      <a:pt x="31552" y="33596"/>
                    </a:cubicBezTo>
                    <a:cubicBezTo>
                      <a:pt x="31469" y="33628"/>
                      <a:pt x="31410" y="33647"/>
                      <a:pt x="31367" y="33647"/>
                    </a:cubicBezTo>
                    <a:cubicBezTo>
                      <a:pt x="31283" y="33647"/>
                      <a:pt x="31267" y="33572"/>
                      <a:pt x="31267" y="33382"/>
                    </a:cubicBezTo>
                    <a:cubicBezTo>
                      <a:pt x="31267" y="33299"/>
                      <a:pt x="31267" y="33215"/>
                      <a:pt x="31267" y="33132"/>
                    </a:cubicBezTo>
                    <a:cubicBezTo>
                      <a:pt x="31267" y="33037"/>
                      <a:pt x="31267" y="32953"/>
                      <a:pt x="31398" y="32953"/>
                    </a:cubicBezTo>
                    <a:cubicBezTo>
                      <a:pt x="31421" y="32953"/>
                      <a:pt x="31469" y="32882"/>
                      <a:pt x="31457" y="32846"/>
                    </a:cubicBezTo>
                    <a:cubicBezTo>
                      <a:pt x="31445" y="32727"/>
                      <a:pt x="31505" y="32703"/>
                      <a:pt x="31612" y="32703"/>
                    </a:cubicBezTo>
                    <a:cubicBezTo>
                      <a:pt x="31802" y="32680"/>
                      <a:pt x="32005" y="32656"/>
                      <a:pt x="32195" y="32620"/>
                    </a:cubicBezTo>
                    <a:cubicBezTo>
                      <a:pt x="32224" y="32615"/>
                      <a:pt x="32249" y="32612"/>
                      <a:pt x="32271" y="32612"/>
                    </a:cubicBezTo>
                    <a:cubicBezTo>
                      <a:pt x="32353" y="32612"/>
                      <a:pt x="32395" y="32651"/>
                      <a:pt x="32386" y="32763"/>
                    </a:cubicBezTo>
                    <a:cubicBezTo>
                      <a:pt x="32386" y="32822"/>
                      <a:pt x="32410" y="32870"/>
                      <a:pt x="32422" y="32918"/>
                    </a:cubicBezTo>
                    <a:cubicBezTo>
                      <a:pt x="32433" y="32930"/>
                      <a:pt x="32457" y="32930"/>
                      <a:pt x="32469" y="32930"/>
                    </a:cubicBezTo>
                    <a:cubicBezTo>
                      <a:pt x="32505" y="32870"/>
                      <a:pt x="32576" y="32810"/>
                      <a:pt x="32564" y="32751"/>
                    </a:cubicBezTo>
                    <a:cubicBezTo>
                      <a:pt x="32553" y="32596"/>
                      <a:pt x="32624" y="32572"/>
                      <a:pt x="32755" y="32572"/>
                    </a:cubicBezTo>
                    <a:cubicBezTo>
                      <a:pt x="32981" y="32560"/>
                      <a:pt x="32993" y="32537"/>
                      <a:pt x="32957" y="32310"/>
                    </a:cubicBezTo>
                    <a:cubicBezTo>
                      <a:pt x="32945" y="32275"/>
                      <a:pt x="32957" y="32239"/>
                      <a:pt x="32957" y="32179"/>
                    </a:cubicBezTo>
                    <a:close/>
                    <a:moveTo>
                      <a:pt x="27790" y="33763"/>
                    </a:moveTo>
                    <a:cubicBezTo>
                      <a:pt x="27850" y="33775"/>
                      <a:pt x="27897" y="33834"/>
                      <a:pt x="27945" y="33858"/>
                    </a:cubicBezTo>
                    <a:cubicBezTo>
                      <a:pt x="27945" y="33882"/>
                      <a:pt x="27945" y="33918"/>
                      <a:pt x="27945" y="33942"/>
                    </a:cubicBezTo>
                    <a:cubicBezTo>
                      <a:pt x="27897" y="33977"/>
                      <a:pt x="27838" y="34025"/>
                      <a:pt x="27778" y="34037"/>
                    </a:cubicBezTo>
                    <a:cubicBezTo>
                      <a:pt x="27771" y="34038"/>
                      <a:pt x="27765" y="34038"/>
                      <a:pt x="27758" y="34038"/>
                    </a:cubicBezTo>
                    <a:cubicBezTo>
                      <a:pt x="27681" y="34038"/>
                      <a:pt x="27670" y="33971"/>
                      <a:pt x="27659" y="33894"/>
                    </a:cubicBezTo>
                    <a:cubicBezTo>
                      <a:pt x="27647" y="33787"/>
                      <a:pt x="27719" y="33763"/>
                      <a:pt x="27790" y="33763"/>
                    </a:cubicBezTo>
                    <a:close/>
                    <a:moveTo>
                      <a:pt x="30875" y="33688"/>
                    </a:moveTo>
                    <a:cubicBezTo>
                      <a:pt x="30932" y="33688"/>
                      <a:pt x="30942" y="33741"/>
                      <a:pt x="30957" y="33882"/>
                    </a:cubicBezTo>
                    <a:cubicBezTo>
                      <a:pt x="30957" y="33918"/>
                      <a:pt x="30969" y="33942"/>
                      <a:pt x="30969" y="33977"/>
                    </a:cubicBezTo>
                    <a:cubicBezTo>
                      <a:pt x="30969" y="34037"/>
                      <a:pt x="30981" y="34108"/>
                      <a:pt x="30945" y="34132"/>
                    </a:cubicBezTo>
                    <a:cubicBezTo>
                      <a:pt x="30898" y="34168"/>
                      <a:pt x="30826" y="34168"/>
                      <a:pt x="30767" y="34180"/>
                    </a:cubicBezTo>
                    <a:cubicBezTo>
                      <a:pt x="30755" y="34120"/>
                      <a:pt x="30743" y="34061"/>
                      <a:pt x="30731" y="34001"/>
                    </a:cubicBezTo>
                    <a:cubicBezTo>
                      <a:pt x="30719" y="33918"/>
                      <a:pt x="30719" y="33834"/>
                      <a:pt x="30707" y="33739"/>
                    </a:cubicBezTo>
                    <a:cubicBezTo>
                      <a:pt x="30788" y="33708"/>
                      <a:pt x="30840" y="33688"/>
                      <a:pt x="30875" y="33688"/>
                    </a:cubicBezTo>
                    <a:close/>
                    <a:moveTo>
                      <a:pt x="30219" y="33715"/>
                    </a:moveTo>
                    <a:cubicBezTo>
                      <a:pt x="30243" y="33715"/>
                      <a:pt x="30290" y="33787"/>
                      <a:pt x="30326" y="33823"/>
                    </a:cubicBezTo>
                    <a:cubicBezTo>
                      <a:pt x="30350" y="33882"/>
                      <a:pt x="30362" y="33942"/>
                      <a:pt x="30362" y="33989"/>
                    </a:cubicBezTo>
                    <a:cubicBezTo>
                      <a:pt x="30362" y="34073"/>
                      <a:pt x="30386" y="34204"/>
                      <a:pt x="30350" y="34227"/>
                    </a:cubicBezTo>
                    <a:cubicBezTo>
                      <a:pt x="30308" y="34248"/>
                      <a:pt x="30251" y="34261"/>
                      <a:pt x="30196" y="34261"/>
                    </a:cubicBezTo>
                    <a:cubicBezTo>
                      <a:pt x="30156" y="34261"/>
                      <a:pt x="30118" y="34254"/>
                      <a:pt x="30088" y="34239"/>
                    </a:cubicBezTo>
                    <a:cubicBezTo>
                      <a:pt x="30047" y="34217"/>
                      <a:pt x="30016" y="34206"/>
                      <a:pt x="29988" y="34206"/>
                    </a:cubicBezTo>
                    <a:cubicBezTo>
                      <a:pt x="29941" y="34206"/>
                      <a:pt x="29906" y="34235"/>
                      <a:pt x="29862" y="34287"/>
                    </a:cubicBezTo>
                    <a:cubicBezTo>
                      <a:pt x="29812" y="34362"/>
                      <a:pt x="29756" y="34413"/>
                      <a:pt x="29682" y="34413"/>
                    </a:cubicBezTo>
                    <a:cubicBezTo>
                      <a:pt x="29651" y="34413"/>
                      <a:pt x="29615" y="34404"/>
                      <a:pt x="29576" y="34382"/>
                    </a:cubicBezTo>
                    <a:cubicBezTo>
                      <a:pt x="29551" y="34369"/>
                      <a:pt x="29524" y="34366"/>
                      <a:pt x="29496" y="34366"/>
                    </a:cubicBezTo>
                    <a:cubicBezTo>
                      <a:pt x="29458" y="34366"/>
                      <a:pt x="29417" y="34373"/>
                      <a:pt x="29377" y="34373"/>
                    </a:cubicBezTo>
                    <a:cubicBezTo>
                      <a:pt x="29364" y="34373"/>
                      <a:pt x="29351" y="34372"/>
                      <a:pt x="29338" y="34370"/>
                    </a:cubicBezTo>
                    <a:cubicBezTo>
                      <a:pt x="29302" y="34370"/>
                      <a:pt x="29243" y="34346"/>
                      <a:pt x="29243" y="34334"/>
                    </a:cubicBezTo>
                    <a:cubicBezTo>
                      <a:pt x="29219" y="34192"/>
                      <a:pt x="29207" y="34049"/>
                      <a:pt x="29219" y="33906"/>
                    </a:cubicBezTo>
                    <a:cubicBezTo>
                      <a:pt x="29219" y="33882"/>
                      <a:pt x="29290" y="33834"/>
                      <a:pt x="29302" y="33834"/>
                    </a:cubicBezTo>
                    <a:cubicBezTo>
                      <a:pt x="29350" y="33870"/>
                      <a:pt x="29421" y="33918"/>
                      <a:pt x="29421" y="33953"/>
                    </a:cubicBezTo>
                    <a:cubicBezTo>
                      <a:pt x="29430" y="34064"/>
                      <a:pt x="29461" y="34089"/>
                      <a:pt x="29530" y="34089"/>
                    </a:cubicBezTo>
                    <a:cubicBezTo>
                      <a:pt x="29550" y="34089"/>
                      <a:pt x="29573" y="34087"/>
                      <a:pt x="29600" y="34084"/>
                    </a:cubicBezTo>
                    <a:cubicBezTo>
                      <a:pt x="29755" y="34049"/>
                      <a:pt x="29909" y="34061"/>
                      <a:pt x="30076" y="34049"/>
                    </a:cubicBezTo>
                    <a:cubicBezTo>
                      <a:pt x="30076" y="33965"/>
                      <a:pt x="30052" y="33894"/>
                      <a:pt x="30076" y="33834"/>
                    </a:cubicBezTo>
                    <a:cubicBezTo>
                      <a:pt x="30100" y="33787"/>
                      <a:pt x="30159" y="33739"/>
                      <a:pt x="30219" y="33715"/>
                    </a:cubicBezTo>
                    <a:close/>
                    <a:moveTo>
                      <a:pt x="31743" y="34489"/>
                    </a:moveTo>
                    <a:cubicBezTo>
                      <a:pt x="31791" y="34501"/>
                      <a:pt x="31850" y="34501"/>
                      <a:pt x="31898" y="34525"/>
                    </a:cubicBezTo>
                    <a:cubicBezTo>
                      <a:pt x="31922" y="34525"/>
                      <a:pt x="31933" y="34608"/>
                      <a:pt x="31922" y="34620"/>
                    </a:cubicBezTo>
                    <a:cubicBezTo>
                      <a:pt x="31874" y="34656"/>
                      <a:pt x="31814" y="34680"/>
                      <a:pt x="31707" y="34727"/>
                    </a:cubicBezTo>
                    <a:cubicBezTo>
                      <a:pt x="31719" y="34620"/>
                      <a:pt x="31731" y="34561"/>
                      <a:pt x="31743" y="34489"/>
                    </a:cubicBezTo>
                    <a:close/>
                    <a:moveTo>
                      <a:pt x="8248" y="0"/>
                    </a:moveTo>
                    <a:cubicBezTo>
                      <a:pt x="8181" y="0"/>
                      <a:pt x="8140" y="74"/>
                      <a:pt x="8073" y="235"/>
                    </a:cubicBezTo>
                    <a:cubicBezTo>
                      <a:pt x="8049" y="283"/>
                      <a:pt x="8014" y="330"/>
                      <a:pt x="7978" y="354"/>
                    </a:cubicBezTo>
                    <a:cubicBezTo>
                      <a:pt x="7871" y="414"/>
                      <a:pt x="7752" y="461"/>
                      <a:pt x="7633" y="509"/>
                    </a:cubicBezTo>
                    <a:cubicBezTo>
                      <a:pt x="7526" y="545"/>
                      <a:pt x="7418" y="723"/>
                      <a:pt x="7442" y="818"/>
                    </a:cubicBezTo>
                    <a:cubicBezTo>
                      <a:pt x="7502" y="1033"/>
                      <a:pt x="7502" y="1057"/>
                      <a:pt x="7276" y="1104"/>
                    </a:cubicBezTo>
                    <a:cubicBezTo>
                      <a:pt x="7204" y="1118"/>
                      <a:pt x="7129" y="1150"/>
                      <a:pt x="7052" y="1150"/>
                    </a:cubicBezTo>
                    <a:cubicBezTo>
                      <a:pt x="7000" y="1150"/>
                      <a:pt x="6947" y="1135"/>
                      <a:pt x="6895" y="1092"/>
                    </a:cubicBezTo>
                    <a:cubicBezTo>
                      <a:pt x="6859" y="1068"/>
                      <a:pt x="6811" y="1057"/>
                      <a:pt x="6776" y="1033"/>
                    </a:cubicBezTo>
                    <a:lnTo>
                      <a:pt x="6776" y="1033"/>
                    </a:lnTo>
                    <a:cubicBezTo>
                      <a:pt x="6787" y="1080"/>
                      <a:pt x="6811" y="1116"/>
                      <a:pt x="6823" y="1164"/>
                    </a:cubicBezTo>
                    <a:cubicBezTo>
                      <a:pt x="6835" y="1199"/>
                      <a:pt x="6847" y="1259"/>
                      <a:pt x="6823" y="1283"/>
                    </a:cubicBezTo>
                    <a:cubicBezTo>
                      <a:pt x="6704" y="1402"/>
                      <a:pt x="6549" y="1438"/>
                      <a:pt x="6383" y="1461"/>
                    </a:cubicBezTo>
                    <a:cubicBezTo>
                      <a:pt x="6097" y="1485"/>
                      <a:pt x="6097" y="1497"/>
                      <a:pt x="6049" y="1759"/>
                    </a:cubicBezTo>
                    <a:cubicBezTo>
                      <a:pt x="6041" y="1826"/>
                      <a:pt x="6021" y="1863"/>
                      <a:pt x="5977" y="1863"/>
                    </a:cubicBezTo>
                    <a:cubicBezTo>
                      <a:pt x="5958" y="1863"/>
                      <a:pt x="5935" y="1857"/>
                      <a:pt x="5906" y="1842"/>
                    </a:cubicBezTo>
                    <a:cubicBezTo>
                      <a:pt x="5829" y="1804"/>
                      <a:pt x="5776" y="1784"/>
                      <a:pt x="5734" y="1784"/>
                    </a:cubicBezTo>
                    <a:cubicBezTo>
                      <a:pt x="5659" y="1784"/>
                      <a:pt x="5622" y="1848"/>
                      <a:pt x="5561" y="1985"/>
                    </a:cubicBezTo>
                    <a:cubicBezTo>
                      <a:pt x="5478" y="2176"/>
                      <a:pt x="5335" y="2342"/>
                      <a:pt x="5252" y="2545"/>
                    </a:cubicBezTo>
                    <a:cubicBezTo>
                      <a:pt x="5216" y="2616"/>
                      <a:pt x="5061" y="2628"/>
                      <a:pt x="4954" y="2652"/>
                    </a:cubicBezTo>
                    <a:cubicBezTo>
                      <a:pt x="4823" y="2688"/>
                      <a:pt x="4668" y="2723"/>
                      <a:pt x="4632" y="2866"/>
                    </a:cubicBezTo>
                    <a:cubicBezTo>
                      <a:pt x="4609" y="2938"/>
                      <a:pt x="4668" y="3021"/>
                      <a:pt x="4692" y="3128"/>
                    </a:cubicBezTo>
                    <a:cubicBezTo>
                      <a:pt x="4680" y="3140"/>
                      <a:pt x="4632" y="3176"/>
                      <a:pt x="4585" y="3176"/>
                    </a:cubicBezTo>
                    <a:cubicBezTo>
                      <a:pt x="4573" y="3176"/>
                      <a:pt x="4537" y="3104"/>
                      <a:pt x="4537" y="3069"/>
                    </a:cubicBezTo>
                    <a:cubicBezTo>
                      <a:pt x="4528" y="2991"/>
                      <a:pt x="4507" y="2963"/>
                      <a:pt x="4459" y="2963"/>
                    </a:cubicBezTo>
                    <a:cubicBezTo>
                      <a:pt x="4442" y="2963"/>
                      <a:pt x="4420" y="2967"/>
                      <a:pt x="4394" y="2973"/>
                    </a:cubicBezTo>
                    <a:cubicBezTo>
                      <a:pt x="4353" y="2985"/>
                      <a:pt x="4308" y="2988"/>
                      <a:pt x="4263" y="2988"/>
                    </a:cubicBezTo>
                    <a:cubicBezTo>
                      <a:pt x="4219" y="2988"/>
                      <a:pt x="4174" y="2985"/>
                      <a:pt x="4132" y="2985"/>
                    </a:cubicBezTo>
                    <a:cubicBezTo>
                      <a:pt x="4113" y="2985"/>
                      <a:pt x="4092" y="2983"/>
                      <a:pt x="4071" y="2983"/>
                    </a:cubicBezTo>
                    <a:cubicBezTo>
                      <a:pt x="4039" y="2983"/>
                      <a:pt x="4006" y="2988"/>
                      <a:pt x="3978" y="3009"/>
                    </a:cubicBezTo>
                    <a:cubicBezTo>
                      <a:pt x="3811" y="3104"/>
                      <a:pt x="3608" y="3140"/>
                      <a:pt x="3454" y="3295"/>
                    </a:cubicBezTo>
                    <a:cubicBezTo>
                      <a:pt x="3347" y="3402"/>
                      <a:pt x="3275" y="3509"/>
                      <a:pt x="3263" y="3664"/>
                    </a:cubicBezTo>
                    <a:cubicBezTo>
                      <a:pt x="3263" y="3735"/>
                      <a:pt x="3275" y="3819"/>
                      <a:pt x="3263" y="3902"/>
                    </a:cubicBezTo>
                    <a:cubicBezTo>
                      <a:pt x="3263" y="3938"/>
                      <a:pt x="3239" y="4009"/>
                      <a:pt x="3204" y="4009"/>
                    </a:cubicBezTo>
                    <a:cubicBezTo>
                      <a:pt x="3197" y="4011"/>
                      <a:pt x="3190" y="4012"/>
                      <a:pt x="3183" y="4012"/>
                    </a:cubicBezTo>
                    <a:cubicBezTo>
                      <a:pt x="3148" y="4012"/>
                      <a:pt x="3102" y="3991"/>
                      <a:pt x="3073" y="3962"/>
                    </a:cubicBezTo>
                    <a:cubicBezTo>
                      <a:pt x="3037" y="3938"/>
                      <a:pt x="3025" y="3890"/>
                      <a:pt x="2989" y="3866"/>
                    </a:cubicBezTo>
                    <a:cubicBezTo>
                      <a:pt x="2962" y="3845"/>
                      <a:pt x="2930" y="3830"/>
                      <a:pt x="2902" y="3830"/>
                    </a:cubicBezTo>
                    <a:cubicBezTo>
                      <a:pt x="2868" y="3830"/>
                      <a:pt x="2841" y="3850"/>
                      <a:pt x="2835" y="3902"/>
                    </a:cubicBezTo>
                    <a:cubicBezTo>
                      <a:pt x="2811" y="4116"/>
                      <a:pt x="2608" y="4176"/>
                      <a:pt x="2477" y="4271"/>
                    </a:cubicBezTo>
                    <a:cubicBezTo>
                      <a:pt x="2370" y="4355"/>
                      <a:pt x="2251" y="4402"/>
                      <a:pt x="2144" y="4486"/>
                    </a:cubicBezTo>
                    <a:cubicBezTo>
                      <a:pt x="2025" y="4569"/>
                      <a:pt x="2013" y="4652"/>
                      <a:pt x="2049" y="4771"/>
                    </a:cubicBezTo>
                    <a:cubicBezTo>
                      <a:pt x="2096" y="4950"/>
                      <a:pt x="2037" y="5069"/>
                      <a:pt x="1870" y="5129"/>
                    </a:cubicBezTo>
                    <a:cubicBezTo>
                      <a:pt x="1620" y="5200"/>
                      <a:pt x="1406" y="5319"/>
                      <a:pt x="1322" y="5581"/>
                    </a:cubicBezTo>
                    <a:cubicBezTo>
                      <a:pt x="1299" y="5629"/>
                      <a:pt x="1311" y="5724"/>
                      <a:pt x="1334" y="5724"/>
                    </a:cubicBezTo>
                    <a:cubicBezTo>
                      <a:pt x="1549" y="5819"/>
                      <a:pt x="1561" y="5986"/>
                      <a:pt x="1489" y="6164"/>
                    </a:cubicBezTo>
                    <a:cubicBezTo>
                      <a:pt x="1465" y="6236"/>
                      <a:pt x="1406" y="6307"/>
                      <a:pt x="1334" y="6343"/>
                    </a:cubicBezTo>
                    <a:cubicBezTo>
                      <a:pt x="1333" y="6344"/>
                      <a:pt x="1330" y="6344"/>
                      <a:pt x="1328" y="6344"/>
                    </a:cubicBezTo>
                    <a:cubicBezTo>
                      <a:pt x="1297" y="6344"/>
                      <a:pt x="1212" y="6280"/>
                      <a:pt x="1168" y="6236"/>
                    </a:cubicBezTo>
                    <a:cubicBezTo>
                      <a:pt x="1129" y="6197"/>
                      <a:pt x="1095" y="6176"/>
                      <a:pt x="1064" y="6176"/>
                    </a:cubicBezTo>
                    <a:cubicBezTo>
                      <a:pt x="1029" y="6176"/>
                      <a:pt x="997" y="6203"/>
                      <a:pt x="965" y="6260"/>
                    </a:cubicBezTo>
                    <a:cubicBezTo>
                      <a:pt x="871" y="6431"/>
                      <a:pt x="844" y="6479"/>
                      <a:pt x="739" y="6479"/>
                    </a:cubicBezTo>
                    <a:cubicBezTo>
                      <a:pt x="698" y="6479"/>
                      <a:pt x="645" y="6472"/>
                      <a:pt x="572" y="6462"/>
                    </a:cubicBezTo>
                    <a:cubicBezTo>
                      <a:pt x="548" y="6456"/>
                      <a:pt x="526" y="6454"/>
                      <a:pt x="505" y="6454"/>
                    </a:cubicBezTo>
                    <a:cubicBezTo>
                      <a:pt x="390" y="6454"/>
                      <a:pt x="319" y="6534"/>
                      <a:pt x="299" y="6664"/>
                    </a:cubicBezTo>
                    <a:cubicBezTo>
                      <a:pt x="287" y="6700"/>
                      <a:pt x="251" y="6760"/>
                      <a:pt x="215" y="6772"/>
                    </a:cubicBezTo>
                    <a:cubicBezTo>
                      <a:pt x="1" y="6831"/>
                      <a:pt x="72" y="6986"/>
                      <a:pt x="84" y="7129"/>
                    </a:cubicBezTo>
                    <a:cubicBezTo>
                      <a:pt x="96" y="7200"/>
                      <a:pt x="120" y="7284"/>
                      <a:pt x="120" y="7367"/>
                    </a:cubicBezTo>
                    <a:cubicBezTo>
                      <a:pt x="120" y="7522"/>
                      <a:pt x="108" y="7676"/>
                      <a:pt x="108" y="7831"/>
                    </a:cubicBezTo>
                    <a:cubicBezTo>
                      <a:pt x="108" y="7855"/>
                      <a:pt x="120" y="7879"/>
                      <a:pt x="144" y="7903"/>
                    </a:cubicBezTo>
                    <a:cubicBezTo>
                      <a:pt x="299" y="8081"/>
                      <a:pt x="287" y="8355"/>
                      <a:pt x="489" y="8522"/>
                    </a:cubicBezTo>
                    <a:cubicBezTo>
                      <a:pt x="525" y="8558"/>
                      <a:pt x="525" y="8641"/>
                      <a:pt x="560" y="8677"/>
                    </a:cubicBezTo>
                    <a:cubicBezTo>
                      <a:pt x="668" y="8831"/>
                      <a:pt x="775" y="8986"/>
                      <a:pt x="906" y="9117"/>
                    </a:cubicBezTo>
                    <a:cubicBezTo>
                      <a:pt x="1001" y="9212"/>
                      <a:pt x="1084" y="9284"/>
                      <a:pt x="1096" y="9439"/>
                    </a:cubicBezTo>
                    <a:cubicBezTo>
                      <a:pt x="1096" y="9486"/>
                      <a:pt x="1156" y="9546"/>
                      <a:pt x="1180" y="9581"/>
                    </a:cubicBezTo>
                    <a:cubicBezTo>
                      <a:pt x="1263" y="9486"/>
                      <a:pt x="1334" y="9415"/>
                      <a:pt x="1394" y="9343"/>
                    </a:cubicBezTo>
                    <a:cubicBezTo>
                      <a:pt x="1430" y="9427"/>
                      <a:pt x="1477" y="9498"/>
                      <a:pt x="1489" y="9581"/>
                    </a:cubicBezTo>
                    <a:cubicBezTo>
                      <a:pt x="1510" y="9727"/>
                      <a:pt x="1585" y="9736"/>
                      <a:pt x="1684" y="9736"/>
                    </a:cubicBezTo>
                    <a:cubicBezTo>
                      <a:pt x="1698" y="9736"/>
                      <a:pt x="1712" y="9736"/>
                      <a:pt x="1727" y="9736"/>
                    </a:cubicBezTo>
                    <a:cubicBezTo>
                      <a:pt x="1742" y="9734"/>
                      <a:pt x="1756" y="9733"/>
                      <a:pt x="1770" y="9733"/>
                    </a:cubicBezTo>
                    <a:cubicBezTo>
                      <a:pt x="1827" y="9733"/>
                      <a:pt x="1884" y="9748"/>
                      <a:pt x="1942" y="9748"/>
                    </a:cubicBezTo>
                    <a:cubicBezTo>
                      <a:pt x="1942" y="9772"/>
                      <a:pt x="1942" y="9796"/>
                      <a:pt x="1942" y="9820"/>
                    </a:cubicBezTo>
                    <a:cubicBezTo>
                      <a:pt x="1882" y="9831"/>
                      <a:pt x="1811" y="9855"/>
                      <a:pt x="1763" y="9879"/>
                    </a:cubicBezTo>
                    <a:cubicBezTo>
                      <a:pt x="1703" y="9903"/>
                      <a:pt x="1632" y="9939"/>
                      <a:pt x="1620" y="9986"/>
                    </a:cubicBezTo>
                    <a:cubicBezTo>
                      <a:pt x="1620" y="10022"/>
                      <a:pt x="1668" y="10093"/>
                      <a:pt x="1703" y="10129"/>
                    </a:cubicBezTo>
                    <a:cubicBezTo>
                      <a:pt x="1751" y="10165"/>
                      <a:pt x="1811" y="10177"/>
                      <a:pt x="1870" y="10177"/>
                    </a:cubicBezTo>
                    <a:cubicBezTo>
                      <a:pt x="1965" y="10177"/>
                      <a:pt x="1989" y="10224"/>
                      <a:pt x="2013" y="10320"/>
                    </a:cubicBezTo>
                    <a:cubicBezTo>
                      <a:pt x="2037" y="10451"/>
                      <a:pt x="2084" y="10570"/>
                      <a:pt x="2156" y="10689"/>
                    </a:cubicBezTo>
                    <a:cubicBezTo>
                      <a:pt x="2204" y="10772"/>
                      <a:pt x="2299" y="10832"/>
                      <a:pt x="2370" y="10903"/>
                    </a:cubicBezTo>
                    <a:cubicBezTo>
                      <a:pt x="2513" y="11034"/>
                      <a:pt x="2632" y="11201"/>
                      <a:pt x="2787" y="11296"/>
                    </a:cubicBezTo>
                    <a:cubicBezTo>
                      <a:pt x="2918" y="11379"/>
                      <a:pt x="3025" y="11427"/>
                      <a:pt x="2977" y="11606"/>
                    </a:cubicBezTo>
                    <a:cubicBezTo>
                      <a:pt x="2977" y="11629"/>
                      <a:pt x="3025" y="11665"/>
                      <a:pt x="3049" y="11689"/>
                    </a:cubicBezTo>
                    <a:cubicBezTo>
                      <a:pt x="3299" y="11975"/>
                      <a:pt x="3644" y="12165"/>
                      <a:pt x="3858" y="12498"/>
                    </a:cubicBezTo>
                    <a:cubicBezTo>
                      <a:pt x="3954" y="12653"/>
                      <a:pt x="4132" y="12760"/>
                      <a:pt x="4251" y="12903"/>
                    </a:cubicBezTo>
                    <a:cubicBezTo>
                      <a:pt x="4549" y="13225"/>
                      <a:pt x="4823" y="13570"/>
                      <a:pt x="5192" y="13808"/>
                    </a:cubicBezTo>
                    <a:cubicBezTo>
                      <a:pt x="5204" y="13820"/>
                      <a:pt x="5216" y="13844"/>
                      <a:pt x="5228" y="13856"/>
                    </a:cubicBezTo>
                    <a:cubicBezTo>
                      <a:pt x="5311" y="13975"/>
                      <a:pt x="5394" y="14106"/>
                      <a:pt x="5502" y="14213"/>
                    </a:cubicBezTo>
                    <a:cubicBezTo>
                      <a:pt x="5835" y="14570"/>
                      <a:pt x="6180" y="14927"/>
                      <a:pt x="6525" y="15285"/>
                    </a:cubicBezTo>
                    <a:cubicBezTo>
                      <a:pt x="6740" y="15523"/>
                      <a:pt x="6942" y="15773"/>
                      <a:pt x="7157" y="16023"/>
                    </a:cubicBezTo>
                    <a:cubicBezTo>
                      <a:pt x="7335" y="16213"/>
                      <a:pt x="7526" y="16380"/>
                      <a:pt x="7692" y="16582"/>
                    </a:cubicBezTo>
                    <a:cubicBezTo>
                      <a:pt x="7919" y="16856"/>
                      <a:pt x="8085" y="17166"/>
                      <a:pt x="8383" y="17380"/>
                    </a:cubicBezTo>
                    <a:cubicBezTo>
                      <a:pt x="8430" y="17404"/>
                      <a:pt x="8454" y="17451"/>
                      <a:pt x="8490" y="17499"/>
                    </a:cubicBezTo>
                    <a:cubicBezTo>
                      <a:pt x="8550" y="17594"/>
                      <a:pt x="8514" y="17642"/>
                      <a:pt x="8407" y="17654"/>
                    </a:cubicBezTo>
                    <a:cubicBezTo>
                      <a:pt x="8311" y="17666"/>
                      <a:pt x="8216" y="17701"/>
                      <a:pt x="8133" y="17713"/>
                    </a:cubicBezTo>
                    <a:cubicBezTo>
                      <a:pt x="7978" y="17737"/>
                      <a:pt x="7835" y="17749"/>
                      <a:pt x="7680" y="17773"/>
                    </a:cubicBezTo>
                    <a:cubicBezTo>
                      <a:pt x="7573" y="17797"/>
                      <a:pt x="7466" y="17832"/>
                      <a:pt x="7359" y="17868"/>
                    </a:cubicBezTo>
                    <a:cubicBezTo>
                      <a:pt x="7335" y="17868"/>
                      <a:pt x="7323" y="17928"/>
                      <a:pt x="7323" y="17952"/>
                    </a:cubicBezTo>
                    <a:cubicBezTo>
                      <a:pt x="7383" y="18059"/>
                      <a:pt x="7442" y="18166"/>
                      <a:pt x="7514" y="18249"/>
                    </a:cubicBezTo>
                    <a:cubicBezTo>
                      <a:pt x="7919" y="18678"/>
                      <a:pt x="8335" y="19095"/>
                      <a:pt x="8752" y="19511"/>
                    </a:cubicBezTo>
                    <a:cubicBezTo>
                      <a:pt x="8764" y="19499"/>
                      <a:pt x="8788" y="19464"/>
                      <a:pt x="8800" y="19428"/>
                    </a:cubicBezTo>
                    <a:cubicBezTo>
                      <a:pt x="8788" y="19225"/>
                      <a:pt x="8764" y="19023"/>
                      <a:pt x="8764" y="18821"/>
                    </a:cubicBezTo>
                    <a:cubicBezTo>
                      <a:pt x="8764" y="18785"/>
                      <a:pt x="8847" y="18737"/>
                      <a:pt x="8895" y="18725"/>
                    </a:cubicBezTo>
                    <a:cubicBezTo>
                      <a:pt x="8919" y="18725"/>
                      <a:pt x="8990" y="18785"/>
                      <a:pt x="8990" y="18809"/>
                    </a:cubicBezTo>
                    <a:cubicBezTo>
                      <a:pt x="8974" y="18981"/>
                      <a:pt x="9026" y="19040"/>
                      <a:pt x="9113" y="19040"/>
                    </a:cubicBezTo>
                    <a:cubicBezTo>
                      <a:pt x="9159" y="19040"/>
                      <a:pt x="9215" y="19024"/>
                      <a:pt x="9276" y="18999"/>
                    </a:cubicBezTo>
                    <a:cubicBezTo>
                      <a:pt x="9284" y="18995"/>
                      <a:pt x="9292" y="18994"/>
                      <a:pt x="9300" y="18994"/>
                    </a:cubicBezTo>
                    <a:cubicBezTo>
                      <a:pt x="9317" y="18994"/>
                      <a:pt x="9335" y="18999"/>
                      <a:pt x="9359" y="18999"/>
                    </a:cubicBezTo>
                    <a:cubicBezTo>
                      <a:pt x="9395" y="19154"/>
                      <a:pt x="9431" y="19309"/>
                      <a:pt x="9466" y="19464"/>
                    </a:cubicBezTo>
                    <a:cubicBezTo>
                      <a:pt x="9478" y="19511"/>
                      <a:pt x="9514" y="19559"/>
                      <a:pt x="9538" y="19606"/>
                    </a:cubicBezTo>
                    <a:cubicBezTo>
                      <a:pt x="9573" y="19559"/>
                      <a:pt x="9645" y="19511"/>
                      <a:pt x="9645" y="19464"/>
                    </a:cubicBezTo>
                    <a:cubicBezTo>
                      <a:pt x="9657" y="19333"/>
                      <a:pt x="9693" y="19273"/>
                      <a:pt x="9812" y="19249"/>
                    </a:cubicBezTo>
                    <a:cubicBezTo>
                      <a:pt x="9871" y="19237"/>
                      <a:pt x="9919" y="19190"/>
                      <a:pt x="9966" y="19142"/>
                    </a:cubicBezTo>
                    <a:cubicBezTo>
                      <a:pt x="9895" y="19071"/>
                      <a:pt x="9835" y="18975"/>
                      <a:pt x="9740" y="18928"/>
                    </a:cubicBezTo>
                    <a:cubicBezTo>
                      <a:pt x="9645" y="18880"/>
                      <a:pt x="9514" y="18880"/>
                      <a:pt x="9395" y="18856"/>
                    </a:cubicBezTo>
                    <a:cubicBezTo>
                      <a:pt x="9419" y="18809"/>
                      <a:pt x="9419" y="18797"/>
                      <a:pt x="9419" y="18797"/>
                    </a:cubicBezTo>
                    <a:cubicBezTo>
                      <a:pt x="9597" y="18785"/>
                      <a:pt x="9645" y="18725"/>
                      <a:pt x="9562" y="18547"/>
                    </a:cubicBezTo>
                    <a:cubicBezTo>
                      <a:pt x="9526" y="18463"/>
                      <a:pt x="9550" y="18356"/>
                      <a:pt x="9526" y="18249"/>
                    </a:cubicBezTo>
                    <a:cubicBezTo>
                      <a:pt x="9514" y="18190"/>
                      <a:pt x="9478" y="18142"/>
                      <a:pt x="9454" y="18082"/>
                    </a:cubicBezTo>
                    <a:cubicBezTo>
                      <a:pt x="9395" y="18118"/>
                      <a:pt x="9335" y="18154"/>
                      <a:pt x="9276" y="18190"/>
                    </a:cubicBezTo>
                    <a:cubicBezTo>
                      <a:pt x="9264" y="18202"/>
                      <a:pt x="9252" y="18225"/>
                      <a:pt x="9240" y="18249"/>
                    </a:cubicBezTo>
                    <a:cubicBezTo>
                      <a:pt x="8811" y="17999"/>
                      <a:pt x="8990" y="17594"/>
                      <a:pt x="8954" y="17237"/>
                    </a:cubicBezTo>
                    <a:cubicBezTo>
                      <a:pt x="9085" y="17225"/>
                      <a:pt x="9157" y="17178"/>
                      <a:pt x="9216" y="17047"/>
                    </a:cubicBezTo>
                    <a:cubicBezTo>
                      <a:pt x="9264" y="16939"/>
                      <a:pt x="9419" y="16880"/>
                      <a:pt x="9538" y="16797"/>
                    </a:cubicBezTo>
                    <a:cubicBezTo>
                      <a:pt x="9540" y="16794"/>
                      <a:pt x="9544" y="16793"/>
                      <a:pt x="9548" y="16793"/>
                    </a:cubicBezTo>
                    <a:cubicBezTo>
                      <a:pt x="9567" y="16793"/>
                      <a:pt x="9602" y="16811"/>
                      <a:pt x="9621" y="16820"/>
                    </a:cubicBezTo>
                    <a:cubicBezTo>
                      <a:pt x="9693" y="16939"/>
                      <a:pt x="9764" y="17070"/>
                      <a:pt x="9847" y="17190"/>
                    </a:cubicBezTo>
                    <a:cubicBezTo>
                      <a:pt x="9883" y="17225"/>
                      <a:pt x="9931" y="17249"/>
                      <a:pt x="9978" y="17285"/>
                    </a:cubicBezTo>
                    <a:cubicBezTo>
                      <a:pt x="10109" y="17380"/>
                      <a:pt x="10276" y="17440"/>
                      <a:pt x="10383" y="17571"/>
                    </a:cubicBezTo>
                    <a:cubicBezTo>
                      <a:pt x="10645" y="17904"/>
                      <a:pt x="10978" y="18154"/>
                      <a:pt x="11288" y="18440"/>
                    </a:cubicBezTo>
                    <a:cubicBezTo>
                      <a:pt x="11562" y="18678"/>
                      <a:pt x="11800" y="18952"/>
                      <a:pt x="12050" y="19214"/>
                    </a:cubicBezTo>
                    <a:cubicBezTo>
                      <a:pt x="12491" y="19666"/>
                      <a:pt x="12943" y="20130"/>
                      <a:pt x="13383" y="20595"/>
                    </a:cubicBezTo>
                    <a:cubicBezTo>
                      <a:pt x="13550" y="20773"/>
                      <a:pt x="13705" y="20988"/>
                      <a:pt x="13884" y="21166"/>
                    </a:cubicBezTo>
                    <a:cubicBezTo>
                      <a:pt x="14003" y="21285"/>
                      <a:pt x="14145" y="21369"/>
                      <a:pt x="14265" y="21500"/>
                    </a:cubicBezTo>
                    <a:cubicBezTo>
                      <a:pt x="14812" y="22047"/>
                      <a:pt x="15336" y="22607"/>
                      <a:pt x="15884" y="23166"/>
                    </a:cubicBezTo>
                    <a:cubicBezTo>
                      <a:pt x="16408" y="23690"/>
                      <a:pt x="16932" y="24214"/>
                      <a:pt x="17455" y="24762"/>
                    </a:cubicBezTo>
                    <a:cubicBezTo>
                      <a:pt x="17944" y="25274"/>
                      <a:pt x="18408" y="25798"/>
                      <a:pt x="18896" y="26322"/>
                    </a:cubicBezTo>
                    <a:cubicBezTo>
                      <a:pt x="19289" y="26738"/>
                      <a:pt x="19694" y="27155"/>
                      <a:pt x="20087" y="27584"/>
                    </a:cubicBezTo>
                    <a:cubicBezTo>
                      <a:pt x="20503" y="28036"/>
                      <a:pt x="20920" y="28500"/>
                      <a:pt x="21325" y="28953"/>
                    </a:cubicBezTo>
                    <a:cubicBezTo>
                      <a:pt x="21420" y="29060"/>
                      <a:pt x="21504" y="29179"/>
                      <a:pt x="21587" y="29274"/>
                    </a:cubicBezTo>
                    <a:cubicBezTo>
                      <a:pt x="21777" y="29477"/>
                      <a:pt x="21980" y="29667"/>
                      <a:pt x="22170" y="29858"/>
                    </a:cubicBezTo>
                    <a:cubicBezTo>
                      <a:pt x="22242" y="29929"/>
                      <a:pt x="22277" y="30024"/>
                      <a:pt x="22349" y="30096"/>
                    </a:cubicBezTo>
                    <a:cubicBezTo>
                      <a:pt x="22480" y="30251"/>
                      <a:pt x="22635" y="30382"/>
                      <a:pt x="22766" y="30536"/>
                    </a:cubicBezTo>
                    <a:cubicBezTo>
                      <a:pt x="22956" y="30739"/>
                      <a:pt x="23147" y="30953"/>
                      <a:pt x="23337" y="31167"/>
                    </a:cubicBezTo>
                    <a:cubicBezTo>
                      <a:pt x="23623" y="31489"/>
                      <a:pt x="23921" y="31810"/>
                      <a:pt x="24206" y="32144"/>
                    </a:cubicBezTo>
                    <a:cubicBezTo>
                      <a:pt x="24444" y="32406"/>
                      <a:pt x="24694" y="32656"/>
                      <a:pt x="24921" y="32930"/>
                    </a:cubicBezTo>
                    <a:cubicBezTo>
                      <a:pt x="25385" y="33477"/>
                      <a:pt x="25837" y="34025"/>
                      <a:pt x="26314" y="34561"/>
                    </a:cubicBezTo>
                    <a:cubicBezTo>
                      <a:pt x="26730" y="35049"/>
                      <a:pt x="27183" y="35525"/>
                      <a:pt x="27611" y="36001"/>
                    </a:cubicBezTo>
                    <a:cubicBezTo>
                      <a:pt x="27742" y="36156"/>
                      <a:pt x="27861" y="36311"/>
                      <a:pt x="27981" y="36466"/>
                    </a:cubicBezTo>
                    <a:cubicBezTo>
                      <a:pt x="28195" y="36751"/>
                      <a:pt x="28397" y="37049"/>
                      <a:pt x="28671" y="37287"/>
                    </a:cubicBezTo>
                    <a:cubicBezTo>
                      <a:pt x="28921" y="37502"/>
                      <a:pt x="29112" y="37799"/>
                      <a:pt x="29326" y="38049"/>
                    </a:cubicBezTo>
                    <a:cubicBezTo>
                      <a:pt x="29362" y="38085"/>
                      <a:pt x="29397" y="38109"/>
                      <a:pt x="29445" y="38133"/>
                    </a:cubicBezTo>
                    <a:cubicBezTo>
                      <a:pt x="29445" y="38061"/>
                      <a:pt x="29481" y="37990"/>
                      <a:pt x="29457" y="37930"/>
                    </a:cubicBezTo>
                    <a:cubicBezTo>
                      <a:pt x="29445" y="37859"/>
                      <a:pt x="29362" y="37740"/>
                      <a:pt x="29350" y="37740"/>
                    </a:cubicBezTo>
                    <a:cubicBezTo>
                      <a:pt x="29325" y="37747"/>
                      <a:pt x="29303" y="37751"/>
                      <a:pt x="29284" y="37751"/>
                    </a:cubicBezTo>
                    <a:cubicBezTo>
                      <a:pt x="29180" y="37751"/>
                      <a:pt x="29138" y="37657"/>
                      <a:pt x="29088" y="37597"/>
                    </a:cubicBezTo>
                    <a:cubicBezTo>
                      <a:pt x="29028" y="37513"/>
                      <a:pt x="29052" y="37430"/>
                      <a:pt x="29171" y="37406"/>
                    </a:cubicBezTo>
                    <a:cubicBezTo>
                      <a:pt x="29183" y="37405"/>
                      <a:pt x="29196" y="37404"/>
                      <a:pt x="29208" y="37404"/>
                    </a:cubicBezTo>
                    <a:cubicBezTo>
                      <a:pt x="29270" y="37404"/>
                      <a:pt x="29335" y="37421"/>
                      <a:pt x="29396" y="37421"/>
                    </a:cubicBezTo>
                    <a:cubicBezTo>
                      <a:pt x="29408" y="37421"/>
                      <a:pt x="29421" y="37420"/>
                      <a:pt x="29433" y="37418"/>
                    </a:cubicBezTo>
                    <a:cubicBezTo>
                      <a:pt x="29469" y="37418"/>
                      <a:pt x="29552" y="37406"/>
                      <a:pt x="29552" y="37382"/>
                    </a:cubicBezTo>
                    <a:cubicBezTo>
                      <a:pt x="29564" y="37311"/>
                      <a:pt x="29564" y="37228"/>
                      <a:pt x="29552" y="37168"/>
                    </a:cubicBezTo>
                    <a:cubicBezTo>
                      <a:pt x="29552" y="37144"/>
                      <a:pt x="29469" y="37132"/>
                      <a:pt x="29433" y="37132"/>
                    </a:cubicBezTo>
                    <a:cubicBezTo>
                      <a:pt x="29326" y="37144"/>
                      <a:pt x="29219" y="37168"/>
                      <a:pt x="29112" y="37192"/>
                    </a:cubicBezTo>
                    <a:cubicBezTo>
                      <a:pt x="29001" y="37211"/>
                      <a:pt x="28918" y="37223"/>
                      <a:pt x="28856" y="37223"/>
                    </a:cubicBezTo>
                    <a:cubicBezTo>
                      <a:pt x="28683" y="37223"/>
                      <a:pt x="28668" y="37129"/>
                      <a:pt x="28659" y="36823"/>
                    </a:cubicBezTo>
                    <a:cubicBezTo>
                      <a:pt x="28647" y="36585"/>
                      <a:pt x="28647" y="36585"/>
                      <a:pt x="28409" y="36561"/>
                    </a:cubicBezTo>
                    <a:cubicBezTo>
                      <a:pt x="28373" y="36549"/>
                      <a:pt x="28338" y="36501"/>
                      <a:pt x="28302" y="36478"/>
                    </a:cubicBezTo>
                    <a:cubicBezTo>
                      <a:pt x="28338" y="36442"/>
                      <a:pt x="28362" y="36406"/>
                      <a:pt x="28409" y="36382"/>
                    </a:cubicBezTo>
                    <a:cubicBezTo>
                      <a:pt x="28481" y="36359"/>
                      <a:pt x="28552" y="36347"/>
                      <a:pt x="28623" y="36311"/>
                    </a:cubicBezTo>
                    <a:cubicBezTo>
                      <a:pt x="28669" y="36293"/>
                      <a:pt x="28708" y="36284"/>
                      <a:pt x="28740" y="36284"/>
                    </a:cubicBezTo>
                    <a:cubicBezTo>
                      <a:pt x="28815" y="36284"/>
                      <a:pt x="28853" y="36336"/>
                      <a:pt x="28862" y="36454"/>
                    </a:cubicBezTo>
                    <a:cubicBezTo>
                      <a:pt x="28862" y="36513"/>
                      <a:pt x="28838" y="36585"/>
                      <a:pt x="28862" y="36656"/>
                    </a:cubicBezTo>
                    <a:cubicBezTo>
                      <a:pt x="28874" y="36704"/>
                      <a:pt x="28921" y="36787"/>
                      <a:pt x="28957" y="36787"/>
                    </a:cubicBezTo>
                    <a:cubicBezTo>
                      <a:pt x="29112" y="36775"/>
                      <a:pt x="29278" y="36751"/>
                      <a:pt x="29433" y="36728"/>
                    </a:cubicBezTo>
                    <a:cubicBezTo>
                      <a:pt x="29457" y="36716"/>
                      <a:pt x="29493" y="36644"/>
                      <a:pt x="29481" y="36609"/>
                    </a:cubicBezTo>
                    <a:cubicBezTo>
                      <a:pt x="29457" y="36478"/>
                      <a:pt x="29540" y="36478"/>
                      <a:pt x="29624" y="36478"/>
                    </a:cubicBezTo>
                    <a:cubicBezTo>
                      <a:pt x="29743" y="36466"/>
                      <a:pt x="29850" y="36466"/>
                      <a:pt x="29969" y="36454"/>
                    </a:cubicBezTo>
                    <a:cubicBezTo>
                      <a:pt x="30005" y="36442"/>
                      <a:pt x="30064" y="36394"/>
                      <a:pt x="30076" y="36359"/>
                    </a:cubicBezTo>
                    <a:cubicBezTo>
                      <a:pt x="30112" y="36144"/>
                      <a:pt x="30112" y="36132"/>
                      <a:pt x="30326" y="36132"/>
                    </a:cubicBezTo>
                    <a:cubicBezTo>
                      <a:pt x="30386" y="36132"/>
                      <a:pt x="30433" y="36132"/>
                      <a:pt x="30481" y="36120"/>
                    </a:cubicBezTo>
                    <a:cubicBezTo>
                      <a:pt x="30576" y="36109"/>
                      <a:pt x="30600" y="36061"/>
                      <a:pt x="30576" y="35978"/>
                    </a:cubicBezTo>
                    <a:cubicBezTo>
                      <a:pt x="30552" y="35882"/>
                      <a:pt x="30528" y="35775"/>
                      <a:pt x="30505" y="35668"/>
                    </a:cubicBezTo>
                    <a:cubicBezTo>
                      <a:pt x="30457" y="35680"/>
                      <a:pt x="30421" y="35704"/>
                      <a:pt x="30386" y="35716"/>
                    </a:cubicBezTo>
                    <a:cubicBezTo>
                      <a:pt x="30362" y="35704"/>
                      <a:pt x="30350" y="35692"/>
                      <a:pt x="30338" y="35692"/>
                    </a:cubicBezTo>
                    <a:cubicBezTo>
                      <a:pt x="30362" y="35632"/>
                      <a:pt x="30386" y="35585"/>
                      <a:pt x="30398" y="35537"/>
                    </a:cubicBezTo>
                    <a:cubicBezTo>
                      <a:pt x="30421" y="35466"/>
                      <a:pt x="30457" y="35394"/>
                      <a:pt x="30457" y="35323"/>
                    </a:cubicBezTo>
                    <a:cubicBezTo>
                      <a:pt x="30457" y="35275"/>
                      <a:pt x="30421" y="35227"/>
                      <a:pt x="30409" y="35180"/>
                    </a:cubicBezTo>
                    <a:cubicBezTo>
                      <a:pt x="30350" y="35204"/>
                      <a:pt x="30314" y="35227"/>
                      <a:pt x="30278" y="35239"/>
                    </a:cubicBezTo>
                    <a:cubicBezTo>
                      <a:pt x="30267" y="35204"/>
                      <a:pt x="30243" y="35180"/>
                      <a:pt x="30243" y="35144"/>
                    </a:cubicBezTo>
                    <a:cubicBezTo>
                      <a:pt x="30183" y="34954"/>
                      <a:pt x="30207" y="34906"/>
                      <a:pt x="30398" y="34870"/>
                    </a:cubicBezTo>
                    <a:cubicBezTo>
                      <a:pt x="30612" y="34835"/>
                      <a:pt x="30838" y="34811"/>
                      <a:pt x="31052" y="34787"/>
                    </a:cubicBezTo>
                    <a:cubicBezTo>
                      <a:pt x="31267" y="34763"/>
                      <a:pt x="31493" y="34751"/>
                      <a:pt x="31719" y="34727"/>
                    </a:cubicBezTo>
                    <a:cubicBezTo>
                      <a:pt x="31719" y="34787"/>
                      <a:pt x="31719" y="34835"/>
                      <a:pt x="31719" y="34882"/>
                    </a:cubicBezTo>
                    <a:cubicBezTo>
                      <a:pt x="31719" y="34981"/>
                      <a:pt x="31711" y="35088"/>
                      <a:pt x="31816" y="35088"/>
                    </a:cubicBezTo>
                    <a:cubicBezTo>
                      <a:pt x="31838" y="35088"/>
                      <a:pt x="31865" y="35083"/>
                      <a:pt x="31898" y="35073"/>
                    </a:cubicBezTo>
                    <a:cubicBezTo>
                      <a:pt x="31922" y="35073"/>
                      <a:pt x="31969" y="35108"/>
                      <a:pt x="31969" y="35144"/>
                    </a:cubicBezTo>
                    <a:cubicBezTo>
                      <a:pt x="32005" y="35239"/>
                      <a:pt x="32017" y="35335"/>
                      <a:pt x="32041" y="35430"/>
                    </a:cubicBezTo>
                    <a:cubicBezTo>
                      <a:pt x="32050" y="35516"/>
                      <a:pt x="32014" y="35571"/>
                      <a:pt x="31956" y="35571"/>
                    </a:cubicBezTo>
                    <a:cubicBezTo>
                      <a:pt x="31942" y="35571"/>
                      <a:pt x="31926" y="35568"/>
                      <a:pt x="31910" y="35561"/>
                    </a:cubicBezTo>
                    <a:cubicBezTo>
                      <a:pt x="31850" y="35525"/>
                      <a:pt x="31802" y="35442"/>
                      <a:pt x="31719" y="35347"/>
                    </a:cubicBezTo>
                    <a:cubicBezTo>
                      <a:pt x="31636" y="35347"/>
                      <a:pt x="31493" y="35347"/>
                      <a:pt x="31493" y="35144"/>
                    </a:cubicBezTo>
                    <a:cubicBezTo>
                      <a:pt x="31493" y="35132"/>
                      <a:pt x="31433" y="35096"/>
                      <a:pt x="31410" y="35096"/>
                    </a:cubicBezTo>
                    <a:lnTo>
                      <a:pt x="30850" y="35096"/>
                    </a:lnTo>
                    <a:cubicBezTo>
                      <a:pt x="30874" y="35275"/>
                      <a:pt x="30898" y="35430"/>
                      <a:pt x="30921" y="35585"/>
                    </a:cubicBezTo>
                    <a:cubicBezTo>
                      <a:pt x="30933" y="35620"/>
                      <a:pt x="31005" y="35656"/>
                      <a:pt x="31052" y="35656"/>
                    </a:cubicBezTo>
                    <a:cubicBezTo>
                      <a:pt x="31062" y="35655"/>
                      <a:pt x="31072" y="35655"/>
                      <a:pt x="31081" y="35655"/>
                    </a:cubicBezTo>
                    <a:cubicBezTo>
                      <a:pt x="31177" y="35655"/>
                      <a:pt x="31206" y="35713"/>
                      <a:pt x="31195" y="35811"/>
                    </a:cubicBezTo>
                    <a:cubicBezTo>
                      <a:pt x="31195" y="35894"/>
                      <a:pt x="31183" y="35978"/>
                      <a:pt x="31195" y="36049"/>
                    </a:cubicBezTo>
                    <a:cubicBezTo>
                      <a:pt x="31230" y="36141"/>
                      <a:pt x="31298" y="36300"/>
                      <a:pt x="31334" y="36300"/>
                    </a:cubicBezTo>
                    <a:cubicBezTo>
                      <a:pt x="31336" y="36300"/>
                      <a:pt x="31337" y="36299"/>
                      <a:pt x="31338" y="36299"/>
                    </a:cubicBezTo>
                    <a:cubicBezTo>
                      <a:pt x="31354" y="36297"/>
                      <a:pt x="31368" y="36297"/>
                      <a:pt x="31382" y="36297"/>
                    </a:cubicBezTo>
                    <a:cubicBezTo>
                      <a:pt x="31563" y="36297"/>
                      <a:pt x="31554" y="36440"/>
                      <a:pt x="31576" y="36573"/>
                    </a:cubicBezTo>
                    <a:cubicBezTo>
                      <a:pt x="31588" y="36740"/>
                      <a:pt x="31600" y="36918"/>
                      <a:pt x="31612" y="37121"/>
                    </a:cubicBezTo>
                    <a:cubicBezTo>
                      <a:pt x="31702" y="37101"/>
                      <a:pt x="31800" y="37055"/>
                      <a:pt x="31879" y="37055"/>
                    </a:cubicBezTo>
                    <a:cubicBezTo>
                      <a:pt x="31894" y="37055"/>
                      <a:pt x="31908" y="37057"/>
                      <a:pt x="31922" y="37061"/>
                    </a:cubicBezTo>
                    <a:cubicBezTo>
                      <a:pt x="31993" y="37085"/>
                      <a:pt x="32041" y="37204"/>
                      <a:pt x="32100" y="37287"/>
                    </a:cubicBezTo>
                    <a:cubicBezTo>
                      <a:pt x="32100" y="37287"/>
                      <a:pt x="32124" y="37275"/>
                      <a:pt x="32124" y="37263"/>
                    </a:cubicBezTo>
                    <a:cubicBezTo>
                      <a:pt x="32160" y="37132"/>
                      <a:pt x="32255" y="37085"/>
                      <a:pt x="32386" y="37049"/>
                    </a:cubicBezTo>
                    <a:cubicBezTo>
                      <a:pt x="32564" y="36990"/>
                      <a:pt x="32588" y="36894"/>
                      <a:pt x="32564" y="36751"/>
                    </a:cubicBezTo>
                    <a:cubicBezTo>
                      <a:pt x="32529" y="36513"/>
                      <a:pt x="32505" y="36275"/>
                      <a:pt x="32481" y="36025"/>
                    </a:cubicBezTo>
                    <a:cubicBezTo>
                      <a:pt x="32481" y="35978"/>
                      <a:pt x="32553" y="35894"/>
                      <a:pt x="32600" y="35894"/>
                    </a:cubicBezTo>
                    <a:cubicBezTo>
                      <a:pt x="32719" y="35870"/>
                      <a:pt x="32755" y="35811"/>
                      <a:pt x="32767" y="35704"/>
                    </a:cubicBezTo>
                    <a:cubicBezTo>
                      <a:pt x="32779" y="35668"/>
                      <a:pt x="32814" y="35632"/>
                      <a:pt x="32838" y="35597"/>
                    </a:cubicBezTo>
                    <a:cubicBezTo>
                      <a:pt x="32862" y="35597"/>
                      <a:pt x="32874" y="35608"/>
                      <a:pt x="32886" y="35608"/>
                    </a:cubicBezTo>
                    <a:cubicBezTo>
                      <a:pt x="32898" y="35668"/>
                      <a:pt x="32898" y="35716"/>
                      <a:pt x="32910" y="35775"/>
                    </a:cubicBezTo>
                    <a:cubicBezTo>
                      <a:pt x="32959" y="35786"/>
                      <a:pt x="33007" y="35792"/>
                      <a:pt x="33052" y="35792"/>
                    </a:cubicBezTo>
                    <a:cubicBezTo>
                      <a:pt x="33158" y="35792"/>
                      <a:pt x="33251" y="35756"/>
                      <a:pt x="33326" y="35656"/>
                    </a:cubicBezTo>
                    <a:cubicBezTo>
                      <a:pt x="33350" y="35632"/>
                      <a:pt x="33386" y="35597"/>
                      <a:pt x="33422" y="35585"/>
                    </a:cubicBezTo>
                    <a:cubicBezTo>
                      <a:pt x="33588" y="35549"/>
                      <a:pt x="33565" y="35442"/>
                      <a:pt x="33529" y="35323"/>
                    </a:cubicBezTo>
                    <a:cubicBezTo>
                      <a:pt x="33517" y="35251"/>
                      <a:pt x="33517" y="35180"/>
                      <a:pt x="33541" y="35120"/>
                    </a:cubicBezTo>
                    <a:cubicBezTo>
                      <a:pt x="33576" y="35025"/>
                      <a:pt x="33576" y="34966"/>
                      <a:pt x="33529" y="34870"/>
                    </a:cubicBezTo>
                    <a:cubicBezTo>
                      <a:pt x="33493" y="34775"/>
                      <a:pt x="33493" y="34656"/>
                      <a:pt x="33505" y="34549"/>
                    </a:cubicBezTo>
                    <a:cubicBezTo>
                      <a:pt x="33505" y="34513"/>
                      <a:pt x="33588" y="34477"/>
                      <a:pt x="33636" y="34465"/>
                    </a:cubicBezTo>
                    <a:cubicBezTo>
                      <a:pt x="33660" y="34465"/>
                      <a:pt x="33696" y="34525"/>
                      <a:pt x="33719" y="34561"/>
                    </a:cubicBezTo>
                    <a:cubicBezTo>
                      <a:pt x="33743" y="34632"/>
                      <a:pt x="33743" y="34704"/>
                      <a:pt x="33779" y="34775"/>
                    </a:cubicBezTo>
                    <a:cubicBezTo>
                      <a:pt x="33789" y="34794"/>
                      <a:pt x="33838" y="34814"/>
                      <a:pt x="33869" y="34814"/>
                    </a:cubicBezTo>
                    <a:cubicBezTo>
                      <a:pt x="33876" y="34814"/>
                      <a:pt x="33882" y="34813"/>
                      <a:pt x="33886" y="34811"/>
                    </a:cubicBezTo>
                    <a:cubicBezTo>
                      <a:pt x="33938" y="34787"/>
                      <a:pt x="33983" y="34774"/>
                      <a:pt x="34021" y="34774"/>
                    </a:cubicBezTo>
                    <a:cubicBezTo>
                      <a:pt x="34098" y="34774"/>
                      <a:pt x="34148" y="34827"/>
                      <a:pt x="34172" y="34954"/>
                    </a:cubicBezTo>
                    <a:cubicBezTo>
                      <a:pt x="34172" y="34975"/>
                      <a:pt x="34219" y="35015"/>
                      <a:pt x="34246" y="35015"/>
                    </a:cubicBezTo>
                    <a:cubicBezTo>
                      <a:pt x="34250" y="35015"/>
                      <a:pt x="34253" y="35014"/>
                      <a:pt x="34255" y="35013"/>
                    </a:cubicBezTo>
                    <a:cubicBezTo>
                      <a:pt x="34291" y="35001"/>
                      <a:pt x="34327" y="34966"/>
                      <a:pt x="34338" y="34930"/>
                    </a:cubicBezTo>
                    <a:cubicBezTo>
                      <a:pt x="34374" y="34846"/>
                      <a:pt x="34374" y="34739"/>
                      <a:pt x="34422" y="34656"/>
                    </a:cubicBezTo>
                    <a:cubicBezTo>
                      <a:pt x="34469" y="34525"/>
                      <a:pt x="34422" y="34454"/>
                      <a:pt x="34291" y="34430"/>
                    </a:cubicBezTo>
                    <a:cubicBezTo>
                      <a:pt x="34184" y="34418"/>
                      <a:pt x="34065" y="34394"/>
                      <a:pt x="33934" y="34370"/>
                    </a:cubicBezTo>
                    <a:cubicBezTo>
                      <a:pt x="33993" y="34323"/>
                      <a:pt x="34041" y="34287"/>
                      <a:pt x="34100" y="34239"/>
                    </a:cubicBezTo>
                    <a:cubicBezTo>
                      <a:pt x="34065" y="34215"/>
                      <a:pt x="34053" y="34192"/>
                      <a:pt x="34029" y="34192"/>
                    </a:cubicBezTo>
                    <a:cubicBezTo>
                      <a:pt x="33981" y="34177"/>
                      <a:pt x="33934" y="34170"/>
                      <a:pt x="33889" y="34170"/>
                    </a:cubicBezTo>
                    <a:cubicBezTo>
                      <a:pt x="33751" y="34170"/>
                      <a:pt x="33624" y="34230"/>
                      <a:pt x="33517" y="34311"/>
                    </a:cubicBezTo>
                    <a:cubicBezTo>
                      <a:pt x="33422" y="34370"/>
                      <a:pt x="33386" y="34513"/>
                      <a:pt x="33255" y="34549"/>
                    </a:cubicBezTo>
                    <a:cubicBezTo>
                      <a:pt x="33243" y="34561"/>
                      <a:pt x="33243" y="34596"/>
                      <a:pt x="33243" y="34620"/>
                    </a:cubicBezTo>
                    <a:cubicBezTo>
                      <a:pt x="33231" y="34870"/>
                      <a:pt x="33231" y="34870"/>
                      <a:pt x="32981" y="34906"/>
                    </a:cubicBezTo>
                    <a:cubicBezTo>
                      <a:pt x="32945" y="34906"/>
                      <a:pt x="32910" y="34918"/>
                      <a:pt x="32874" y="34930"/>
                    </a:cubicBezTo>
                    <a:cubicBezTo>
                      <a:pt x="32874" y="34966"/>
                      <a:pt x="32886" y="35001"/>
                      <a:pt x="32886" y="35037"/>
                    </a:cubicBezTo>
                    <a:cubicBezTo>
                      <a:pt x="32969" y="35430"/>
                      <a:pt x="32969" y="35430"/>
                      <a:pt x="32588" y="35501"/>
                    </a:cubicBezTo>
                    <a:lnTo>
                      <a:pt x="32576" y="35501"/>
                    </a:lnTo>
                    <a:cubicBezTo>
                      <a:pt x="32517" y="35466"/>
                      <a:pt x="32433" y="35442"/>
                      <a:pt x="32433" y="35406"/>
                    </a:cubicBezTo>
                    <a:cubicBezTo>
                      <a:pt x="32422" y="35347"/>
                      <a:pt x="32469" y="35251"/>
                      <a:pt x="32517" y="35227"/>
                    </a:cubicBezTo>
                    <a:cubicBezTo>
                      <a:pt x="32672" y="35156"/>
                      <a:pt x="32695" y="35120"/>
                      <a:pt x="32576" y="34989"/>
                    </a:cubicBezTo>
                    <a:cubicBezTo>
                      <a:pt x="32529" y="34989"/>
                      <a:pt x="32476" y="34995"/>
                      <a:pt x="32442" y="34995"/>
                    </a:cubicBezTo>
                    <a:cubicBezTo>
                      <a:pt x="32426" y="34995"/>
                      <a:pt x="32414" y="34993"/>
                      <a:pt x="32410" y="34989"/>
                    </a:cubicBezTo>
                    <a:cubicBezTo>
                      <a:pt x="32386" y="34894"/>
                      <a:pt x="32374" y="34799"/>
                      <a:pt x="32374" y="34704"/>
                    </a:cubicBezTo>
                    <a:cubicBezTo>
                      <a:pt x="32374" y="34680"/>
                      <a:pt x="32445" y="34644"/>
                      <a:pt x="32493" y="34632"/>
                    </a:cubicBezTo>
                    <a:cubicBezTo>
                      <a:pt x="32600" y="34585"/>
                      <a:pt x="32719" y="34549"/>
                      <a:pt x="32862" y="34501"/>
                    </a:cubicBezTo>
                    <a:cubicBezTo>
                      <a:pt x="32803" y="34454"/>
                      <a:pt x="32767" y="34430"/>
                      <a:pt x="32695" y="34370"/>
                    </a:cubicBezTo>
                    <a:cubicBezTo>
                      <a:pt x="32838" y="34346"/>
                      <a:pt x="32957" y="34323"/>
                      <a:pt x="33076" y="34311"/>
                    </a:cubicBezTo>
                    <a:cubicBezTo>
                      <a:pt x="33303" y="34275"/>
                      <a:pt x="33350" y="34227"/>
                      <a:pt x="33374" y="34001"/>
                    </a:cubicBezTo>
                    <a:cubicBezTo>
                      <a:pt x="33383" y="33877"/>
                      <a:pt x="33405" y="33832"/>
                      <a:pt x="33485" y="33832"/>
                    </a:cubicBezTo>
                    <a:cubicBezTo>
                      <a:pt x="33512" y="33832"/>
                      <a:pt x="33546" y="33837"/>
                      <a:pt x="33588" y="33846"/>
                    </a:cubicBezTo>
                    <a:cubicBezTo>
                      <a:pt x="33609" y="33850"/>
                      <a:pt x="33631" y="33851"/>
                      <a:pt x="33654" y="33851"/>
                    </a:cubicBezTo>
                    <a:cubicBezTo>
                      <a:pt x="33708" y="33851"/>
                      <a:pt x="33764" y="33843"/>
                      <a:pt x="33815" y="33834"/>
                    </a:cubicBezTo>
                    <a:cubicBezTo>
                      <a:pt x="33850" y="33831"/>
                      <a:pt x="33884" y="33826"/>
                      <a:pt x="33915" y="33826"/>
                    </a:cubicBezTo>
                    <a:cubicBezTo>
                      <a:pt x="33988" y="33826"/>
                      <a:pt x="34041" y="33852"/>
                      <a:pt x="34041" y="33977"/>
                    </a:cubicBezTo>
                    <a:cubicBezTo>
                      <a:pt x="34053" y="34049"/>
                      <a:pt x="34112" y="34108"/>
                      <a:pt x="34136" y="34180"/>
                    </a:cubicBezTo>
                    <a:lnTo>
                      <a:pt x="34196" y="34180"/>
                    </a:lnTo>
                    <a:cubicBezTo>
                      <a:pt x="34208" y="34120"/>
                      <a:pt x="34243" y="34073"/>
                      <a:pt x="34255" y="34013"/>
                    </a:cubicBezTo>
                    <a:cubicBezTo>
                      <a:pt x="34267" y="33787"/>
                      <a:pt x="34267" y="33787"/>
                      <a:pt x="34493" y="33763"/>
                    </a:cubicBezTo>
                    <a:cubicBezTo>
                      <a:pt x="34541" y="33763"/>
                      <a:pt x="34577" y="33751"/>
                      <a:pt x="34624" y="33751"/>
                    </a:cubicBezTo>
                    <a:cubicBezTo>
                      <a:pt x="34624" y="33715"/>
                      <a:pt x="34636" y="33680"/>
                      <a:pt x="34636" y="33644"/>
                    </a:cubicBezTo>
                    <a:cubicBezTo>
                      <a:pt x="34612" y="33501"/>
                      <a:pt x="34684" y="33465"/>
                      <a:pt x="34815" y="33465"/>
                    </a:cubicBezTo>
                    <a:cubicBezTo>
                      <a:pt x="34850" y="33468"/>
                      <a:pt x="34886" y="33470"/>
                      <a:pt x="34922" y="33470"/>
                    </a:cubicBezTo>
                    <a:cubicBezTo>
                      <a:pt x="35028" y="33470"/>
                      <a:pt x="35133" y="33456"/>
                      <a:pt x="35231" y="33430"/>
                    </a:cubicBezTo>
                    <a:cubicBezTo>
                      <a:pt x="35315" y="33406"/>
                      <a:pt x="35410" y="33334"/>
                      <a:pt x="35434" y="33263"/>
                    </a:cubicBezTo>
                    <a:cubicBezTo>
                      <a:pt x="35470" y="33156"/>
                      <a:pt x="35458" y="33025"/>
                      <a:pt x="35446" y="32918"/>
                    </a:cubicBezTo>
                    <a:cubicBezTo>
                      <a:pt x="35422" y="32763"/>
                      <a:pt x="35493" y="32703"/>
                      <a:pt x="35624" y="32691"/>
                    </a:cubicBezTo>
                    <a:cubicBezTo>
                      <a:pt x="35755" y="32680"/>
                      <a:pt x="35851" y="32632"/>
                      <a:pt x="35874" y="32489"/>
                    </a:cubicBezTo>
                    <a:cubicBezTo>
                      <a:pt x="35886" y="32453"/>
                      <a:pt x="35934" y="32418"/>
                      <a:pt x="35982" y="32406"/>
                    </a:cubicBezTo>
                    <a:cubicBezTo>
                      <a:pt x="36068" y="32396"/>
                      <a:pt x="36155" y="32379"/>
                      <a:pt x="36242" y="32379"/>
                    </a:cubicBezTo>
                    <a:cubicBezTo>
                      <a:pt x="36262" y="32379"/>
                      <a:pt x="36283" y="32380"/>
                      <a:pt x="36303" y="32382"/>
                    </a:cubicBezTo>
                    <a:cubicBezTo>
                      <a:pt x="36422" y="32382"/>
                      <a:pt x="36505" y="32358"/>
                      <a:pt x="36589" y="32275"/>
                    </a:cubicBezTo>
                    <a:cubicBezTo>
                      <a:pt x="36619" y="32233"/>
                      <a:pt x="36654" y="32209"/>
                      <a:pt x="36690" y="32209"/>
                    </a:cubicBezTo>
                    <a:cubicBezTo>
                      <a:pt x="36726" y="32209"/>
                      <a:pt x="36761" y="32233"/>
                      <a:pt x="36791" y="32287"/>
                    </a:cubicBezTo>
                    <a:cubicBezTo>
                      <a:pt x="36803" y="32310"/>
                      <a:pt x="36839" y="32322"/>
                      <a:pt x="36851" y="32346"/>
                    </a:cubicBezTo>
                    <a:cubicBezTo>
                      <a:pt x="36922" y="32287"/>
                      <a:pt x="36994" y="32251"/>
                      <a:pt x="37053" y="32203"/>
                    </a:cubicBezTo>
                    <a:cubicBezTo>
                      <a:pt x="37125" y="32144"/>
                      <a:pt x="37113" y="32096"/>
                      <a:pt x="37029" y="32060"/>
                    </a:cubicBezTo>
                    <a:cubicBezTo>
                      <a:pt x="36970" y="32037"/>
                      <a:pt x="36910" y="32013"/>
                      <a:pt x="36851" y="32001"/>
                    </a:cubicBezTo>
                    <a:lnTo>
                      <a:pt x="36839" y="31941"/>
                    </a:lnTo>
                    <a:cubicBezTo>
                      <a:pt x="36982" y="31846"/>
                      <a:pt x="37136" y="31751"/>
                      <a:pt x="37291" y="31644"/>
                    </a:cubicBezTo>
                    <a:cubicBezTo>
                      <a:pt x="37339" y="31608"/>
                      <a:pt x="37375" y="31560"/>
                      <a:pt x="37410" y="31513"/>
                    </a:cubicBezTo>
                    <a:cubicBezTo>
                      <a:pt x="37363" y="31501"/>
                      <a:pt x="37327" y="31477"/>
                      <a:pt x="37279" y="31441"/>
                    </a:cubicBezTo>
                    <a:cubicBezTo>
                      <a:pt x="37244" y="31406"/>
                      <a:pt x="37196" y="31370"/>
                      <a:pt x="37160" y="31334"/>
                    </a:cubicBezTo>
                    <a:cubicBezTo>
                      <a:pt x="37136" y="31298"/>
                      <a:pt x="37125" y="31251"/>
                      <a:pt x="37113" y="31215"/>
                    </a:cubicBezTo>
                    <a:cubicBezTo>
                      <a:pt x="37089" y="31215"/>
                      <a:pt x="37065" y="31227"/>
                      <a:pt x="37041" y="31227"/>
                    </a:cubicBezTo>
                    <a:cubicBezTo>
                      <a:pt x="37029" y="31310"/>
                      <a:pt x="37029" y="31406"/>
                      <a:pt x="37017" y="31489"/>
                    </a:cubicBezTo>
                    <a:cubicBezTo>
                      <a:pt x="37005" y="31560"/>
                      <a:pt x="36994" y="31667"/>
                      <a:pt x="36958" y="31679"/>
                    </a:cubicBezTo>
                    <a:cubicBezTo>
                      <a:pt x="36839" y="31727"/>
                      <a:pt x="36696" y="31739"/>
                      <a:pt x="36565" y="31763"/>
                    </a:cubicBezTo>
                    <a:cubicBezTo>
                      <a:pt x="36555" y="31764"/>
                      <a:pt x="36546" y="31765"/>
                      <a:pt x="36538" y="31765"/>
                    </a:cubicBezTo>
                    <a:cubicBezTo>
                      <a:pt x="36461" y="31765"/>
                      <a:pt x="36422" y="31717"/>
                      <a:pt x="36422" y="31632"/>
                    </a:cubicBezTo>
                    <a:cubicBezTo>
                      <a:pt x="36422" y="31501"/>
                      <a:pt x="36398" y="31370"/>
                      <a:pt x="36398" y="31239"/>
                    </a:cubicBezTo>
                    <a:cubicBezTo>
                      <a:pt x="36398" y="31084"/>
                      <a:pt x="36351" y="30917"/>
                      <a:pt x="36553" y="30834"/>
                    </a:cubicBezTo>
                    <a:cubicBezTo>
                      <a:pt x="36577" y="30822"/>
                      <a:pt x="36589" y="30727"/>
                      <a:pt x="36577" y="30679"/>
                    </a:cubicBezTo>
                    <a:cubicBezTo>
                      <a:pt x="36565" y="30644"/>
                      <a:pt x="36505" y="30632"/>
                      <a:pt x="36458" y="30620"/>
                    </a:cubicBezTo>
                    <a:cubicBezTo>
                      <a:pt x="36398" y="30596"/>
                      <a:pt x="36303" y="30644"/>
                      <a:pt x="36279" y="30524"/>
                    </a:cubicBezTo>
                    <a:cubicBezTo>
                      <a:pt x="36237" y="30323"/>
                      <a:pt x="36119" y="30235"/>
                      <a:pt x="35925" y="30235"/>
                    </a:cubicBezTo>
                    <a:cubicBezTo>
                      <a:pt x="35901" y="30235"/>
                      <a:pt x="35877" y="30236"/>
                      <a:pt x="35851" y="30239"/>
                    </a:cubicBezTo>
                    <a:cubicBezTo>
                      <a:pt x="35842" y="30240"/>
                      <a:pt x="35834" y="30241"/>
                      <a:pt x="35826" y="30241"/>
                    </a:cubicBezTo>
                    <a:cubicBezTo>
                      <a:pt x="35775" y="30241"/>
                      <a:pt x="35725" y="30212"/>
                      <a:pt x="35684" y="30191"/>
                    </a:cubicBezTo>
                    <a:cubicBezTo>
                      <a:pt x="35720" y="30143"/>
                      <a:pt x="35755" y="30084"/>
                      <a:pt x="35815" y="30060"/>
                    </a:cubicBezTo>
                    <a:cubicBezTo>
                      <a:pt x="35898" y="30013"/>
                      <a:pt x="35922" y="29965"/>
                      <a:pt x="35851" y="29893"/>
                    </a:cubicBezTo>
                    <a:cubicBezTo>
                      <a:pt x="35815" y="29870"/>
                      <a:pt x="35767" y="29810"/>
                      <a:pt x="35779" y="29786"/>
                    </a:cubicBezTo>
                    <a:cubicBezTo>
                      <a:pt x="35827" y="29655"/>
                      <a:pt x="35732" y="29620"/>
                      <a:pt x="35660" y="29560"/>
                    </a:cubicBezTo>
                    <a:cubicBezTo>
                      <a:pt x="35398" y="29405"/>
                      <a:pt x="35208" y="29167"/>
                      <a:pt x="35029" y="28929"/>
                    </a:cubicBezTo>
                    <a:cubicBezTo>
                      <a:pt x="34946" y="28810"/>
                      <a:pt x="34827" y="28727"/>
                      <a:pt x="34731" y="28631"/>
                    </a:cubicBezTo>
                    <a:cubicBezTo>
                      <a:pt x="34648" y="28560"/>
                      <a:pt x="34553" y="28477"/>
                      <a:pt x="34469" y="28405"/>
                    </a:cubicBezTo>
                    <a:cubicBezTo>
                      <a:pt x="34446" y="28369"/>
                      <a:pt x="34434" y="28322"/>
                      <a:pt x="34398" y="28286"/>
                    </a:cubicBezTo>
                    <a:cubicBezTo>
                      <a:pt x="34053" y="27977"/>
                      <a:pt x="33815" y="27548"/>
                      <a:pt x="33386" y="27310"/>
                    </a:cubicBezTo>
                    <a:cubicBezTo>
                      <a:pt x="33315" y="27274"/>
                      <a:pt x="33255" y="27191"/>
                      <a:pt x="33243" y="27107"/>
                    </a:cubicBezTo>
                    <a:cubicBezTo>
                      <a:pt x="33219" y="26917"/>
                      <a:pt x="33088" y="26810"/>
                      <a:pt x="32969" y="26691"/>
                    </a:cubicBezTo>
                    <a:cubicBezTo>
                      <a:pt x="32862" y="26595"/>
                      <a:pt x="32767" y="26488"/>
                      <a:pt x="32672" y="26381"/>
                    </a:cubicBezTo>
                    <a:cubicBezTo>
                      <a:pt x="32612" y="26334"/>
                      <a:pt x="32576" y="26250"/>
                      <a:pt x="32517" y="26214"/>
                    </a:cubicBezTo>
                    <a:cubicBezTo>
                      <a:pt x="32386" y="26155"/>
                      <a:pt x="32279" y="26095"/>
                      <a:pt x="32314" y="25929"/>
                    </a:cubicBezTo>
                    <a:cubicBezTo>
                      <a:pt x="32326" y="25905"/>
                      <a:pt x="32291" y="25881"/>
                      <a:pt x="32279" y="25857"/>
                    </a:cubicBezTo>
                    <a:cubicBezTo>
                      <a:pt x="32088" y="25679"/>
                      <a:pt x="31910" y="25488"/>
                      <a:pt x="31719" y="25310"/>
                    </a:cubicBezTo>
                    <a:cubicBezTo>
                      <a:pt x="31695" y="25286"/>
                      <a:pt x="31683" y="25262"/>
                      <a:pt x="31660" y="25238"/>
                    </a:cubicBezTo>
                    <a:cubicBezTo>
                      <a:pt x="31481" y="25024"/>
                      <a:pt x="31302" y="24810"/>
                      <a:pt x="31124" y="24607"/>
                    </a:cubicBezTo>
                    <a:cubicBezTo>
                      <a:pt x="30957" y="24429"/>
                      <a:pt x="30779" y="24262"/>
                      <a:pt x="30624" y="24083"/>
                    </a:cubicBezTo>
                    <a:cubicBezTo>
                      <a:pt x="30338" y="23750"/>
                      <a:pt x="30064" y="23393"/>
                      <a:pt x="29778" y="23059"/>
                    </a:cubicBezTo>
                    <a:cubicBezTo>
                      <a:pt x="29445" y="22678"/>
                      <a:pt x="29088" y="22321"/>
                      <a:pt x="28754" y="21940"/>
                    </a:cubicBezTo>
                    <a:cubicBezTo>
                      <a:pt x="28564" y="21738"/>
                      <a:pt x="28385" y="21535"/>
                      <a:pt x="28207" y="21321"/>
                    </a:cubicBezTo>
                    <a:cubicBezTo>
                      <a:pt x="27957" y="21023"/>
                      <a:pt x="27576" y="20845"/>
                      <a:pt x="27385" y="20464"/>
                    </a:cubicBezTo>
                    <a:cubicBezTo>
                      <a:pt x="27302" y="20297"/>
                      <a:pt x="27123" y="20190"/>
                      <a:pt x="26980" y="20059"/>
                    </a:cubicBezTo>
                    <a:cubicBezTo>
                      <a:pt x="26921" y="20011"/>
                      <a:pt x="26838" y="19987"/>
                      <a:pt x="26790" y="19928"/>
                    </a:cubicBezTo>
                    <a:cubicBezTo>
                      <a:pt x="26623" y="19726"/>
                      <a:pt x="26480" y="19523"/>
                      <a:pt x="26326" y="19321"/>
                    </a:cubicBezTo>
                    <a:cubicBezTo>
                      <a:pt x="26290" y="19261"/>
                      <a:pt x="26254" y="19190"/>
                      <a:pt x="26207" y="19142"/>
                    </a:cubicBezTo>
                    <a:cubicBezTo>
                      <a:pt x="25695" y="18594"/>
                      <a:pt x="25183" y="18035"/>
                      <a:pt x="24659" y="17487"/>
                    </a:cubicBezTo>
                    <a:cubicBezTo>
                      <a:pt x="24159" y="16951"/>
                      <a:pt x="23670" y="16416"/>
                      <a:pt x="23170" y="15880"/>
                    </a:cubicBezTo>
                    <a:cubicBezTo>
                      <a:pt x="22861" y="15558"/>
                      <a:pt x="22539" y="15249"/>
                      <a:pt x="22230" y="14915"/>
                    </a:cubicBezTo>
                    <a:cubicBezTo>
                      <a:pt x="21873" y="14534"/>
                      <a:pt x="21527" y="14153"/>
                      <a:pt x="21158" y="13772"/>
                    </a:cubicBezTo>
                    <a:cubicBezTo>
                      <a:pt x="20730" y="13320"/>
                      <a:pt x="20289" y="12879"/>
                      <a:pt x="19872" y="12439"/>
                    </a:cubicBezTo>
                    <a:cubicBezTo>
                      <a:pt x="19491" y="12046"/>
                      <a:pt x="19134" y="11629"/>
                      <a:pt x="18765" y="11236"/>
                    </a:cubicBezTo>
                    <a:cubicBezTo>
                      <a:pt x="18301" y="10736"/>
                      <a:pt x="17825" y="10248"/>
                      <a:pt x="17360" y="9748"/>
                    </a:cubicBezTo>
                    <a:cubicBezTo>
                      <a:pt x="16943" y="9296"/>
                      <a:pt x="16515" y="8855"/>
                      <a:pt x="16110" y="8391"/>
                    </a:cubicBezTo>
                    <a:cubicBezTo>
                      <a:pt x="15848" y="8081"/>
                      <a:pt x="15479" y="7915"/>
                      <a:pt x="15277" y="7545"/>
                    </a:cubicBezTo>
                    <a:cubicBezTo>
                      <a:pt x="15110" y="7224"/>
                      <a:pt x="14800" y="6986"/>
                      <a:pt x="14538" y="6712"/>
                    </a:cubicBezTo>
                    <a:cubicBezTo>
                      <a:pt x="14134" y="6283"/>
                      <a:pt x="13729" y="5867"/>
                      <a:pt x="13324" y="5450"/>
                    </a:cubicBezTo>
                    <a:cubicBezTo>
                      <a:pt x="13276" y="5390"/>
                      <a:pt x="13217" y="5343"/>
                      <a:pt x="13157" y="5319"/>
                    </a:cubicBezTo>
                    <a:cubicBezTo>
                      <a:pt x="12979" y="5259"/>
                      <a:pt x="12872" y="5129"/>
                      <a:pt x="12788" y="4974"/>
                    </a:cubicBezTo>
                    <a:cubicBezTo>
                      <a:pt x="12705" y="4831"/>
                      <a:pt x="12610" y="4700"/>
                      <a:pt x="12502" y="4581"/>
                    </a:cubicBezTo>
                    <a:cubicBezTo>
                      <a:pt x="12312" y="4367"/>
                      <a:pt x="12086" y="4164"/>
                      <a:pt x="11883" y="3950"/>
                    </a:cubicBezTo>
                    <a:cubicBezTo>
                      <a:pt x="11657" y="3712"/>
                      <a:pt x="11431" y="3474"/>
                      <a:pt x="11205" y="3235"/>
                    </a:cubicBezTo>
                    <a:cubicBezTo>
                      <a:pt x="11050" y="3057"/>
                      <a:pt x="10895" y="2890"/>
                      <a:pt x="10740" y="2712"/>
                    </a:cubicBezTo>
                    <a:cubicBezTo>
                      <a:pt x="10526" y="2473"/>
                      <a:pt x="10264" y="2283"/>
                      <a:pt x="10085" y="2009"/>
                    </a:cubicBezTo>
                    <a:cubicBezTo>
                      <a:pt x="9883" y="1700"/>
                      <a:pt x="9621" y="1426"/>
                      <a:pt x="9383" y="1152"/>
                    </a:cubicBezTo>
                    <a:cubicBezTo>
                      <a:pt x="9288" y="1033"/>
                      <a:pt x="9157" y="949"/>
                      <a:pt x="9062" y="842"/>
                    </a:cubicBezTo>
                    <a:cubicBezTo>
                      <a:pt x="9014" y="795"/>
                      <a:pt x="8954" y="735"/>
                      <a:pt x="8942" y="676"/>
                    </a:cubicBezTo>
                    <a:cubicBezTo>
                      <a:pt x="8919" y="606"/>
                      <a:pt x="8728" y="413"/>
                      <a:pt x="8651" y="413"/>
                    </a:cubicBezTo>
                    <a:cubicBezTo>
                      <a:pt x="8649" y="413"/>
                      <a:pt x="8647" y="413"/>
                      <a:pt x="8645" y="414"/>
                    </a:cubicBezTo>
                    <a:cubicBezTo>
                      <a:pt x="8621" y="426"/>
                      <a:pt x="8597" y="449"/>
                      <a:pt x="8585" y="473"/>
                    </a:cubicBezTo>
                    <a:cubicBezTo>
                      <a:pt x="8561" y="497"/>
                      <a:pt x="8550" y="533"/>
                      <a:pt x="8526" y="568"/>
                    </a:cubicBezTo>
                    <a:cubicBezTo>
                      <a:pt x="8442" y="521"/>
                      <a:pt x="8371" y="473"/>
                      <a:pt x="8478" y="390"/>
                    </a:cubicBezTo>
                    <a:cubicBezTo>
                      <a:pt x="8609" y="295"/>
                      <a:pt x="8621" y="223"/>
                      <a:pt x="8478" y="128"/>
                    </a:cubicBezTo>
                    <a:cubicBezTo>
                      <a:pt x="8369" y="45"/>
                      <a:pt x="8301" y="0"/>
                      <a:pt x="8248"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p:cSld name="CUSTOM_8">
    <p:spTree>
      <p:nvGrpSpPr>
        <p:cNvPr id="762" name="Shape 762"/>
        <p:cNvGrpSpPr/>
        <p:nvPr/>
      </p:nvGrpSpPr>
      <p:grpSpPr>
        <a:xfrm>
          <a:off x="0" y="0"/>
          <a:ext cx="0" cy="0"/>
          <a:chOff x="0" y="0"/>
          <a:chExt cx="0" cy="0"/>
        </a:xfrm>
      </p:grpSpPr>
      <p:sp>
        <p:nvSpPr>
          <p:cNvPr id="763" name="Google Shape;763;p49"/>
          <p:cNvSpPr txBox="1"/>
          <p:nvPr>
            <p:ph hasCustomPrompt="1" type="title"/>
          </p:nvPr>
        </p:nvSpPr>
        <p:spPr>
          <a:xfrm>
            <a:off x="2724150" y="945550"/>
            <a:ext cx="3695700" cy="701100"/>
          </a:xfrm>
          <a:prstGeom prst="rect">
            <a:avLst/>
          </a:prstGeom>
          <a:solidFill>
            <a:schemeClr val="accent2"/>
          </a:solid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764" name="Google Shape;764;p49"/>
          <p:cNvSpPr txBox="1"/>
          <p:nvPr>
            <p:ph idx="1" type="subTitle"/>
          </p:nvPr>
        </p:nvSpPr>
        <p:spPr>
          <a:xfrm>
            <a:off x="2724150" y="1775216"/>
            <a:ext cx="3695700" cy="531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765" name="Google Shape;765;p49"/>
          <p:cNvSpPr txBox="1"/>
          <p:nvPr>
            <p:ph hasCustomPrompt="1" idx="2" type="title"/>
          </p:nvPr>
        </p:nvSpPr>
        <p:spPr>
          <a:xfrm>
            <a:off x="2724150" y="2748567"/>
            <a:ext cx="3695700" cy="701100"/>
          </a:xfrm>
          <a:prstGeom prst="rect">
            <a:avLst/>
          </a:prstGeom>
          <a:solidFill>
            <a:schemeClr val="accent2"/>
          </a:solid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766" name="Google Shape;766;p49"/>
          <p:cNvSpPr txBox="1"/>
          <p:nvPr>
            <p:ph idx="3" type="subTitle"/>
          </p:nvPr>
        </p:nvSpPr>
        <p:spPr>
          <a:xfrm>
            <a:off x="2724150" y="3578233"/>
            <a:ext cx="3695700" cy="531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sp>
        <p:nvSpPr>
          <p:cNvPr id="767" name="Google Shape;767;p49"/>
          <p:cNvSpPr txBox="1"/>
          <p:nvPr>
            <p:ph hasCustomPrompt="1" idx="4" type="title"/>
          </p:nvPr>
        </p:nvSpPr>
        <p:spPr>
          <a:xfrm>
            <a:off x="2724150" y="4551584"/>
            <a:ext cx="3695700" cy="701100"/>
          </a:xfrm>
          <a:prstGeom prst="rect">
            <a:avLst/>
          </a:prstGeom>
          <a:solidFill>
            <a:schemeClr val="accent2"/>
          </a:solid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768" name="Google Shape;768;p49"/>
          <p:cNvSpPr txBox="1"/>
          <p:nvPr>
            <p:ph idx="5" type="subTitle"/>
          </p:nvPr>
        </p:nvSpPr>
        <p:spPr>
          <a:xfrm>
            <a:off x="2724150" y="5381250"/>
            <a:ext cx="3695700" cy="5313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1"/>
              </a:buClr>
              <a:buSzPts val="2400"/>
              <a:buNone/>
              <a:defRPr>
                <a:solidFill>
                  <a:schemeClr val="dk1"/>
                </a:solidFill>
              </a:defRPr>
            </a:lvl1pPr>
            <a:lvl2pPr lvl="1" rtl="0" algn="ctr">
              <a:lnSpc>
                <a:spcPct val="100000"/>
              </a:lnSpc>
              <a:spcBef>
                <a:spcPts val="0"/>
              </a:spcBef>
              <a:spcAft>
                <a:spcPts val="0"/>
              </a:spcAft>
              <a:buClr>
                <a:schemeClr val="dk1"/>
              </a:buClr>
              <a:buSzPts val="2100"/>
              <a:buNone/>
              <a:defRPr sz="2100">
                <a:solidFill>
                  <a:schemeClr val="dk1"/>
                </a:solidFill>
              </a:defRPr>
            </a:lvl2pPr>
            <a:lvl3pPr lvl="2" rtl="0" algn="ctr">
              <a:lnSpc>
                <a:spcPct val="100000"/>
              </a:lnSpc>
              <a:spcBef>
                <a:spcPts val="0"/>
              </a:spcBef>
              <a:spcAft>
                <a:spcPts val="0"/>
              </a:spcAft>
              <a:buClr>
                <a:schemeClr val="dk1"/>
              </a:buClr>
              <a:buSzPts val="2100"/>
              <a:buNone/>
              <a:defRPr sz="2100">
                <a:solidFill>
                  <a:schemeClr val="dk1"/>
                </a:solidFill>
              </a:defRPr>
            </a:lvl3pPr>
            <a:lvl4pPr lvl="3" rtl="0" algn="ctr">
              <a:lnSpc>
                <a:spcPct val="100000"/>
              </a:lnSpc>
              <a:spcBef>
                <a:spcPts val="0"/>
              </a:spcBef>
              <a:spcAft>
                <a:spcPts val="0"/>
              </a:spcAft>
              <a:buClr>
                <a:schemeClr val="dk1"/>
              </a:buClr>
              <a:buSzPts val="2100"/>
              <a:buNone/>
              <a:defRPr sz="2100">
                <a:solidFill>
                  <a:schemeClr val="dk1"/>
                </a:solidFill>
              </a:defRPr>
            </a:lvl4pPr>
            <a:lvl5pPr lvl="4" rtl="0" algn="ctr">
              <a:lnSpc>
                <a:spcPct val="100000"/>
              </a:lnSpc>
              <a:spcBef>
                <a:spcPts val="0"/>
              </a:spcBef>
              <a:spcAft>
                <a:spcPts val="0"/>
              </a:spcAft>
              <a:buClr>
                <a:schemeClr val="dk1"/>
              </a:buClr>
              <a:buSzPts val="2100"/>
              <a:buNone/>
              <a:defRPr sz="2100">
                <a:solidFill>
                  <a:schemeClr val="dk1"/>
                </a:solidFill>
              </a:defRPr>
            </a:lvl5pPr>
            <a:lvl6pPr lvl="5" rtl="0" algn="ctr">
              <a:lnSpc>
                <a:spcPct val="100000"/>
              </a:lnSpc>
              <a:spcBef>
                <a:spcPts val="0"/>
              </a:spcBef>
              <a:spcAft>
                <a:spcPts val="0"/>
              </a:spcAft>
              <a:buClr>
                <a:schemeClr val="dk1"/>
              </a:buClr>
              <a:buSzPts val="2100"/>
              <a:buNone/>
              <a:defRPr sz="2100">
                <a:solidFill>
                  <a:schemeClr val="dk1"/>
                </a:solidFill>
              </a:defRPr>
            </a:lvl6pPr>
            <a:lvl7pPr lvl="6" rtl="0" algn="ctr">
              <a:lnSpc>
                <a:spcPct val="100000"/>
              </a:lnSpc>
              <a:spcBef>
                <a:spcPts val="0"/>
              </a:spcBef>
              <a:spcAft>
                <a:spcPts val="0"/>
              </a:spcAft>
              <a:buClr>
                <a:schemeClr val="dk1"/>
              </a:buClr>
              <a:buSzPts val="2100"/>
              <a:buNone/>
              <a:defRPr sz="2100">
                <a:solidFill>
                  <a:schemeClr val="dk1"/>
                </a:solidFill>
              </a:defRPr>
            </a:lvl7pPr>
            <a:lvl8pPr lvl="7" rtl="0" algn="ctr">
              <a:lnSpc>
                <a:spcPct val="100000"/>
              </a:lnSpc>
              <a:spcBef>
                <a:spcPts val="0"/>
              </a:spcBef>
              <a:spcAft>
                <a:spcPts val="0"/>
              </a:spcAft>
              <a:buClr>
                <a:schemeClr val="dk1"/>
              </a:buClr>
              <a:buSzPts val="2100"/>
              <a:buNone/>
              <a:defRPr sz="2100">
                <a:solidFill>
                  <a:schemeClr val="dk1"/>
                </a:solidFill>
              </a:defRPr>
            </a:lvl8pPr>
            <a:lvl9pPr lvl="8" rtl="0" algn="ctr">
              <a:lnSpc>
                <a:spcPct val="100000"/>
              </a:lnSpc>
              <a:spcBef>
                <a:spcPts val="0"/>
              </a:spcBef>
              <a:spcAft>
                <a:spcPts val="0"/>
              </a:spcAft>
              <a:buClr>
                <a:schemeClr val="dk1"/>
              </a:buClr>
              <a:buSzPts val="2100"/>
              <a:buNone/>
              <a:defRPr sz="2100">
                <a:solidFill>
                  <a:schemeClr val="dk1"/>
                </a:solidFill>
              </a:defRPr>
            </a:lvl9pPr>
          </a:lstStyle>
          <a:p/>
        </p:txBody>
      </p:sp>
      <p:grpSp>
        <p:nvGrpSpPr>
          <p:cNvPr id="769" name="Google Shape;769;p49"/>
          <p:cNvGrpSpPr/>
          <p:nvPr/>
        </p:nvGrpSpPr>
        <p:grpSpPr>
          <a:xfrm>
            <a:off x="0" y="0"/>
            <a:ext cx="9144000" cy="6857829"/>
            <a:chOff x="0" y="0"/>
            <a:chExt cx="9144000" cy="5143500"/>
          </a:xfrm>
        </p:grpSpPr>
        <p:sp>
          <p:nvSpPr>
            <p:cNvPr id="770" name="Google Shape;770;p49"/>
            <p:cNvSpPr/>
            <p:nvPr/>
          </p:nvSpPr>
          <p:spPr>
            <a:xfrm>
              <a:off x="7770900" y="0"/>
              <a:ext cx="1373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1" name="Google Shape;771;p49"/>
            <p:cNvSpPr/>
            <p:nvPr/>
          </p:nvSpPr>
          <p:spPr>
            <a:xfrm>
              <a:off x="0" y="0"/>
              <a:ext cx="1373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2" name="Google Shape;772;p49"/>
          <p:cNvGrpSpPr/>
          <p:nvPr/>
        </p:nvGrpSpPr>
        <p:grpSpPr>
          <a:xfrm>
            <a:off x="-420315" y="-428311"/>
            <a:ext cx="10076926" cy="8031438"/>
            <a:chOff x="-420315" y="-321242"/>
            <a:chExt cx="10076926" cy="6023729"/>
          </a:xfrm>
        </p:grpSpPr>
        <p:grpSp>
          <p:nvGrpSpPr>
            <p:cNvPr id="773" name="Google Shape;773;p49"/>
            <p:cNvGrpSpPr/>
            <p:nvPr/>
          </p:nvGrpSpPr>
          <p:grpSpPr>
            <a:xfrm rot="4779584">
              <a:off x="7151094" y="3230863"/>
              <a:ext cx="2473891" cy="2127639"/>
              <a:chOff x="3230450" y="1038350"/>
              <a:chExt cx="1799950" cy="1548025"/>
            </a:xfrm>
          </p:grpSpPr>
          <p:sp>
            <p:nvSpPr>
              <p:cNvPr id="774" name="Google Shape;774;p49"/>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49"/>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6" name="Google Shape;776;p49"/>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77" name="Google Shape;777;p49"/>
            <p:cNvGrpSpPr/>
            <p:nvPr/>
          </p:nvGrpSpPr>
          <p:grpSpPr>
            <a:xfrm flipH="1" rot="123201">
              <a:off x="7440326" y="83280"/>
              <a:ext cx="2182175" cy="1943100"/>
              <a:chOff x="5256000" y="3243125"/>
              <a:chExt cx="1598925" cy="1423750"/>
            </a:xfrm>
          </p:grpSpPr>
          <p:sp>
            <p:nvSpPr>
              <p:cNvPr id="778" name="Google Shape;778;p49"/>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9" name="Google Shape;779;p49"/>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0" name="Google Shape;780;p49"/>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81" name="Google Shape;781;p49"/>
            <p:cNvGrpSpPr/>
            <p:nvPr/>
          </p:nvGrpSpPr>
          <p:grpSpPr>
            <a:xfrm rot="2392126">
              <a:off x="-55219" y="3182270"/>
              <a:ext cx="1536907" cy="1696483"/>
              <a:chOff x="767650" y="2246550"/>
              <a:chExt cx="665275" cy="734350"/>
            </a:xfrm>
          </p:grpSpPr>
          <p:sp>
            <p:nvSpPr>
              <p:cNvPr id="782" name="Google Shape;782;p49"/>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3" name="Google Shape;783;p49"/>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4" name="Google Shape;784;p49"/>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5" name="Google Shape;785;p49"/>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6" name="Google Shape;786;p49"/>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7" name="Google Shape;787;p49"/>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8" name="Google Shape;788;p49"/>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9" name="Google Shape;789;p49"/>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90" name="Google Shape;790;p49"/>
            <p:cNvGrpSpPr/>
            <p:nvPr/>
          </p:nvGrpSpPr>
          <p:grpSpPr>
            <a:xfrm rot="-1851131">
              <a:off x="56249" y="-130284"/>
              <a:ext cx="1313957" cy="2063187"/>
              <a:chOff x="4411550" y="3089200"/>
              <a:chExt cx="569450" cy="894175"/>
            </a:xfrm>
          </p:grpSpPr>
          <p:sp>
            <p:nvSpPr>
              <p:cNvPr id="791" name="Google Shape;791;p49"/>
              <p:cNvSpPr/>
              <p:nvPr/>
            </p:nvSpPr>
            <p:spPr>
              <a:xfrm>
                <a:off x="4411550" y="3413575"/>
                <a:ext cx="246475" cy="293200"/>
              </a:xfrm>
              <a:custGeom>
                <a:rect b="b" l="l" r="r" t="t"/>
                <a:pathLst>
                  <a:path extrusionOk="0" h="11728" w="9859">
                    <a:moveTo>
                      <a:pt x="84" y="5194"/>
                    </a:moveTo>
                    <a:cubicBezTo>
                      <a:pt x="132" y="5206"/>
                      <a:pt x="215" y="5218"/>
                      <a:pt x="215" y="5242"/>
                    </a:cubicBezTo>
                    <a:cubicBezTo>
                      <a:pt x="227" y="5313"/>
                      <a:pt x="203" y="5385"/>
                      <a:pt x="191" y="5444"/>
                    </a:cubicBezTo>
                    <a:lnTo>
                      <a:pt x="120" y="5444"/>
                    </a:lnTo>
                    <a:cubicBezTo>
                      <a:pt x="96" y="5373"/>
                      <a:pt x="72" y="5302"/>
                      <a:pt x="48" y="5218"/>
                    </a:cubicBezTo>
                    <a:cubicBezTo>
                      <a:pt x="60" y="5206"/>
                      <a:pt x="72" y="5194"/>
                      <a:pt x="84" y="5194"/>
                    </a:cubicBezTo>
                    <a:close/>
                    <a:moveTo>
                      <a:pt x="4553" y="0"/>
                    </a:moveTo>
                    <a:cubicBezTo>
                      <a:pt x="4517" y="0"/>
                      <a:pt x="4484" y="8"/>
                      <a:pt x="4465" y="27"/>
                    </a:cubicBezTo>
                    <a:cubicBezTo>
                      <a:pt x="4375" y="101"/>
                      <a:pt x="4278" y="113"/>
                      <a:pt x="4180" y="113"/>
                    </a:cubicBezTo>
                    <a:cubicBezTo>
                      <a:pt x="4137" y="113"/>
                      <a:pt x="4093" y="110"/>
                      <a:pt x="4049" y="110"/>
                    </a:cubicBezTo>
                    <a:cubicBezTo>
                      <a:pt x="3930" y="110"/>
                      <a:pt x="3787" y="110"/>
                      <a:pt x="3703" y="182"/>
                    </a:cubicBezTo>
                    <a:cubicBezTo>
                      <a:pt x="3575" y="289"/>
                      <a:pt x="3436" y="338"/>
                      <a:pt x="3279" y="338"/>
                    </a:cubicBezTo>
                    <a:cubicBezTo>
                      <a:pt x="3262" y="338"/>
                      <a:pt x="3245" y="338"/>
                      <a:pt x="3227" y="337"/>
                    </a:cubicBezTo>
                    <a:cubicBezTo>
                      <a:pt x="3132" y="337"/>
                      <a:pt x="3084" y="360"/>
                      <a:pt x="3025" y="444"/>
                    </a:cubicBezTo>
                    <a:cubicBezTo>
                      <a:pt x="2965" y="527"/>
                      <a:pt x="2846" y="599"/>
                      <a:pt x="2739" y="622"/>
                    </a:cubicBezTo>
                    <a:cubicBezTo>
                      <a:pt x="2608" y="634"/>
                      <a:pt x="2537" y="694"/>
                      <a:pt x="2441" y="777"/>
                    </a:cubicBezTo>
                    <a:cubicBezTo>
                      <a:pt x="2275" y="932"/>
                      <a:pt x="2120" y="1146"/>
                      <a:pt x="1846" y="1146"/>
                    </a:cubicBezTo>
                    <a:cubicBezTo>
                      <a:pt x="1751" y="1146"/>
                      <a:pt x="1703" y="1194"/>
                      <a:pt x="1691" y="1301"/>
                    </a:cubicBezTo>
                    <a:cubicBezTo>
                      <a:pt x="1691" y="1492"/>
                      <a:pt x="1572" y="1611"/>
                      <a:pt x="1405" y="1706"/>
                    </a:cubicBezTo>
                    <a:cubicBezTo>
                      <a:pt x="1358" y="1742"/>
                      <a:pt x="1334" y="1813"/>
                      <a:pt x="1298" y="1873"/>
                    </a:cubicBezTo>
                    <a:cubicBezTo>
                      <a:pt x="1275" y="1932"/>
                      <a:pt x="1275" y="2015"/>
                      <a:pt x="1227" y="2051"/>
                    </a:cubicBezTo>
                    <a:cubicBezTo>
                      <a:pt x="1132" y="2123"/>
                      <a:pt x="1013" y="2158"/>
                      <a:pt x="905" y="2218"/>
                    </a:cubicBezTo>
                    <a:cubicBezTo>
                      <a:pt x="870" y="2230"/>
                      <a:pt x="846" y="2277"/>
                      <a:pt x="834" y="2301"/>
                    </a:cubicBezTo>
                    <a:cubicBezTo>
                      <a:pt x="822" y="2492"/>
                      <a:pt x="763" y="2670"/>
                      <a:pt x="632" y="2813"/>
                    </a:cubicBezTo>
                    <a:cubicBezTo>
                      <a:pt x="584" y="2849"/>
                      <a:pt x="584" y="2932"/>
                      <a:pt x="584" y="3004"/>
                    </a:cubicBezTo>
                    <a:cubicBezTo>
                      <a:pt x="596" y="3099"/>
                      <a:pt x="596" y="3182"/>
                      <a:pt x="489" y="3254"/>
                    </a:cubicBezTo>
                    <a:cubicBezTo>
                      <a:pt x="453" y="3266"/>
                      <a:pt x="429" y="3373"/>
                      <a:pt x="453" y="3397"/>
                    </a:cubicBezTo>
                    <a:cubicBezTo>
                      <a:pt x="513" y="3492"/>
                      <a:pt x="477" y="3563"/>
                      <a:pt x="405" y="3611"/>
                    </a:cubicBezTo>
                    <a:cubicBezTo>
                      <a:pt x="251" y="3730"/>
                      <a:pt x="132" y="3849"/>
                      <a:pt x="167" y="4087"/>
                    </a:cubicBezTo>
                    <a:cubicBezTo>
                      <a:pt x="203" y="4254"/>
                      <a:pt x="155" y="4432"/>
                      <a:pt x="132" y="4611"/>
                    </a:cubicBezTo>
                    <a:cubicBezTo>
                      <a:pt x="120" y="4671"/>
                      <a:pt x="84" y="4730"/>
                      <a:pt x="60" y="4790"/>
                    </a:cubicBezTo>
                    <a:cubicBezTo>
                      <a:pt x="48" y="4837"/>
                      <a:pt x="1" y="4885"/>
                      <a:pt x="1" y="4932"/>
                    </a:cubicBezTo>
                    <a:cubicBezTo>
                      <a:pt x="12" y="5135"/>
                      <a:pt x="24" y="5337"/>
                      <a:pt x="24" y="5540"/>
                    </a:cubicBezTo>
                    <a:cubicBezTo>
                      <a:pt x="24" y="5766"/>
                      <a:pt x="1" y="5980"/>
                      <a:pt x="1" y="6195"/>
                    </a:cubicBezTo>
                    <a:cubicBezTo>
                      <a:pt x="1" y="6254"/>
                      <a:pt x="48" y="6325"/>
                      <a:pt x="84" y="6349"/>
                    </a:cubicBezTo>
                    <a:cubicBezTo>
                      <a:pt x="191" y="6385"/>
                      <a:pt x="215" y="6456"/>
                      <a:pt x="203" y="6564"/>
                    </a:cubicBezTo>
                    <a:cubicBezTo>
                      <a:pt x="203" y="6599"/>
                      <a:pt x="191" y="6635"/>
                      <a:pt x="203" y="6671"/>
                    </a:cubicBezTo>
                    <a:cubicBezTo>
                      <a:pt x="239" y="6826"/>
                      <a:pt x="274" y="6992"/>
                      <a:pt x="310" y="7147"/>
                    </a:cubicBezTo>
                    <a:cubicBezTo>
                      <a:pt x="358" y="7349"/>
                      <a:pt x="286" y="7576"/>
                      <a:pt x="441" y="7754"/>
                    </a:cubicBezTo>
                    <a:cubicBezTo>
                      <a:pt x="453" y="7766"/>
                      <a:pt x="453" y="7790"/>
                      <a:pt x="441" y="7814"/>
                    </a:cubicBezTo>
                    <a:cubicBezTo>
                      <a:pt x="358" y="8028"/>
                      <a:pt x="536" y="8183"/>
                      <a:pt x="584" y="8361"/>
                    </a:cubicBezTo>
                    <a:cubicBezTo>
                      <a:pt x="655" y="8623"/>
                      <a:pt x="858" y="8838"/>
                      <a:pt x="965" y="9100"/>
                    </a:cubicBezTo>
                    <a:cubicBezTo>
                      <a:pt x="1060" y="9302"/>
                      <a:pt x="1227" y="9481"/>
                      <a:pt x="1346" y="9671"/>
                    </a:cubicBezTo>
                    <a:cubicBezTo>
                      <a:pt x="1405" y="9802"/>
                      <a:pt x="1489" y="9874"/>
                      <a:pt x="1632" y="9897"/>
                    </a:cubicBezTo>
                    <a:cubicBezTo>
                      <a:pt x="1715" y="9897"/>
                      <a:pt x="1751" y="9945"/>
                      <a:pt x="1751" y="10040"/>
                    </a:cubicBezTo>
                    <a:cubicBezTo>
                      <a:pt x="1763" y="10112"/>
                      <a:pt x="1798" y="10207"/>
                      <a:pt x="1846" y="10266"/>
                    </a:cubicBezTo>
                    <a:cubicBezTo>
                      <a:pt x="2144" y="10576"/>
                      <a:pt x="2465" y="10886"/>
                      <a:pt x="2775" y="11195"/>
                    </a:cubicBezTo>
                    <a:cubicBezTo>
                      <a:pt x="2846" y="11267"/>
                      <a:pt x="2906" y="11374"/>
                      <a:pt x="2989" y="11409"/>
                    </a:cubicBezTo>
                    <a:cubicBezTo>
                      <a:pt x="3120" y="11453"/>
                      <a:pt x="3256" y="11497"/>
                      <a:pt x="3396" y="11497"/>
                    </a:cubicBezTo>
                    <a:cubicBezTo>
                      <a:pt x="3485" y="11497"/>
                      <a:pt x="3575" y="11479"/>
                      <a:pt x="3668" y="11433"/>
                    </a:cubicBezTo>
                    <a:cubicBezTo>
                      <a:pt x="3699" y="11415"/>
                      <a:pt x="3737" y="11409"/>
                      <a:pt x="3779" y="11409"/>
                    </a:cubicBezTo>
                    <a:cubicBezTo>
                      <a:pt x="3848" y="11409"/>
                      <a:pt x="3927" y="11426"/>
                      <a:pt x="4001" y="11433"/>
                    </a:cubicBezTo>
                    <a:cubicBezTo>
                      <a:pt x="4096" y="11445"/>
                      <a:pt x="4192" y="11481"/>
                      <a:pt x="4299" y="11493"/>
                    </a:cubicBezTo>
                    <a:cubicBezTo>
                      <a:pt x="4501" y="11529"/>
                      <a:pt x="4704" y="11564"/>
                      <a:pt x="4894" y="11600"/>
                    </a:cubicBezTo>
                    <a:cubicBezTo>
                      <a:pt x="4930" y="11600"/>
                      <a:pt x="4965" y="11624"/>
                      <a:pt x="4977" y="11648"/>
                    </a:cubicBezTo>
                    <a:cubicBezTo>
                      <a:pt x="5019" y="11707"/>
                      <a:pt x="5058" y="11728"/>
                      <a:pt x="5101" y="11728"/>
                    </a:cubicBezTo>
                    <a:cubicBezTo>
                      <a:pt x="5144" y="11728"/>
                      <a:pt x="5192" y="11707"/>
                      <a:pt x="5251" y="11683"/>
                    </a:cubicBezTo>
                    <a:cubicBezTo>
                      <a:pt x="5314" y="11660"/>
                      <a:pt x="5391" y="11637"/>
                      <a:pt x="5461" y="11637"/>
                    </a:cubicBezTo>
                    <a:cubicBezTo>
                      <a:pt x="5498" y="11637"/>
                      <a:pt x="5532" y="11643"/>
                      <a:pt x="5561" y="11659"/>
                    </a:cubicBezTo>
                    <a:cubicBezTo>
                      <a:pt x="5623" y="11691"/>
                      <a:pt x="5682" y="11704"/>
                      <a:pt x="5737" y="11704"/>
                    </a:cubicBezTo>
                    <a:cubicBezTo>
                      <a:pt x="5850" y="11704"/>
                      <a:pt x="5949" y="11648"/>
                      <a:pt x="6037" y="11576"/>
                    </a:cubicBezTo>
                    <a:cubicBezTo>
                      <a:pt x="6120" y="11517"/>
                      <a:pt x="6180" y="11505"/>
                      <a:pt x="6275" y="11505"/>
                    </a:cubicBezTo>
                    <a:cubicBezTo>
                      <a:pt x="6288" y="11503"/>
                      <a:pt x="6303" y="11502"/>
                      <a:pt x="6317" y="11502"/>
                    </a:cubicBezTo>
                    <a:cubicBezTo>
                      <a:pt x="6355" y="11502"/>
                      <a:pt x="6395" y="11507"/>
                      <a:pt x="6430" y="11507"/>
                    </a:cubicBezTo>
                    <a:cubicBezTo>
                      <a:pt x="6467" y="11507"/>
                      <a:pt x="6498" y="11502"/>
                      <a:pt x="6513" y="11481"/>
                    </a:cubicBezTo>
                    <a:cubicBezTo>
                      <a:pt x="6607" y="11381"/>
                      <a:pt x="6707" y="11352"/>
                      <a:pt x="6809" y="11352"/>
                    </a:cubicBezTo>
                    <a:cubicBezTo>
                      <a:pt x="6889" y="11352"/>
                      <a:pt x="6970" y="11370"/>
                      <a:pt x="7049" y="11386"/>
                    </a:cubicBezTo>
                    <a:cubicBezTo>
                      <a:pt x="7071" y="11387"/>
                      <a:pt x="7091" y="11388"/>
                      <a:pt x="7109" y="11388"/>
                    </a:cubicBezTo>
                    <a:cubicBezTo>
                      <a:pt x="7220" y="11388"/>
                      <a:pt x="7265" y="11352"/>
                      <a:pt x="7275" y="11219"/>
                    </a:cubicBezTo>
                    <a:cubicBezTo>
                      <a:pt x="7287" y="11100"/>
                      <a:pt x="7359" y="11028"/>
                      <a:pt x="7466" y="10981"/>
                    </a:cubicBezTo>
                    <a:cubicBezTo>
                      <a:pt x="7597" y="10921"/>
                      <a:pt x="7740" y="10874"/>
                      <a:pt x="7859" y="10790"/>
                    </a:cubicBezTo>
                    <a:cubicBezTo>
                      <a:pt x="7966" y="10719"/>
                      <a:pt x="8073" y="10624"/>
                      <a:pt x="8085" y="10469"/>
                    </a:cubicBezTo>
                    <a:cubicBezTo>
                      <a:pt x="8085" y="10433"/>
                      <a:pt x="8156" y="10386"/>
                      <a:pt x="8204" y="10386"/>
                    </a:cubicBezTo>
                    <a:cubicBezTo>
                      <a:pt x="8359" y="10374"/>
                      <a:pt x="8549" y="10231"/>
                      <a:pt x="8585" y="10076"/>
                    </a:cubicBezTo>
                    <a:cubicBezTo>
                      <a:pt x="8609" y="9874"/>
                      <a:pt x="8775" y="9778"/>
                      <a:pt x="8918" y="9707"/>
                    </a:cubicBezTo>
                    <a:cubicBezTo>
                      <a:pt x="9025" y="9647"/>
                      <a:pt x="9085" y="9588"/>
                      <a:pt x="9073" y="9469"/>
                    </a:cubicBezTo>
                    <a:cubicBezTo>
                      <a:pt x="9037" y="9290"/>
                      <a:pt x="9133" y="9159"/>
                      <a:pt x="9240" y="9028"/>
                    </a:cubicBezTo>
                    <a:cubicBezTo>
                      <a:pt x="9311" y="8957"/>
                      <a:pt x="9347" y="8838"/>
                      <a:pt x="9359" y="8731"/>
                    </a:cubicBezTo>
                    <a:cubicBezTo>
                      <a:pt x="9383" y="8600"/>
                      <a:pt x="9371" y="8457"/>
                      <a:pt x="9371" y="8302"/>
                    </a:cubicBezTo>
                    <a:lnTo>
                      <a:pt x="9371" y="8302"/>
                    </a:lnTo>
                    <a:cubicBezTo>
                      <a:pt x="9442" y="8373"/>
                      <a:pt x="9490" y="8409"/>
                      <a:pt x="9537" y="8457"/>
                    </a:cubicBezTo>
                    <a:cubicBezTo>
                      <a:pt x="9561" y="8445"/>
                      <a:pt x="9585" y="8433"/>
                      <a:pt x="9597" y="8433"/>
                    </a:cubicBezTo>
                    <a:cubicBezTo>
                      <a:pt x="9573" y="8314"/>
                      <a:pt x="9537" y="8195"/>
                      <a:pt x="9526" y="8076"/>
                    </a:cubicBezTo>
                    <a:cubicBezTo>
                      <a:pt x="9514" y="8040"/>
                      <a:pt x="9537" y="7969"/>
                      <a:pt x="9561" y="7957"/>
                    </a:cubicBezTo>
                    <a:cubicBezTo>
                      <a:pt x="9704" y="7861"/>
                      <a:pt x="9740" y="7730"/>
                      <a:pt x="9716" y="7576"/>
                    </a:cubicBezTo>
                    <a:cubicBezTo>
                      <a:pt x="9692" y="7504"/>
                      <a:pt x="9645" y="7433"/>
                      <a:pt x="9597" y="7361"/>
                    </a:cubicBezTo>
                    <a:cubicBezTo>
                      <a:pt x="9609" y="7361"/>
                      <a:pt x="9621" y="7338"/>
                      <a:pt x="9633" y="7338"/>
                    </a:cubicBezTo>
                    <a:cubicBezTo>
                      <a:pt x="9787" y="7326"/>
                      <a:pt x="9847" y="7266"/>
                      <a:pt x="9764" y="7087"/>
                    </a:cubicBezTo>
                    <a:cubicBezTo>
                      <a:pt x="9728" y="7004"/>
                      <a:pt x="9692" y="6861"/>
                      <a:pt x="9835" y="6778"/>
                    </a:cubicBezTo>
                    <a:cubicBezTo>
                      <a:pt x="9859" y="6766"/>
                      <a:pt x="9847" y="6683"/>
                      <a:pt x="9835" y="6635"/>
                    </a:cubicBezTo>
                    <a:cubicBezTo>
                      <a:pt x="9823" y="6564"/>
                      <a:pt x="9776" y="6504"/>
                      <a:pt x="9764" y="6433"/>
                    </a:cubicBezTo>
                    <a:cubicBezTo>
                      <a:pt x="9740" y="5944"/>
                      <a:pt x="9764" y="5456"/>
                      <a:pt x="9704" y="4968"/>
                    </a:cubicBezTo>
                    <a:cubicBezTo>
                      <a:pt x="9657" y="4611"/>
                      <a:pt x="9514" y="4266"/>
                      <a:pt x="9395" y="3920"/>
                    </a:cubicBezTo>
                    <a:cubicBezTo>
                      <a:pt x="9359" y="3789"/>
                      <a:pt x="9240" y="3682"/>
                      <a:pt x="9216" y="3551"/>
                    </a:cubicBezTo>
                    <a:cubicBezTo>
                      <a:pt x="9156" y="3289"/>
                      <a:pt x="9049" y="3051"/>
                      <a:pt x="8871" y="2897"/>
                    </a:cubicBezTo>
                    <a:cubicBezTo>
                      <a:pt x="8895" y="2801"/>
                      <a:pt x="8930" y="2718"/>
                      <a:pt x="8918" y="2682"/>
                    </a:cubicBezTo>
                    <a:cubicBezTo>
                      <a:pt x="8811" y="2504"/>
                      <a:pt x="8704" y="2337"/>
                      <a:pt x="8585" y="2182"/>
                    </a:cubicBezTo>
                    <a:cubicBezTo>
                      <a:pt x="8490" y="2039"/>
                      <a:pt x="8394" y="1908"/>
                      <a:pt x="8275" y="1789"/>
                    </a:cubicBezTo>
                    <a:cubicBezTo>
                      <a:pt x="8144" y="1646"/>
                      <a:pt x="8037" y="1468"/>
                      <a:pt x="7835" y="1396"/>
                    </a:cubicBezTo>
                    <a:cubicBezTo>
                      <a:pt x="7775" y="1373"/>
                      <a:pt x="7740" y="1265"/>
                      <a:pt x="7692" y="1206"/>
                    </a:cubicBezTo>
                    <a:cubicBezTo>
                      <a:pt x="7656" y="1146"/>
                      <a:pt x="7621" y="1075"/>
                      <a:pt x="7573" y="1039"/>
                    </a:cubicBezTo>
                    <a:cubicBezTo>
                      <a:pt x="7359" y="884"/>
                      <a:pt x="7156" y="741"/>
                      <a:pt x="6942" y="611"/>
                    </a:cubicBezTo>
                    <a:cubicBezTo>
                      <a:pt x="6882" y="575"/>
                      <a:pt x="6823" y="539"/>
                      <a:pt x="6763" y="539"/>
                    </a:cubicBezTo>
                    <a:cubicBezTo>
                      <a:pt x="6632" y="539"/>
                      <a:pt x="6513" y="539"/>
                      <a:pt x="6454" y="384"/>
                    </a:cubicBezTo>
                    <a:cubicBezTo>
                      <a:pt x="6442" y="360"/>
                      <a:pt x="6382" y="337"/>
                      <a:pt x="6335" y="325"/>
                    </a:cubicBezTo>
                    <a:cubicBezTo>
                      <a:pt x="6216" y="277"/>
                      <a:pt x="6073" y="265"/>
                      <a:pt x="5966" y="206"/>
                    </a:cubicBezTo>
                    <a:cubicBezTo>
                      <a:pt x="5887" y="163"/>
                      <a:pt x="5817" y="154"/>
                      <a:pt x="5745" y="154"/>
                    </a:cubicBezTo>
                    <a:cubicBezTo>
                      <a:pt x="5697" y="154"/>
                      <a:pt x="5649" y="158"/>
                      <a:pt x="5596" y="158"/>
                    </a:cubicBezTo>
                    <a:cubicBezTo>
                      <a:pt x="5587" y="159"/>
                      <a:pt x="5577" y="160"/>
                      <a:pt x="5568" y="160"/>
                    </a:cubicBezTo>
                    <a:cubicBezTo>
                      <a:pt x="5468" y="160"/>
                      <a:pt x="5360" y="107"/>
                      <a:pt x="5251" y="75"/>
                    </a:cubicBezTo>
                    <a:cubicBezTo>
                      <a:pt x="5213" y="65"/>
                      <a:pt x="5166" y="48"/>
                      <a:pt x="5125" y="48"/>
                    </a:cubicBezTo>
                    <a:cubicBezTo>
                      <a:pt x="5115" y="48"/>
                      <a:pt x="5106" y="49"/>
                      <a:pt x="5096" y="51"/>
                    </a:cubicBezTo>
                    <a:cubicBezTo>
                      <a:pt x="5031" y="69"/>
                      <a:pt x="4968" y="81"/>
                      <a:pt x="4906" y="81"/>
                    </a:cubicBezTo>
                    <a:cubicBezTo>
                      <a:pt x="4843" y="81"/>
                      <a:pt x="4781" y="69"/>
                      <a:pt x="4715" y="39"/>
                    </a:cubicBezTo>
                    <a:cubicBezTo>
                      <a:pt x="4673" y="18"/>
                      <a:pt x="4608" y="0"/>
                      <a:pt x="455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2" name="Google Shape;792;p49"/>
              <p:cNvSpPr/>
              <p:nvPr/>
            </p:nvSpPr>
            <p:spPr>
              <a:xfrm>
                <a:off x="4744625" y="3356500"/>
                <a:ext cx="236375" cy="272200"/>
              </a:xfrm>
              <a:custGeom>
                <a:rect b="b" l="l" r="r" t="t"/>
                <a:pathLst>
                  <a:path extrusionOk="0" h="10888" w="9455">
                    <a:moveTo>
                      <a:pt x="5501" y="1"/>
                    </a:moveTo>
                    <a:cubicBezTo>
                      <a:pt x="5474" y="1"/>
                      <a:pt x="5447" y="11"/>
                      <a:pt x="5418" y="36"/>
                    </a:cubicBezTo>
                    <a:cubicBezTo>
                      <a:pt x="5299" y="155"/>
                      <a:pt x="5168" y="215"/>
                      <a:pt x="5001" y="238"/>
                    </a:cubicBezTo>
                    <a:cubicBezTo>
                      <a:pt x="4966" y="238"/>
                      <a:pt x="4942" y="274"/>
                      <a:pt x="4918" y="286"/>
                    </a:cubicBezTo>
                    <a:lnTo>
                      <a:pt x="4918" y="441"/>
                    </a:lnTo>
                    <a:cubicBezTo>
                      <a:pt x="4825" y="449"/>
                      <a:pt x="4739" y="458"/>
                      <a:pt x="4654" y="458"/>
                    </a:cubicBezTo>
                    <a:cubicBezTo>
                      <a:pt x="4619" y="458"/>
                      <a:pt x="4584" y="456"/>
                      <a:pt x="4549" y="453"/>
                    </a:cubicBezTo>
                    <a:cubicBezTo>
                      <a:pt x="4513" y="453"/>
                      <a:pt x="4477" y="393"/>
                      <a:pt x="4454" y="357"/>
                    </a:cubicBezTo>
                    <a:cubicBezTo>
                      <a:pt x="4477" y="334"/>
                      <a:pt x="4513" y="286"/>
                      <a:pt x="4549" y="274"/>
                    </a:cubicBezTo>
                    <a:cubicBezTo>
                      <a:pt x="4556" y="272"/>
                      <a:pt x="4563" y="272"/>
                      <a:pt x="4570" y="272"/>
                    </a:cubicBezTo>
                    <a:cubicBezTo>
                      <a:pt x="4613" y="272"/>
                      <a:pt x="4663" y="298"/>
                      <a:pt x="4704" y="298"/>
                    </a:cubicBezTo>
                    <a:cubicBezTo>
                      <a:pt x="4719" y="302"/>
                      <a:pt x="4735" y="303"/>
                      <a:pt x="4753" y="303"/>
                    </a:cubicBezTo>
                    <a:cubicBezTo>
                      <a:pt x="4787" y="303"/>
                      <a:pt x="4827" y="298"/>
                      <a:pt x="4882" y="298"/>
                    </a:cubicBezTo>
                    <a:cubicBezTo>
                      <a:pt x="4775" y="107"/>
                      <a:pt x="4620" y="119"/>
                      <a:pt x="4489" y="84"/>
                    </a:cubicBezTo>
                    <a:cubicBezTo>
                      <a:pt x="4454" y="84"/>
                      <a:pt x="4394" y="119"/>
                      <a:pt x="4394" y="143"/>
                    </a:cubicBezTo>
                    <a:cubicBezTo>
                      <a:pt x="4357" y="290"/>
                      <a:pt x="4236" y="331"/>
                      <a:pt x="4138" y="331"/>
                    </a:cubicBezTo>
                    <a:cubicBezTo>
                      <a:pt x="4109" y="331"/>
                      <a:pt x="4082" y="327"/>
                      <a:pt x="4061" y="322"/>
                    </a:cubicBezTo>
                    <a:cubicBezTo>
                      <a:pt x="4017" y="313"/>
                      <a:pt x="3974" y="309"/>
                      <a:pt x="3933" y="309"/>
                    </a:cubicBezTo>
                    <a:cubicBezTo>
                      <a:pt x="3705" y="309"/>
                      <a:pt x="3510" y="432"/>
                      <a:pt x="3299" y="512"/>
                    </a:cubicBezTo>
                    <a:cubicBezTo>
                      <a:pt x="3287" y="524"/>
                      <a:pt x="3263" y="548"/>
                      <a:pt x="3251" y="572"/>
                    </a:cubicBezTo>
                    <a:cubicBezTo>
                      <a:pt x="3194" y="679"/>
                      <a:pt x="3125" y="746"/>
                      <a:pt x="3029" y="746"/>
                    </a:cubicBezTo>
                    <a:cubicBezTo>
                      <a:pt x="2986" y="746"/>
                      <a:pt x="2937" y="732"/>
                      <a:pt x="2882" y="703"/>
                    </a:cubicBezTo>
                    <a:cubicBezTo>
                      <a:pt x="2875" y="700"/>
                      <a:pt x="2867" y="700"/>
                      <a:pt x="2858" y="700"/>
                    </a:cubicBezTo>
                    <a:cubicBezTo>
                      <a:pt x="2819" y="700"/>
                      <a:pt x="2759" y="717"/>
                      <a:pt x="2691" y="727"/>
                    </a:cubicBezTo>
                    <a:cubicBezTo>
                      <a:pt x="2763" y="774"/>
                      <a:pt x="2787" y="798"/>
                      <a:pt x="2822" y="834"/>
                    </a:cubicBezTo>
                    <a:cubicBezTo>
                      <a:pt x="2799" y="858"/>
                      <a:pt x="2787" y="869"/>
                      <a:pt x="2787" y="869"/>
                    </a:cubicBezTo>
                    <a:cubicBezTo>
                      <a:pt x="2745" y="859"/>
                      <a:pt x="2707" y="853"/>
                      <a:pt x="2673" y="853"/>
                    </a:cubicBezTo>
                    <a:cubicBezTo>
                      <a:pt x="2484" y="853"/>
                      <a:pt x="2405" y="1009"/>
                      <a:pt x="2334" y="1191"/>
                    </a:cubicBezTo>
                    <a:cubicBezTo>
                      <a:pt x="2322" y="1227"/>
                      <a:pt x="2275" y="1239"/>
                      <a:pt x="2239" y="1262"/>
                    </a:cubicBezTo>
                    <a:cubicBezTo>
                      <a:pt x="2156" y="1346"/>
                      <a:pt x="2060" y="1417"/>
                      <a:pt x="1965" y="1500"/>
                    </a:cubicBezTo>
                    <a:cubicBezTo>
                      <a:pt x="1929" y="1536"/>
                      <a:pt x="1929" y="1608"/>
                      <a:pt x="1882" y="1631"/>
                    </a:cubicBezTo>
                    <a:cubicBezTo>
                      <a:pt x="1787" y="1691"/>
                      <a:pt x="1763" y="1774"/>
                      <a:pt x="1763" y="1870"/>
                    </a:cubicBezTo>
                    <a:cubicBezTo>
                      <a:pt x="1763" y="2036"/>
                      <a:pt x="1679" y="2060"/>
                      <a:pt x="1537" y="2072"/>
                    </a:cubicBezTo>
                    <a:cubicBezTo>
                      <a:pt x="1417" y="2084"/>
                      <a:pt x="1298" y="2132"/>
                      <a:pt x="1167" y="2179"/>
                    </a:cubicBezTo>
                    <a:cubicBezTo>
                      <a:pt x="1156" y="2179"/>
                      <a:pt x="1144" y="2251"/>
                      <a:pt x="1156" y="2286"/>
                    </a:cubicBezTo>
                    <a:cubicBezTo>
                      <a:pt x="1203" y="2465"/>
                      <a:pt x="1132" y="2632"/>
                      <a:pt x="941" y="2727"/>
                    </a:cubicBezTo>
                    <a:cubicBezTo>
                      <a:pt x="894" y="2751"/>
                      <a:pt x="858" y="2786"/>
                      <a:pt x="834" y="2834"/>
                    </a:cubicBezTo>
                    <a:cubicBezTo>
                      <a:pt x="751" y="2953"/>
                      <a:pt x="679" y="3084"/>
                      <a:pt x="608" y="3227"/>
                    </a:cubicBezTo>
                    <a:cubicBezTo>
                      <a:pt x="513" y="3417"/>
                      <a:pt x="417" y="3608"/>
                      <a:pt x="298" y="3846"/>
                    </a:cubicBezTo>
                    <a:cubicBezTo>
                      <a:pt x="453" y="3882"/>
                      <a:pt x="608" y="3929"/>
                      <a:pt x="763" y="3977"/>
                    </a:cubicBezTo>
                    <a:cubicBezTo>
                      <a:pt x="703" y="4013"/>
                      <a:pt x="667" y="4025"/>
                      <a:pt x="620" y="4025"/>
                    </a:cubicBezTo>
                    <a:cubicBezTo>
                      <a:pt x="382" y="4025"/>
                      <a:pt x="251" y="4144"/>
                      <a:pt x="215" y="4370"/>
                    </a:cubicBezTo>
                    <a:cubicBezTo>
                      <a:pt x="155" y="4691"/>
                      <a:pt x="84" y="5001"/>
                      <a:pt x="48" y="5310"/>
                    </a:cubicBezTo>
                    <a:cubicBezTo>
                      <a:pt x="13" y="5561"/>
                      <a:pt x="13" y="5822"/>
                      <a:pt x="13" y="6072"/>
                    </a:cubicBezTo>
                    <a:cubicBezTo>
                      <a:pt x="13" y="6239"/>
                      <a:pt x="84" y="6418"/>
                      <a:pt x="36" y="6561"/>
                    </a:cubicBezTo>
                    <a:cubicBezTo>
                      <a:pt x="1" y="6680"/>
                      <a:pt x="13" y="6751"/>
                      <a:pt x="36" y="6846"/>
                    </a:cubicBezTo>
                    <a:cubicBezTo>
                      <a:pt x="60" y="6954"/>
                      <a:pt x="108" y="7049"/>
                      <a:pt x="132" y="7144"/>
                    </a:cubicBezTo>
                    <a:cubicBezTo>
                      <a:pt x="286" y="7775"/>
                      <a:pt x="465" y="8394"/>
                      <a:pt x="882" y="8906"/>
                    </a:cubicBezTo>
                    <a:cubicBezTo>
                      <a:pt x="906" y="8942"/>
                      <a:pt x="917" y="8989"/>
                      <a:pt x="941" y="9025"/>
                    </a:cubicBezTo>
                    <a:cubicBezTo>
                      <a:pt x="1001" y="9132"/>
                      <a:pt x="1072" y="9240"/>
                      <a:pt x="1144" y="9347"/>
                    </a:cubicBezTo>
                    <a:cubicBezTo>
                      <a:pt x="1322" y="9609"/>
                      <a:pt x="1525" y="9871"/>
                      <a:pt x="1691" y="10144"/>
                    </a:cubicBezTo>
                    <a:cubicBezTo>
                      <a:pt x="1756" y="10252"/>
                      <a:pt x="1820" y="10301"/>
                      <a:pt x="1937" y="10301"/>
                    </a:cubicBezTo>
                    <a:cubicBezTo>
                      <a:pt x="1949" y="10301"/>
                      <a:pt x="1963" y="10300"/>
                      <a:pt x="1977" y="10299"/>
                    </a:cubicBezTo>
                    <a:cubicBezTo>
                      <a:pt x="2005" y="10295"/>
                      <a:pt x="2035" y="10293"/>
                      <a:pt x="2065" y="10293"/>
                    </a:cubicBezTo>
                    <a:cubicBezTo>
                      <a:pt x="2124" y="10293"/>
                      <a:pt x="2179" y="10303"/>
                      <a:pt x="2203" y="10335"/>
                    </a:cubicBezTo>
                    <a:cubicBezTo>
                      <a:pt x="2300" y="10451"/>
                      <a:pt x="2405" y="10496"/>
                      <a:pt x="2530" y="10496"/>
                    </a:cubicBezTo>
                    <a:cubicBezTo>
                      <a:pt x="2559" y="10496"/>
                      <a:pt x="2589" y="10494"/>
                      <a:pt x="2620" y="10490"/>
                    </a:cubicBezTo>
                    <a:cubicBezTo>
                      <a:pt x="2634" y="10488"/>
                      <a:pt x="2648" y="10488"/>
                      <a:pt x="2661" y="10488"/>
                    </a:cubicBezTo>
                    <a:cubicBezTo>
                      <a:pt x="2761" y="10488"/>
                      <a:pt x="2840" y="10529"/>
                      <a:pt x="2882" y="10644"/>
                    </a:cubicBezTo>
                    <a:cubicBezTo>
                      <a:pt x="2912" y="10705"/>
                      <a:pt x="2947" y="10736"/>
                      <a:pt x="2996" y="10736"/>
                    </a:cubicBezTo>
                    <a:cubicBezTo>
                      <a:pt x="3024" y="10736"/>
                      <a:pt x="3057" y="10726"/>
                      <a:pt x="3096" y="10704"/>
                    </a:cubicBezTo>
                    <a:cubicBezTo>
                      <a:pt x="3142" y="10676"/>
                      <a:pt x="3203" y="10649"/>
                      <a:pt x="3255" y="10649"/>
                    </a:cubicBezTo>
                    <a:cubicBezTo>
                      <a:pt x="3271" y="10649"/>
                      <a:pt x="3285" y="10651"/>
                      <a:pt x="3299" y="10656"/>
                    </a:cubicBezTo>
                    <a:cubicBezTo>
                      <a:pt x="3537" y="10716"/>
                      <a:pt x="3763" y="10799"/>
                      <a:pt x="3942" y="10859"/>
                    </a:cubicBezTo>
                    <a:cubicBezTo>
                      <a:pt x="4042" y="10803"/>
                      <a:pt x="4100" y="10727"/>
                      <a:pt x="4166" y="10727"/>
                    </a:cubicBezTo>
                    <a:cubicBezTo>
                      <a:pt x="4170" y="10727"/>
                      <a:pt x="4175" y="10727"/>
                      <a:pt x="4180" y="10728"/>
                    </a:cubicBezTo>
                    <a:cubicBezTo>
                      <a:pt x="4287" y="10728"/>
                      <a:pt x="4394" y="10764"/>
                      <a:pt x="4477" y="10823"/>
                    </a:cubicBezTo>
                    <a:cubicBezTo>
                      <a:pt x="4545" y="10866"/>
                      <a:pt x="4617" y="10887"/>
                      <a:pt x="4689" y="10887"/>
                    </a:cubicBezTo>
                    <a:cubicBezTo>
                      <a:pt x="4757" y="10887"/>
                      <a:pt x="4825" y="10869"/>
                      <a:pt x="4894" y="10835"/>
                    </a:cubicBezTo>
                    <a:cubicBezTo>
                      <a:pt x="5073" y="10740"/>
                      <a:pt x="5275" y="10644"/>
                      <a:pt x="5466" y="10609"/>
                    </a:cubicBezTo>
                    <a:cubicBezTo>
                      <a:pt x="5775" y="10561"/>
                      <a:pt x="6085" y="10573"/>
                      <a:pt x="6430" y="10549"/>
                    </a:cubicBezTo>
                    <a:cubicBezTo>
                      <a:pt x="6382" y="10502"/>
                      <a:pt x="6347" y="10466"/>
                      <a:pt x="6299" y="10406"/>
                    </a:cubicBezTo>
                    <a:cubicBezTo>
                      <a:pt x="6490" y="10371"/>
                      <a:pt x="6680" y="10335"/>
                      <a:pt x="6835" y="10311"/>
                    </a:cubicBezTo>
                    <a:cubicBezTo>
                      <a:pt x="6906" y="10216"/>
                      <a:pt x="6942" y="10132"/>
                      <a:pt x="7013" y="10097"/>
                    </a:cubicBezTo>
                    <a:cubicBezTo>
                      <a:pt x="7121" y="10025"/>
                      <a:pt x="7240" y="10002"/>
                      <a:pt x="7347" y="9942"/>
                    </a:cubicBezTo>
                    <a:cubicBezTo>
                      <a:pt x="7454" y="9882"/>
                      <a:pt x="7597" y="9811"/>
                      <a:pt x="7633" y="9704"/>
                    </a:cubicBezTo>
                    <a:cubicBezTo>
                      <a:pt x="7704" y="9561"/>
                      <a:pt x="7764" y="9454"/>
                      <a:pt x="7906" y="9370"/>
                    </a:cubicBezTo>
                    <a:cubicBezTo>
                      <a:pt x="7954" y="9347"/>
                      <a:pt x="7978" y="9263"/>
                      <a:pt x="8014" y="9204"/>
                    </a:cubicBezTo>
                    <a:cubicBezTo>
                      <a:pt x="8085" y="9097"/>
                      <a:pt x="8145" y="8989"/>
                      <a:pt x="8204" y="8882"/>
                    </a:cubicBezTo>
                    <a:cubicBezTo>
                      <a:pt x="8240" y="8823"/>
                      <a:pt x="8299" y="8775"/>
                      <a:pt x="8299" y="8716"/>
                    </a:cubicBezTo>
                    <a:cubicBezTo>
                      <a:pt x="8299" y="8608"/>
                      <a:pt x="8323" y="8549"/>
                      <a:pt x="8418" y="8513"/>
                    </a:cubicBezTo>
                    <a:cubicBezTo>
                      <a:pt x="8478" y="8489"/>
                      <a:pt x="8526" y="8466"/>
                      <a:pt x="8573" y="8430"/>
                    </a:cubicBezTo>
                    <a:cubicBezTo>
                      <a:pt x="8776" y="8323"/>
                      <a:pt x="8799" y="8251"/>
                      <a:pt x="8752" y="8025"/>
                    </a:cubicBezTo>
                    <a:cubicBezTo>
                      <a:pt x="8752" y="7966"/>
                      <a:pt x="8764" y="7882"/>
                      <a:pt x="8799" y="7835"/>
                    </a:cubicBezTo>
                    <a:cubicBezTo>
                      <a:pt x="8859" y="7739"/>
                      <a:pt x="8942" y="7656"/>
                      <a:pt x="9026" y="7573"/>
                    </a:cubicBezTo>
                    <a:lnTo>
                      <a:pt x="8978" y="7573"/>
                    </a:lnTo>
                    <a:cubicBezTo>
                      <a:pt x="8978" y="7394"/>
                      <a:pt x="8978" y="7204"/>
                      <a:pt x="8978" y="7025"/>
                    </a:cubicBezTo>
                    <a:cubicBezTo>
                      <a:pt x="8966" y="6799"/>
                      <a:pt x="8942" y="6584"/>
                      <a:pt x="9192" y="6537"/>
                    </a:cubicBezTo>
                    <a:cubicBezTo>
                      <a:pt x="9252" y="6192"/>
                      <a:pt x="9299" y="5882"/>
                      <a:pt x="9359" y="5572"/>
                    </a:cubicBezTo>
                    <a:lnTo>
                      <a:pt x="9359" y="5572"/>
                    </a:lnTo>
                    <a:cubicBezTo>
                      <a:pt x="9321" y="5621"/>
                      <a:pt x="9272" y="5645"/>
                      <a:pt x="9217" y="5645"/>
                    </a:cubicBezTo>
                    <a:cubicBezTo>
                      <a:pt x="9149" y="5645"/>
                      <a:pt x="9074" y="5609"/>
                      <a:pt x="9002" y="5537"/>
                    </a:cubicBezTo>
                    <a:cubicBezTo>
                      <a:pt x="9204" y="5489"/>
                      <a:pt x="9192" y="5489"/>
                      <a:pt x="9240" y="5263"/>
                    </a:cubicBezTo>
                    <a:cubicBezTo>
                      <a:pt x="9252" y="5251"/>
                      <a:pt x="9252" y="5227"/>
                      <a:pt x="9264" y="5203"/>
                    </a:cubicBezTo>
                    <a:cubicBezTo>
                      <a:pt x="9454" y="4953"/>
                      <a:pt x="9359" y="4668"/>
                      <a:pt x="9335" y="4406"/>
                    </a:cubicBezTo>
                    <a:cubicBezTo>
                      <a:pt x="9311" y="4120"/>
                      <a:pt x="9264" y="3846"/>
                      <a:pt x="9192" y="3572"/>
                    </a:cubicBezTo>
                    <a:cubicBezTo>
                      <a:pt x="9157" y="3429"/>
                      <a:pt x="9228" y="3227"/>
                      <a:pt x="9014" y="3155"/>
                    </a:cubicBezTo>
                    <a:cubicBezTo>
                      <a:pt x="9002" y="3155"/>
                      <a:pt x="8990" y="3072"/>
                      <a:pt x="9002" y="3036"/>
                    </a:cubicBezTo>
                    <a:cubicBezTo>
                      <a:pt x="9061" y="2941"/>
                      <a:pt x="9037" y="2870"/>
                      <a:pt x="8954" y="2810"/>
                    </a:cubicBezTo>
                    <a:cubicBezTo>
                      <a:pt x="8930" y="2786"/>
                      <a:pt x="8895" y="2739"/>
                      <a:pt x="8907" y="2715"/>
                    </a:cubicBezTo>
                    <a:cubicBezTo>
                      <a:pt x="8954" y="2429"/>
                      <a:pt x="8597" y="2322"/>
                      <a:pt x="8621" y="2060"/>
                    </a:cubicBezTo>
                    <a:cubicBezTo>
                      <a:pt x="8621" y="2036"/>
                      <a:pt x="8573" y="2012"/>
                      <a:pt x="8537" y="1977"/>
                    </a:cubicBezTo>
                    <a:cubicBezTo>
                      <a:pt x="8466" y="1905"/>
                      <a:pt x="8371" y="1834"/>
                      <a:pt x="8395" y="1703"/>
                    </a:cubicBezTo>
                    <a:cubicBezTo>
                      <a:pt x="8395" y="1667"/>
                      <a:pt x="8359" y="1608"/>
                      <a:pt x="8323" y="1596"/>
                    </a:cubicBezTo>
                    <a:cubicBezTo>
                      <a:pt x="8049" y="1512"/>
                      <a:pt x="8014" y="1155"/>
                      <a:pt x="7752" y="1060"/>
                    </a:cubicBezTo>
                    <a:cubicBezTo>
                      <a:pt x="7704" y="1048"/>
                      <a:pt x="7692" y="977"/>
                      <a:pt x="7656" y="929"/>
                    </a:cubicBezTo>
                    <a:cubicBezTo>
                      <a:pt x="7633" y="893"/>
                      <a:pt x="7585" y="834"/>
                      <a:pt x="7549" y="822"/>
                    </a:cubicBezTo>
                    <a:cubicBezTo>
                      <a:pt x="7347" y="798"/>
                      <a:pt x="7216" y="691"/>
                      <a:pt x="7121" y="512"/>
                    </a:cubicBezTo>
                    <a:cubicBezTo>
                      <a:pt x="7097" y="465"/>
                      <a:pt x="7025" y="417"/>
                      <a:pt x="6978" y="417"/>
                    </a:cubicBezTo>
                    <a:cubicBezTo>
                      <a:pt x="6939" y="424"/>
                      <a:pt x="6902" y="427"/>
                      <a:pt x="6866" y="427"/>
                    </a:cubicBezTo>
                    <a:cubicBezTo>
                      <a:pt x="6660" y="427"/>
                      <a:pt x="6501" y="314"/>
                      <a:pt x="6359" y="131"/>
                    </a:cubicBezTo>
                    <a:cubicBezTo>
                      <a:pt x="6299" y="155"/>
                      <a:pt x="6228" y="179"/>
                      <a:pt x="6144" y="203"/>
                    </a:cubicBezTo>
                    <a:cubicBezTo>
                      <a:pt x="6096" y="219"/>
                      <a:pt x="6050" y="226"/>
                      <a:pt x="6006" y="226"/>
                    </a:cubicBezTo>
                    <a:cubicBezTo>
                      <a:pt x="5888" y="226"/>
                      <a:pt x="5784" y="174"/>
                      <a:pt x="5680" y="96"/>
                    </a:cubicBezTo>
                    <a:cubicBezTo>
                      <a:pt x="5622" y="54"/>
                      <a:pt x="5564" y="1"/>
                      <a:pt x="550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3" name="Google Shape;793;p49"/>
              <p:cNvSpPr/>
              <p:nvPr/>
            </p:nvSpPr>
            <p:spPr>
              <a:xfrm>
                <a:off x="4640450" y="3707800"/>
                <a:ext cx="238450" cy="275575"/>
              </a:xfrm>
              <a:custGeom>
                <a:rect b="b" l="l" r="r" t="t"/>
                <a:pathLst>
                  <a:path extrusionOk="0" h="11023" w="9538">
                    <a:moveTo>
                      <a:pt x="4963" y="0"/>
                    </a:moveTo>
                    <a:cubicBezTo>
                      <a:pt x="4902" y="0"/>
                      <a:pt x="4851" y="29"/>
                      <a:pt x="4799" y="81"/>
                    </a:cubicBezTo>
                    <a:cubicBezTo>
                      <a:pt x="4727" y="129"/>
                      <a:pt x="4644" y="176"/>
                      <a:pt x="4561" y="188"/>
                    </a:cubicBezTo>
                    <a:cubicBezTo>
                      <a:pt x="4382" y="188"/>
                      <a:pt x="4203" y="164"/>
                      <a:pt x="4037" y="164"/>
                    </a:cubicBezTo>
                    <a:cubicBezTo>
                      <a:pt x="3977" y="164"/>
                      <a:pt x="3894" y="200"/>
                      <a:pt x="3870" y="248"/>
                    </a:cubicBezTo>
                    <a:cubicBezTo>
                      <a:pt x="3810" y="391"/>
                      <a:pt x="3679" y="462"/>
                      <a:pt x="3560" y="462"/>
                    </a:cubicBezTo>
                    <a:cubicBezTo>
                      <a:pt x="3553" y="462"/>
                      <a:pt x="3545" y="461"/>
                      <a:pt x="3538" y="461"/>
                    </a:cubicBezTo>
                    <a:cubicBezTo>
                      <a:pt x="3302" y="461"/>
                      <a:pt x="3162" y="643"/>
                      <a:pt x="2977" y="724"/>
                    </a:cubicBezTo>
                    <a:cubicBezTo>
                      <a:pt x="2787" y="795"/>
                      <a:pt x="2608" y="891"/>
                      <a:pt x="2417" y="962"/>
                    </a:cubicBezTo>
                    <a:cubicBezTo>
                      <a:pt x="2310" y="998"/>
                      <a:pt x="2203" y="998"/>
                      <a:pt x="2191" y="1153"/>
                    </a:cubicBezTo>
                    <a:cubicBezTo>
                      <a:pt x="2191" y="1236"/>
                      <a:pt x="2108" y="1319"/>
                      <a:pt x="2036" y="1379"/>
                    </a:cubicBezTo>
                    <a:cubicBezTo>
                      <a:pt x="1929" y="1450"/>
                      <a:pt x="1798" y="1510"/>
                      <a:pt x="1679" y="1569"/>
                    </a:cubicBezTo>
                    <a:cubicBezTo>
                      <a:pt x="1608" y="1605"/>
                      <a:pt x="1584" y="1653"/>
                      <a:pt x="1584" y="1736"/>
                    </a:cubicBezTo>
                    <a:cubicBezTo>
                      <a:pt x="1584" y="1819"/>
                      <a:pt x="1536" y="1926"/>
                      <a:pt x="1477" y="1974"/>
                    </a:cubicBezTo>
                    <a:cubicBezTo>
                      <a:pt x="1370" y="2081"/>
                      <a:pt x="1239" y="2165"/>
                      <a:pt x="1096" y="2272"/>
                    </a:cubicBezTo>
                    <a:cubicBezTo>
                      <a:pt x="1286" y="2367"/>
                      <a:pt x="1191" y="2462"/>
                      <a:pt x="1120" y="2569"/>
                    </a:cubicBezTo>
                    <a:cubicBezTo>
                      <a:pt x="1012" y="2748"/>
                      <a:pt x="905" y="2927"/>
                      <a:pt x="822" y="3105"/>
                    </a:cubicBezTo>
                    <a:cubicBezTo>
                      <a:pt x="762" y="3236"/>
                      <a:pt x="715" y="3355"/>
                      <a:pt x="584" y="3427"/>
                    </a:cubicBezTo>
                    <a:cubicBezTo>
                      <a:pt x="548" y="3450"/>
                      <a:pt x="524" y="3498"/>
                      <a:pt x="512" y="3546"/>
                    </a:cubicBezTo>
                    <a:cubicBezTo>
                      <a:pt x="477" y="3629"/>
                      <a:pt x="453" y="3712"/>
                      <a:pt x="429" y="3796"/>
                    </a:cubicBezTo>
                    <a:cubicBezTo>
                      <a:pt x="381" y="3962"/>
                      <a:pt x="358" y="4129"/>
                      <a:pt x="298" y="4296"/>
                    </a:cubicBezTo>
                    <a:cubicBezTo>
                      <a:pt x="262" y="4403"/>
                      <a:pt x="286" y="4534"/>
                      <a:pt x="167" y="4617"/>
                    </a:cubicBezTo>
                    <a:cubicBezTo>
                      <a:pt x="84" y="4677"/>
                      <a:pt x="0" y="4808"/>
                      <a:pt x="96" y="4867"/>
                    </a:cubicBezTo>
                    <a:cubicBezTo>
                      <a:pt x="250" y="4963"/>
                      <a:pt x="191" y="5058"/>
                      <a:pt x="191" y="5177"/>
                    </a:cubicBezTo>
                    <a:cubicBezTo>
                      <a:pt x="179" y="5415"/>
                      <a:pt x="191" y="5641"/>
                      <a:pt x="191" y="5867"/>
                    </a:cubicBezTo>
                    <a:cubicBezTo>
                      <a:pt x="179" y="6117"/>
                      <a:pt x="167" y="6367"/>
                      <a:pt x="298" y="6594"/>
                    </a:cubicBezTo>
                    <a:cubicBezTo>
                      <a:pt x="310" y="6617"/>
                      <a:pt x="298" y="6653"/>
                      <a:pt x="310" y="6677"/>
                    </a:cubicBezTo>
                    <a:cubicBezTo>
                      <a:pt x="346" y="6903"/>
                      <a:pt x="370" y="7129"/>
                      <a:pt x="441" y="7344"/>
                    </a:cubicBezTo>
                    <a:cubicBezTo>
                      <a:pt x="512" y="7558"/>
                      <a:pt x="631" y="7749"/>
                      <a:pt x="727" y="7951"/>
                    </a:cubicBezTo>
                    <a:cubicBezTo>
                      <a:pt x="739" y="7987"/>
                      <a:pt x="739" y="8034"/>
                      <a:pt x="739" y="8070"/>
                    </a:cubicBezTo>
                    <a:cubicBezTo>
                      <a:pt x="762" y="8130"/>
                      <a:pt x="762" y="8201"/>
                      <a:pt x="798" y="8237"/>
                    </a:cubicBezTo>
                    <a:cubicBezTo>
                      <a:pt x="882" y="8332"/>
                      <a:pt x="965" y="8403"/>
                      <a:pt x="953" y="8546"/>
                    </a:cubicBezTo>
                    <a:cubicBezTo>
                      <a:pt x="953" y="8570"/>
                      <a:pt x="989" y="8618"/>
                      <a:pt x="1024" y="8630"/>
                    </a:cubicBezTo>
                    <a:cubicBezTo>
                      <a:pt x="1227" y="8653"/>
                      <a:pt x="1227" y="8642"/>
                      <a:pt x="1143" y="8844"/>
                    </a:cubicBezTo>
                    <a:cubicBezTo>
                      <a:pt x="1405" y="8963"/>
                      <a:pt x="1393" y="9332"/>
                      <a:pt x="1691" y="9427"/>
                    </a:cubicBezTo>
                    <a:cubicBezTo>
                      <a:pt x="1727" y="9427"/>
                      <a:pt x="1751" y="9499"/>
                      <a:pt x="1751" y="9535"/>
                    </a:cubicBezTo>
                    <a:cubicBezTo>
                      <a:pt x="1739" y="9642"/>
                      <a:pt x="1822" y="9665"/>
                      <a:pt x="1905" y="9701"/>
                    </a:cubicBezTo>
                    <a:cubicBezTo>
                      <a:pt x="1989" y="9749"/>
                      <a:pt x="2072" y="9808"/>
                      <a:pt x="2155" y="9880"/>
                    </a:cubicBezTo>
                    <a:cubicBezTo>
                      <a:pt x="2215" y="9916"/>
                      <a:pt x="2263" y="9975"/>
                      <a:pt x="2322" y="10023"/>
                    </a:cubicBezTo>
                    <a:cubicBezTo>
                      <a:pt x="2406" y="10070"/>
                      <a:pt x="2525" y="10070"/>
                      <a:pt x="2536" y="10189"/>
                    </a:cubicBezTo>
                    <a:cubicBezTo>
                      <a:pt x="2560" y="10297"/>
                      <a:pt x="2608" y="10308"/>
                      <a:pt x="2703" y="10308"/>
                    </a:cubicBezTo>
                    <a:cubicBezTo>
                      <a:pt x="2751" y="10308"/>
                      <a:pt x="2858" y="10344"/>
                      <a:pt x="2858" y="10368"/>
                    </a:cubicBezTo>
                    <a:cubicBezTo>
                      <a:pt x="2870" y="10558"/>
                      <a:pt x="3013" y="10558"/>
                      <a:pt x="3132" y="10558"/>
                    </a:cubicBezTo>
                    <a:cubicBezTo>
                      <a:pt x="3310" y="10558"/>
                      <a:pt x="3465" y="10558"/>
                      <a:pt x="3596" y="10713"/>
                    </a:cubicBezTo>
                    <a:cubicBezTo>
                      <a:pt x="3608" y="10737"/>
                      <a:pt x="3656" y="10749"/>
                      <a:pt x="3691" y="10749"/>
                    </a:cubicBezTo>
                    <a:cubicBezTo>
                      <a:pt x="3858" y="10797"/>
                      <a:pt x="4037" y="10832"/>
                      <a:pt x="4215" y="10880"/>
                    </a:cubicBezTo>
                    <a:cubicBezTo>
                      <a:pt x="4236" y="10722"/>
                      <a:pt x="4341" y="10713"/>
                      <a:pt x="4496" y="10713"/>
                    </a:cubicBezTo>
                    <a:cubicBezTo>
                      <a:pt x="4517" y="10713"/>
                      <a:pt x="4538" y="10713"/>
                      <a:pt x="4561" y="10713"/>
                    </a:cubicBezTo>
                    <a:cubicBezTo>
                      <a:pt x="4787" y="10713"/>
                      <a:pt x="4787" y="10916"/>
                      <a:pt x="4906" y="11023"/>
                    </a:cubicBezTo>
                    <a:cubicBezTo>
                      <a:pt x="5015" y="10939"/>
                      <a:pt x="5128" y="10908"/>
                      <a:pt x="5244" y="10908"/>
                    </a:cubicBezTo>
                    <a:cubicBezTo>
                      <a:pt x="5343" y="10908"/>
                      <a:pt x="5445" y="10930"/>
                      <a:pt x="5549" y="10963"/>
                    </a:cubicBezTo>
                    <a:cubicBezTo>
                      <a:pt x="5611" y="10981"/>
                      <a:pt x="5659" y="10990"/>
                      <a:pt x="5698" y="10990"/>
                    </a:cubicBezTo>
                    <a:cubicBezTo>
                      <a:pt x="5791" y="10990"/>
                      <a:pt x="5825" y="10935"/>
                      <a:pt x="5858" y="10808"/>
                    </a:cubicBezTo>
                    <a:cubicBezTo>
                      <a:pt x="6096" y="10761"/>
                      <a:pt x="6323" y="10713"/>
                      <a:pt x="6537" y="10654"/>
                    </a:cubicBezTo>
                    <a:cubicBezTo>
                      <a:pt x="6585" y="10642"/>
                      <a:pt x="6656" y="10594"/>
                      <a:pt x="6680" y="10547"/>
                    </a:cubicBezTo>
                    <a:cubicBezTo>
                      <a:pt x="6767" y="10333"/>
                      <a:pt x="6934" y="10277"/>
                      <a:pt x="7122" y="10277"/>
                    </a:cubicBezTo>
                    <a:cubicBezTo>
                      <a:pt x="7165" y="10277"/>
                      <a:pt x="7208" y="10280"/>
                      <a:pt x="7251" y="10285"/>
                    </a:cubicBezTo>
                    <a:cubicBezTo>
                      <a:pt x="7271" y="10288"/>
                      <a:pt x="7289" y="10289"/>
                      <a:pt x="7306" y="10289"/>
                    </a:cubicBezTo>
                    <a:cubicBezTo>
                      <a:pt x="7418" y="10289"/>
                      <a:pt x="7454" y="10220"/>
                      <a:pt x="7454" y="10106"/>
                    </a:cubicBezTo>
                    <a:cubicBezTo>
                      <a:pt x="7454" y="9975"/>
                      <a:pt x="7501" y="9904"/>
                      <a:pt x="7632" y="9868"/>
                    </a:cubicBezTo>
                    <a:cubicBezTo>
                      <a:pt x="7870" y="9785"/>
                      <a:pt x="8049" y="9642"/>
                      <a:pt x="8109" y="9380"/>
                    </a:cubicBezTo>
                    <a:cubicBezTo>
                      <a:pt x="8109" y="9344"/>
                      <a:pt x="8156" y="9296"/>
                      <a:pt x="8192" y="9284"/>
                    </a:cubicBezTo>
                    <a:cubicBezTo>
                      <a:pt x="8326" y="9262"/>
                      <a:pt x="8377" y="9092"/>
                      <a:pt x="8521" y="9092"/>
                    </a:cubicBezTo>
                    <a:cubicBezTo>
                      <a:pt x="8530" y="9092"/>
                      <a:pt x="8539" y="9093"/>
                      <a:pt x="8549" y="9094"/>
                    </a:cubicBezTo>
                    <a:cubicBezTo>
                      <a:pt x="8549" y="9058"/>
                      <a:pt x="8561" y="9023"/>
                      <a:pt x="8561" y="8975"/>
                    </a:cubicBezTo>
                    <a:cubicBezTo>
                      <a:pt x="8537" y="8808"/>
                      <a:pt x="8525" y="8653"/>
                      <a:pt x="8716" y="8534"/>
                    </a:cubicBezTo>
                    <a:cubicBezTo>
                      <a:pt x="8859" y="8451"/>
                      <a:pt x="8906" y="8284"/>
                      <a:pt x="8930" y="8106"/>
                    </a:cubicBezTo>
                    <a:cubicBezTo>
                      <a:pt x="8954" y="7999"/>
                      <a:pt x="8954" y="7891"/>
                      <a:pt x="9085" y="7832"/>
                    </a:cubicBezTo>
                    <a:cubicBezTo>
                      <a:pt x="9109" y="7832"/>
                      <a:pt x="9133" y="7772"/>
                      <a:pt x="9133" y="7749"/>
                    </a:cubicBezTo>
                    <a:cubicBezTo>
                      <a:pt x="9097" y="7558"/>
                      <a:pt x="9144" y="7427"/>
                      <a:pt x="9323" y="7332"/>
                    </a:cubicBezTo>
                    <a:cubicBezTo>
                      <a:pt x="9347" y="7308"/>
                      <a:pt x="9371" y="7237"/>
                      <a:pt x="9359" y="7189"/>
                    </a:cubicBezTo>
                    <a:cubicBezTo>
                      <a:pt x="9335" y="7046"/>
                      <a:pt x="9264" y="6915"/>
                      <a:pt x="9418" y="6796"/>
                    </a:cubicBezTo>
                    <a:cubicBezTo>
                      <a:pt x="9430" y="6784"/>
                      <a:pt x="9418" y="6737"/>
                      <a:pt x="9418" y="6701"/>
                    </a:cubicBezTo>
                    <a:cubicBezTo>
                      <a:pt x="9430" y="6522"/>
                      <a:pt x="9430" y="6344"/>
                      <a:pt x="9454" y="6153"/>
                    </a:cubicBezTo>
                    <a:cubicBezTo>
                      <a:pt x="9466" y="5986"/>
                      <a:pt x="9514" y="5820"/>
                      <a:pt x="9502" y="5653"/>
                    </a:cubicBezTo>
                    <a:cubicBezTo>
                      <a:pt x="9502" y="5546"/>
                      <a:pt x="9406" y="5427"/>
                      <a:pt x="9514" y="5320"/>
                    </a:cubicBezTo>
                    <a:cubicBezTo>
                      <a:pt x="9537" y="5296"/>
                      <a:pt x="9514" y="5248"/>
                      <a:pt x="9502" y="5213"/>
                    </a:cubicBezTo>
                    <a:cubicBezTo>
                      <a:pt x="9490" y="5141"/>
                      <a:pt x="9466" y="5070"/>
                      <a:pt x="9454" y="4998"/>
                    </a:cubicBezTo>
                    <a:cubicBezTo>
                      <a:pt x="9418" y="4736"/>
                      <a:pt x="9490" y="4462"/>
                      <a:pt x="9359" y="4201"/>
                    </a:cubicBezTo>
                    <a:cubicBezTo>
                      <a:pt x="9264" y="4022"/>
                      <a:pt x="9275" y="3796"/>
                      <a:pt x="9216" y="3593"/>
                    </a:cubicBezTo>
                    <a:cubicBezTo>
                      <a:pt x="9133" y="3308"/>
                      <a:pt x="9037" y="3022"/>
                      <a:pt x="8906" y="2748"/>
                    </a:cubicBezTo>
                    <a:cubicBezTo>
                      <a:pt x="8823" y="2569"/>
                      <a:pt x="8668" y="2427"/>
                      <a:pt x="8561" y="2260"/>
                    </a:cubicBezTo>
                    <a:cubicBezTo>
                      <a:pt x="8502" y="2165"/>
                      <a:pt x="8502" y="2046"/>
                      <a:pt x="8430" y="1962"/>
                    </a:cubicBezTo>
                    <a:cubicBezTo>
                      <a:pt x="8287" y="1772"/>
                      <a:pt x="8132" y="1605"/>
                      <a:pt x="7978" y="1426"/>
                    </a:cubicBezTo>
                    <a:cubicBezTo>
                      <a:pt x="7966" y="1403"/>
                      <a:pt x="7954" y="1379"/>
                      <a:pt x="7930" y="1355"/>
                    </a:cubicBezTo>
                    <a:cubicBezTo>
                      <a:pt x="7787" y="1212"/>
                      <a:pt x="7644" y="1057"/>
                      <a:pt x="7489" y="914"/>
                    </a:cubicBezTo>
                    <a:cubicBezTo>
                      <a:pt x="7478" y="903"/>
                      <a:pt x="7454" y="903"/>
                      <a:pt x="7430" y="891"/>
                    </a:cubicBezTo>
                    <a:cubicBezTo>
                      <a:pt x="7287" y="831"/>
                      <a:pt x="7132" y="795"/>
                      <a:pt x="7073" y="617"/>
                    </a:cubicBezTo>
                    <a:cubicBezTo>
                      <a:pt x="7061" y="593"/>
                      <a:pt x="7013" y="569"/>
                      <a:pt x="6989" y="569"/>
                    </a:cubicBezTo>
                    <a:cubicBezTo>
                      <a:pt x="6946" y="585"/>
                      <a:pt x="6907" y="592"/>
                      <a:pt x="6871" y="592"/>
                    </a:cubicBezTo>
                    <a:cubicBezTo>
                      <a:pt x="6717" y="592"/>
                      <a:pt x="6617" y="468"/>
                      <a:pt x="6501" y="391"/>
                    </a:cubicBezTo>
                    <a:cubicBezTo>
                      <a:pt x="6430" y="343"/>
                      <a:pt x="6335" y="331"/>
                      <a:pt x="6251" y="319"/>
                    </a:cubicBezTo>
                    <a:cubicBezTo>
                      <a:pt x="6156" y="295"/>
                      <a:pt x="6061" y="295"/>
                      <a:pt x="5965" y="260"/>
                    </a:cubicBezTo>
                    <a:cubicBezTo>
                      <a:pt x="5880" y="217"/>
                      <a:pt x="5801" y="125"/>
                      <a:pt x="5701" y="125"/>
                    </a:cubicBezTo>
                    <a:cubicBezTo>
                      <a:pt x="5662" y="125"/>
                      <a:pt x="5620" y="139"/>
                      <a:pt x="5573" y="176"/>
                    </a:cubicBezTo>
                    <a:cubicBezTo>
                      <a:pt x="5561" y="184"/>
                      <a:pt x="5547" y="186"/>
                      <a:pt x="5531" y="186"/>
                    </a:cubicBezTo>
                    <a:cubicBezTo>
                      <a:pt x="5495" y="186"/>
                      <a:pt x="5451" y="173"/>
                      <a:pt x="5418" y="164"/>
                    </a:cubicBezTo>
                    <a:cubicBezTo>
                      <a:pt x="5299" y="129"/>
                      <a:pt x="5192" y="93"/>
                      <a:pt x="5084" y="33"/>
                    </a:cubicBezTo>
                    <a:cubicBezTo>
                      <a:pt x="5039" y="11"/>
                      <a:pt x="5000" y="0"/>
                      <a:pt x="4963"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4" name="Google Shape;794;p49"/>
              <p:cNvSpPr/>
              <p:nvPr/>
            </p:nvSpPr>
            <p:spPr>
              <a:xfrm>
                <a:off x="4563050" y="3089200"/>
                <a:ext cx="226250" cy="275525"/>
              </a:xfrm>
              <a:custGeom>
                <a:rect b="b" l="l" r="r" t="t"/>
                <a:pathLst>
                  <a:path extrusionOk="0" h="11021" w="9050">
                    <a:moveTo>
                      <a:pt x="6597" y="7142"/>
                    </a:moveTo>
                    <a:cubicBezTo>
                      <a:pt x="6631" y="7142"/>
                      <a:pt x="6677" y="7185"/>
                      <a:pt x="6752" y="7228"/>
                    </a:cubicBezTo>
                    <a:cubicBezTo>
                      <a:pt x="6686" y="7293"/>
                      <a:pt x="6631" y="7348"/>
                      <a:pt x="6604" y="7348"/>
                    </a:cubicBezTo>
                    <a:cubicBezTo>
                      <a:pt x="6601" y="7348"/>
                      <a:pt x="6599" y="7348"/>
                      <a:pt x="6597" y="7347"/>
                    </a:cubicBezTo>
                    <a:cubicBezTo>
                      <a:pt x="6537" y="7335"/>
                      <a:pt x="6502" y="7275"/>
                      <a:pt x="6454" y="7228"/>
                    </a:cubicBezTo>
                    <a:cubicBezTo>
                      <a:pt x="6502" y="7204"/>
                      <a:pt x="6537" y="7144"/>
                      <a:pt x="6585" y="7144"/>
                    </a:cubicBezTo>
                    <a:cubicBezTo>
                      <a:pt x="6589" y="7143"/>
                      <a:pt x="6593" y="7142"/>
                      <a:pt x="6597" y="7142"/>
                    </a:cubicBezTo>
                    <a:close/>
                    <a:moveTo>
                      <a:pt x="4387" y="0"/>
                    </a:moveTo>
                    <a:cubicBezTo>
                      <a:pt x="4344" y="0"/>
                      <a:pt x="4302" y="22"/>
                      <a:pt x="4263" y="72"/>
                    </a:cubicBezTo>
                    <a:cubicBezTo>
                      <a:pt x="4182" y="171"/>
                      <a:pt x="4101" y="256"/>
                      <a:pt x="3985" y="256"/>
                    </a:cubicBezTo>
                    <a:cubicBezTo>
                      <a:pt x="3947" y="256"/>
                      <a:pt x="3905" y="247"/>
                      <a:pt x="3858" y="227"/>
                    </a:cubicBezTo>
                    <a:cubicBezTo>
                      <a:pt x="3836" y="302"/>
                      <a:pt x="3818" y="354"/>
                      <a:pt x="3774" y="354"/>
                    </a:cubicBezTo>
                    <a:cubicBezTo>
                      <a:pt x="3749" y="354"/>
                      <a:pt x="3716" y="337"/>
                      <a:pt x="3668" y="298"/>
                    </a:cubicBezTo>
                    <a:cubicBezTo>
                      <a:pt x="3618" y="255"/>
                      <a:pt x="3542" y="247"/>
                      <a:pt x="3464" y="247"/>
                    </a:cubicBezTo>
                    <a:cubicBezTo>
                      <a:pt x="3412" y="247"/>
                      <a:pt x="3358" y="251"/>
                      <a:pt x="3311" y="251"/>
                    </a:cubicBezTo>
                    <a:cubicBezTo>
                      <a:pt x="3287" y="251"/>
                      <a:pt x="3263" y="358"/>
                      <a:pt x="3263" y="405"/>
                    </a:cubicBezTo>
                    <a:cubicBezTo>
                      <a:pt x="3263" y="465"/>
                      <a:pt x="3311" y="512"/>
                      <a:pt x="3335" y="560"/>
                    </a:cubicBezTo>
                    <a:cubicBezTo>
                      <a:pt x="3275" y="584"/>
                      <a:pt x="3216" y="632"/>
                      <a:pt x="3156" y="632"/>
                    </a:cubicBezTo>
                    <a:cubicBezTo>
                      <a:pt x="3085" y="632"/>
                      <a:pt x="3025" y="596"/>
                      <a:pt x="2954" y="584"/>
                    </a:cubicBezTo>
                    <a:cubicBezTo>
                      <a:pt x="2905" y="574"/>
                      <a:pt x="2865" y="557"/>
                      <a:pt x="2820" y="557"/>
                    </a:cubicBezTo>
                    <a:cubicBezTo>
                      <a:pt x="2809" y="557"/>
                      <a:pt x="2798" y="558"/>
                      <a:pt x="2787" y="560"/>
                    </a:cubicBezTo>
                    <a:cubicBezTo>
                      <a:pt x="2692" y="572"/>
                      <a:pt x="2596" y="596"/>
                      <a:pt x="2501" y="620"/>
                    </a:cubicBezTo>
                    <a:cubicBezTo>
                      <a:pt x="2382" y="643"/>
                      <a:pt x="2311" y="667"/>
                      <a:pt x="2299" y="822"/>
                    </a:cubicBezTo>
                    <a:cubicBezTo>
                      <a:pt x="2287" y="905"/>
                      <a:pt x="2203" y="1013"/>
                      <a:pt x="2120" y="1060"/>
                    </a:cubicBezTo>
                    <a:cubicBezTo>
                      <a:pt x="1977" y="1143"/>
                      <a:pt x="1822" y="1191"/>
                      <a:pt x="1668" y="1263"/>
                    </a:cubicBezTo>
                    <a:cubicBezTo>
                      <a:pt x="1584" y="1286"/>
                      <a:pt x="1525" y="1310"/>
                      <a:pt x="1561" y="1429"/>
                    </a:cubicBezTo>
                    <a:cubicBezTo>
                      <a:pt x="1620" y="1679"/>
                      <a:pt x="1489" y="1870"/>
                      <a:pt x="1251" y="1965"/>
                    </a:cubicBezTo>
                    <a:cubicBezTo>
                      <a:pt x="1191" y="1989"/>
                      <a:pt x="1144" y="2036"/>
                      <a:pt x="1120" y="2084"/>
                    </a:cubicBezTo>
                    <a:cubicBezTo>
                      <a:pt x="1072" y="2203"/>
                      <a:pt x="1060" y="2334"/>
                      <a:pt x="1001" y="2429"/>
                    </a:cubicBezTo>
                    <a:cubicBezTo>
                      <a:pt x="882" y="2632"/>
                      <a:pt x="691" y="2798"/>
                      <a:pt x="656" y="3060"/>
                    </a:cubicBezTo>
                    <a:cubicBezTo>
                      <a:pt x="644" y="3096"/>
                      <a:pt x="584" y="3132"/>
                      <a:pt x="549" y="3168"/>
                    </a:cubicBezTo>
                    <a:cubicBezTo>
                      <a:pt x="501" y="3203"/>
                      <a:pt x="429" y="3227"/>
                      <a:pt x="429" y="3263"/>
                    </a:cubicBezTo>
                    <a:cubicBezTo>
                      <a:pt x="394" y="3418"/>
                      <a:pt x="322" y="3608"/>
                      <a:pt x="382" y="3727"/>
                    </a:cubicBezTo>
                    <a:cubicBezTo>
                      <a:pt x="453" y="3870"/>
                      <a:pt x="406" y="3906"/>
                      <a:pt x="310" y="3953"/>
                    </a:cubicBezTo>
                    <a:cubicBezTo>
                      <a:pt x="418" y="4180"/>
                      <a:pt x="406" y="4203"/>
                      <a:pt x="215" y="4370"/>
                    </a:cubicBezTo>
                    <a:cubicBezTo>
                      <a:pt x="191" y="4394"/>
                      <a:pt x="156" y="4430"/>
                      <a:pt x="156" y="4453"/>
                    </a:cubicBezTo>
                    <a:cubicBezTo>
                      <a:pt x="179" y="4620"/>
                      <a:pt x="168" y="4787"/>
                      <a:pt x="132" y="4953"/>
                    </a:cubicBezTo>
                    <a:cubicBezTo>
                      <a:pt x="84" y="5239"/>
                      <a:pt x="96" y="5549"/>
                      <a:pt x="108" y="5846"/>
                    </a:cubicBezTo>
                    <a:cubicBezTo>
                      <a:pt x="132" y="6132"/>
                      <a:pt x="1" y="6418"/>
                      <a:pt x="108" y="6704"/>
                    </a:cubicBezTo>
                    <a:cubicBezTo>
                      <a:pt x="120" y="6739"/>
                      <a:pt x="84" y="6787"/>
                      <a:pt x="72" y="6823"/>
                    </a:cubicBezTo>
                    <a:cubicBezTo>
                      <a:pt x="72" y="6858"/>
                      <a:pt x="48" y="6894"/>
                      <a:pt x="48" y="6930"/>
                    </a:cubicBezTo>
                    <a:cubicBezTo>
                      <a:pt x="60" y="7109"/>
                      <a:pt x="72" y="7275"/>
                      <a:pt x="84" y="7442"/>
                    </a:cubicBezTo>
                    <a:cubicBezTo>
                      <a:pt x="96" y="7490"/>
                      <a:pt x="84" y="7549"/>
                      <a:pt x="108" y="7561"/>
                    </a:cubicBezTo>
                    <a:cubicBezTo>
                      <a:pt x="263" y="7668"/>
                      <a:pt x="239" y="7835"/>
                      <a:pt x="287" y="7978"/>
                    </a:cubicBezTo>
                    <a:cubicBezTo>
                      <a:pt x="358" y="8180"/>
                      <a:pt x="501" y="8347"/>
                      <a:pt x="537" y="8561"/>
                    </a:cubicBezTo>
                    <a:cubicBezTo>
                      <a:pt x="560" y="8668"/>
                      <a:pt x="644" y="8775"/>
                      <a:pt x="703" y="8883"/>
                    </a:cubicBezTo>
                    <a:cubicBezTo>
                      <a:pt x="775" y="8966"/>
                      <a:pt x="858" y="9037"/>
                      <a:pt x="930" y="9121"/>
                    </a:cubicBezTo>
                    <a:cubicBezTo>
                      <a:pt x="965" y="9168"/>
                      <a:pt x="1013" y="9216"/>
                      <a:pt x="1013" y="9264"/>
                    </a:cubicBezTo>
                    <a:cubicBezTo>
                      <a:pt x="1001" y="9371"/>
                      <a:pt x="1025" y="9454"/>
                      <a:pt x="1156" y="9490"/>
                    </a:cubicBezTo>
                    <a:cubicBezTo>
                      <a:pt x="1215" y="9514"/>
                      <a:pt x="1275" y="9561"/>
                      <a:pt x="1311" y="9609"/>
                    </a:cubicBezTo>
                    <a:cubicBezTo>
                      <a:pt x="1394" y="9728"/>
                      <a:pt x="1465" y="9859"/>
                      <a:pt x="1620" y="9918"/>
                    </a:cubicBezTo>
                    <a:cubicBezTo>
                      <a:pt x="1680" y="9942"/>
                      <a:pt x="1751" y="10037"/>
                      <a:pt x="1763" y="10109"/>
                    </a:cubicBezTo>
                    <a:cubicBezTo>
                      <a:pt x="1775" y="10228"/>
                      <a:pt x="1834" y="10252"/>
                      <a:pt x="1942" y="10287"/>
                    </a:cubicBezTo>
                    <a:cubicBezTo>
                      <a:pt x="2049" y="10323"/>
                      <a:pt x="2192" y="10371"/>
                      <a:pt x="2263" y="10454"/>
                    </a:cubicBezTo>
                    <a:cubicBezTo>
                      <a:pt x="2323" y="10538"/>
                      <a:pt x="2382" y="10573"/>
                      <a:pt x="2477" y="10585"/>
                    </a:cubicBezTo>
                    <a:cubicBezTo>
                      <a:pt x="2632" y="10621"/>
                      <a:pt x="2823" y="10585"/>
                      <a:pt x="2942" y="10776"/>
                    </a:cubicBezTo>
                    <a:cubicBezTo>
                      <a:pt x="2965" y="10823"/>
                      <a:pt x="3049" y="10859"/>
                      <a:pt x="3108" y="10871"/>
                    </a:cubicBezTo>
                    <a:cubicBezTo>
                      <a:pt x="3311" y="10871"/>
                      <a:pt x="3513" y="10847"/>
                      <a:pt x="3716" y="10847"/>
                    </a:cubicBezTo>
                    <a:cubicBezTo>
                      <a:pt x="3818" y="10847"/>
                      <a:pt x="3928" y="10873"/>
                      <a:pt x="4040" y="10873"/>
                    </a:cubicBezTo>
                    <a:cubicBezTo>
                      <a:pt x="4059" y="10873"/>
                      <a:pt x="4078" y="10873"/>
                      <a:pt x="4097" y="10871"/>
                    </a:cubicBezTo>
                    <a:cubicBezTo>
                      <a:pt x="4155" y="10864"/>
                      <a:pt x="4210" y="10857"/>
                      <a:pt x="4263" y="10857"/>
                    </a:cubicBezTo>
                    <a:cubicBezTo>
                      <a:pt x="4383" y="10857"/>
                      <a:pt x="4486" y="10890"/>
                      <a:pt x="4561" y="11014"/>
                    </a:cubicBezTo>
                    <a:cubicBezTo>
                      <a:pt x="4668" y="10990"/>
                      <a:pt x="4763" y="10966"/>
                      <a:pt x="4847" y="10966"/>
                    </a:cubicBezTo>
                    <a:cubicBezTo>
                      <a:pt x="4978" y="10966"/>
                      <a:pt x="5109" y="11002"/>
                      <a:pt x="5240" y="11014"/>
                    </a:cubicBezTo>
                    <a:cubicBezTo>
                      <a:pt x="5268" y="11017"/>
                      <a:pt x="5297" y="11020"/>
                      <a:pt x="5323" y="11020"/>
                    </a:cubicBezTo>
                    <a:cubicBezTo>
                      <a:pt x="5396" y="11020"/>
                      <a:pt x="5454" y="10996"/>
                      <a:pt x="5454" y="10883"/>
                    </a:cubicBezTo>
                    <a:cubicBezTo>
                      <a:pt x="5466" y="10847"/>
                      <a:pt x="5513" y="10799"/>
                      <a:pt x="5549" y="10788"/>
                    </a:cubicBezTo>
                    <a:cubicBezTo>
                      <a:pt x="5728" y="10740"/>
                      <a:pt x="5894" y="10680"/>
                      <a:pt x="6073" y="10657"/>
                    </a:cubicBezTo>
                    <a:cubicBezTo>
                      <a:pt x="6216" y="10633"/>
                      <a:pt x="6394" y="10502"/>
                      <a:pt x="6418" y="10371"/>
                    </a:cubicBezTo>
                    <a:cubicBezTo>
                      <a:pt x="6435" y="10244"/>
                      <a:pt x="6476" y="10189"/>
                      <a:pt x="6558" y="10189"/>
                    </a:cubicBezTo>
                    <a:cubicBezTo>
                      <a:pt x="6591" y="10189"/>
                      <a:pt x="6632" y="10199"/>
                      <a:pt x="6680" y="10216"/>
                    </a:cubicBezTo>
                    <a:cubicBezTo>
                      <a:pt x="6764" y="10240"/>
                      <a:pt x="6847" y="10252"/>
                      <a:pt x="6918" y="10276"/>
                    </a:cubicBezTo>
                    <a:cubicBezTo>
                      <a:pt x="6978" y="10157"/>
                      <a:pt x="7037" y="10073"/>
                      <a:pt x="7061" y="9978"/>
                    </a:cubicBezTo>
                    <a:cubicBezTo>
                      <a:pt x="7092" y="9834"/>
                      <a:pt x="7176" y="9797"/>
                      <a:pt x="7282" y="9797"/>
                    </a:cubicBezTo>
                    <a:cubicBezTo>
                      <a:pt x="7299" y="9797"/>
                      <a:pt x="7317" y="9798"/>
                      <a:pt x="7335" y="9799"/>
                    </a:cubicBezTo>
                    <a:cubicBezTo>
                      <a:pt x="7344" y="9800"/>
                      <a:pt x="7354" y="9800"/>
                      <a:pt x="7363" y="9800"/>
                    </a:cubicBezTo>
                    <a:cubicBezTo>
                      <a:pt x="7516" y="9800"/>
                      <a:pt x="7633" y="9707"/>
                      <a:pt x="7633" y="9549"/>
                    </a:cubicBezTo>
                    <a:cubicBezTo>
                      <a:pt x="7633" y="9490"/>
                      <a:pt x="7633" y="9406"/>
                      <a:pt x="7668" y="9383"/>
                    </a:cubicBezTo>
                    <a:cubicBezTo>
                      <a:pt x="7764" y="9311"/>
                      <a:pt x="7871" y="9228"/>
                      <a:pt x="7990" y="9204"/>
                    </a:cubicBezTo>
                    <a:cubicBezTo>
                      <a:pt x="8121" y="9168"/>
                      <a:pt x="8169" y="9085"/>
                      <a:pt x="8133" y="8990"/>
                    </a:cubicBezTo>
                    <a:cubicBezTo>
                      <a:pt x="8061" y="8752"/>
                      <a:pt x="8240" y="8609"/>
                      <a:pt x="8347" y="8442"/>
                    </a:cubicBezTo>
                    <a:cubicBezTo>
                      <a:pt x="8407" y="8359"/>
                      <a:pt x="8430" y="8275"/>
                      <a:pt x="8442" y="8180"/>
                    </a:cubicBezTo>
                    <a:cubicBezTo>
                      <a:pt x="8466" y="8061"/>
                      <a:pt x="8538" y="7966"/>
                      <a:pt x="8573" y="7847"/>
                    </a:cubicBezTo>
                    <a:cubicBezTo>
                      <a:pt x="8597" y="7787"/>
                      <a:pt x="8633" y="7716"/>
                      <a:pt x="8621" y="7668"/>
                    </a:cubicBezTo>
                    <a:cubicBezTo>
                      <a:pt x="8597" y="7513"/>
                      <a:pt x="8621" y="7406"/>
                      <a:pt x="8752" y="7323"/>
                    </a:cubicBezTo>
                    <a:cubicBezTo>
                      <a:pt x="8835" y="7263"/>
                      <a:pt x="8859" y="7204"/>
                      <a:pt x="8776" y="7120"/>
                    </a:cubicBezTo>
                    <a:cubicBezTo>
                      <a:pt x="8704" y="7049"/>
                      <a:pt x="8680" y="6966"/>
                      <a:pt x="8752" y="6894"/>
                    </a:cubicBezTo>
                    <a:cubicBezTo>
                      <a:pt x="8871" y="6787"/>
                      <a:pt x="8871" y="6644"/>
                      <a:pt x="8871" y="6501"/>
                    </a:cubicBezTo>
                    <a:cubicBezTo>
                      <a:pt x="8859" y="6418"/>
                      <a:pt x="8871" y="6335"/>
                      <a:pt x="8871" y="6251"/>
                    </a:cubicBezTo>
                    <a:cubicBezTo>
                      <a:pt x="8931" y="6239"/>
                      <a:pt x="8978" y="6227"/>
                      <a:pt x="9050" y="6216"/>
                    </a:cubicBezTo>
                    <a:cubicBezTo>
                      <a:pt x="9002" y="6108"/>
                      <a:pt x="8954" y="6025"/>
                      <a:pt x="8919" y="5918"/>
                    </a:cubicBezTo>
                    <a:cubicBezTo>
                      <a:pt x="8907" y="5870"/>
                      <a:pt x="8919" y="5775"/>
                      <a:pt x="8954" y="5751"/>
                    </a:cubicBezTo>
                    <a:cubicBezTo>
                      <a:pt x="9050" y="5704"/>
                      <a:pt x="9014" y="5656"/>
                      <a:pt x="8966" y="5596"/>
                    </a:cubicBezTo>
                    <a:cubicBezTo>
                      <a:pt x="8931" y="5537"/>
                      <a:pt x="8871" y="5442"/>
                      <a:pt x="8883" y="5418"/>
                    </a:cubicBezTo>
                    <a:cubicBezTo>
                      <a:pt x="8990" y="5251"/>
                      <a:pt x="8907" y="5084"/>
                      <a:pt x="8907" y="4930"/>
                    </a:cubicBezTo>
                    <a:cubicBezTo>
                      <a:pt x="8895" y="4692"/>
                      <a:pt x="8847" y="4442"/>
                      <a:pt x="8800" y="4203"/>
                    </a:cubicBezTo>
                    <a:cubicBezTo>
                      <a:pt x="8740" y="3918"/>
                      <a:pt x="8657" y="3632"/>
                      <a:pt x="8585" y="3334"/>
                    </a:cubicBezTo>
                    <a:cubicBezTo>
                      <a:pt x="8502" y="2965"/>
                      <a:pt x="8383" y="2608"/>
                      <a:pt x="8133" y="2298"/>
                    </a:cubicBezTo>
                    <a:cubicBezTo>
                      <a:pt x="8026" y="2144"/>
                      <a:pt x="7907" y="1989"/>
                      <a:pt x="7823" y="1822"/>
                    </a:cubicBezTo>
                    <a:cubicBezTo>
                      <a:pt x="7764" y="1739"/>
                      <a:pt x="7728" y="1655"/>
                      <a:pt x="7609" y="1620"/>
                    </a:cubicBezTo>
                    <a:cubicBezTo>
                      <a:pt x="7526" y="1596"/>
                      <a:pt x="7395" y="1536"/>
                      <a:pt x="7395" y="1501"/>
                    </a:cubicBezTo>
                    <a:cubicBezTo>
                      <a:pt x="7407" y="1298"/>
                      <a:pt x="7252" y="1215"/>
                      <a:pt x="7156" y="1084"/>
                    </a:cubicBezTo>
                    <a:cubicBezTo>
                      <a:pt x="7097" y="1001"/>
                      <a:pt x="7037" y="965"/>
                      <a:pt x="6942" y="953"/>
                    </a:cubicBezTo>
                    <a:cubicBezTo>
                      <a:pt x="6823" y="929"/>
                      <a:pt x="6692" y="893"/>
                      <a:pt x="6692" y="727"/>
                    </a:cubicBezTo>
                    <a:cubicBezTo>
                      <a:pt x="6692" y="691"/>
                      <a:pt x="6633" y="643"/>
                      <a:pt x="6597" y="643"/>
                    </a:cubicBezTo>
                    <a:cubicBezTo>
                      <a:pt x="6394" y="643"/>
                      <a:pt x="6228" y="536"/>
                      <a:pt x="6097" y="381"/>
                    </a:cubicBezTo>
                    <a:cubicBezTo>
                      <a:pt x="6077" y="362"/>
                      <a:pt x="6042" y="343"/>
                      <a:pt x="6017" y="343"/>
                    </a:cubicBezTo>
                    <a:cubicBezTo>
                      <a:pt x="6011" y="343"/>
                      <a:pt x="6006" y="344"/>
                      <a:pt x="6002" y="346"/>
                    </a:cubicBezTo>
                    <a:cubicBezTo>
                      <a:pt x="5968" y="351"/>
                      <a:pt x="5936" y="353"/>
                      <a:pt x="5904" y="353"/>
                    </a:cubicBezTo>
                    <a:cubicBezTo>
                      <a:pt x="5714" y="353"/>
                      <a:pt x="5565" y="263"/>
                      <a:pt x="5442" y="120"/>
                    </a:cubicBezTo>
                    <a:cubicBezTo>
                      <a:pt x="5419" y="96"/>
                      <a:pt x="5376" y="83"/>
                      <a:pt x="5339" y="83"/>
                    </a:cubicBezTo>
                    <a:cubicBezTo>
                      <a:pt x="5318" y="83"/>
                      <a:pt x="5300" y="87"/>
                      <a:pt x="5287" y="96"/>
                    </a:cubicBezTo>
                    <a:cubicBezTo>
                      <a:pt x="5132" y="143"/>
                      <a:pt x="4978" y="215"/>
                      <a:pt x="4847" y="274"/>
                    </a:cubicBezTo>
                    <a:cubicBezTo>
                      <a:pt x="4728" y="203"/>
                      <a:pt x="4620" y="155"/>
                      <a:pt x="4537" y="72"/>
                    </a:cubicBezTo>
                    <a:cubicBezTo>
                      <a:pt x="4487" y="28"/>
                      <a:pt x="4436" y="0"/>
                      <a:pt x="4387"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8_1">
    <p:spTree>
      <p:nvGrpSpPr>
        <p:cNvPr id="795" name="Shape 795"/>
        <p:cNvGrpSpPr/>
        <p:nvPr/>
      </p:nvGrpSpPr>
      <p:grpSpPr>
        <a:xfrm>
          <a:off x="0" y="0"/>
          <a:ext cx="0" cy="0"/>
          <a:chOff x="0" y="0"/>
          <a:chExt cx="0" cy="0"/>
        </a:xfrm>
      </p:grpSpPr>
      <p:sp>
        <p:nvSpPr>
          <p:cNvPr id="796" name="Google Shape;796;p50"/>
          <p:cNvSpPr txBox="1"/>
          <p:nvPr>
            <p:ph hasCustomPrompt="1" type="title"/>
          </p:nvPr>
        </p:nvSpPr>
        <p:spPr>
          <a:xfrm>
            <a:off x="1048263" y="1976600"/>
            <a:ext cx="1953600" cy="674100"/>
          </a:xfrm>
          <a:prstGeom prst="rect">
            <a:avLst/>
          </a:prstGeom>
          <a:solidFill>
            <a:schemeClr val="accent1"/>
          </a:solidFill>
          <a:ln cap="flat" cmpd="sng" w="152400">
            <a:solidFill>
              <a:schemeClr val="accent1"/>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797" name="Google Shape;797;p50"/>
          <p:cNvSpPr txBox="1"/>
          <p:nvPr>
            <p:ph idx="1" type="subTitle"/>
          </p:nvPr>
        </p:nvSpPr>
        <p:spPr>
          <a:xfrm>
            <a:off x="972063" y="3478300"/>
            <a:ext cx="2106000" cy="1490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798" name="Google Shape;798;p50"/>
          <p:cNvSpPr txBox="1"/>
          <p:nvPr>
            <p:ph idx="2" type="subTitle"/>
          </p:nvPr>
        </p:nvSpPr>
        <p:spPr>
          <a:xfrm>
            <a:off x="972063" y="3006100"/>
            <a:ext cx="2106000" cy="674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2pPr>
            <a:lvl3pPr lvl="2"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3pPr>
            <a:lvl4pPr lvl="3"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4pPr>
            <a:lvl5pPr lvl="4"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5pPr>
            <a:lvl6pPr lvl="5"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6pPr>
            <a:lvl7pPr lvl="6"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7pPr>
            <a:lvl8pPr lvl="7"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8pPr>
            <a:lvl9pPr lvl="8"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9pPr>
          </a:lstStyle>
          <a:p/>
        </p:txBody>
      </p:sp>
      <p:sp>
        <p:nvSpPr>
          <p:cNvPr id="799" name="Google Shape;799;p50"/>
          <p:cNvSpPr txBox="1"/>
          <p:nvPr>
            <p:ph hasCustomPrompt="1" idx="3" type="title"/>
          </p:nvPr>
        </p:nvSpPr>
        <p:spPr>
          <a:xfrm>
            <a:off x="3595200" y="1976600"/>
            <a:ext cx="1953600" cy="674100"/>
          </a:xfrm>
          <a:prstGeom prst="rect">
            <a:avLst/>
          </a:prstGeom>
          <a:solidFill>
            <a:schemeClr val="dk2"/>
          </a:solidFill>
          <a:ln cap="flat" cmpd="sng" w="152400">
            <a:solidFill>
              <a:schemeClr val="dk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800" name="Google Shape;800;p50"/>
          <p:cNvSpPr txBox="1"/>
          <p:nvPr>
            <p:ph idx="4" type="subTitle"/>
          </p:nvPr>
        </p:nvSpPr>
        <p:spPr>
          <a:xfrm>
            <a:off x="3519000" y="3478300"/>
            <a:ext cx="2106000" cy="1490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01" name="Google Shape;801;p50"/>
          <p:cNvSpPr txBox="1"/>
          <p:nvPr>
            <p:ph idx="5" type="subTitle"/>
          </p:nvPr>
        </p:nvSpPr>
        <p:spPr>
          <a:xfrm>
            <a:off x="3519000" y="3006100"/>
            <a:ext cx="2106000" cy="674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2pPr>
            <a:lvl3pPr lvl="2"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3pPr>
            <a:lvl4pPr lvl="3"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4pPr>
            <a:lvl5pPr lvl="4"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5pPr>
            <a:lvl6pPr lvl="5"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6pPr>
            <a:lvl7pPr lvl="6"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7pPr>
            <a:lvl8pPr lvl="7"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8pPr>
            <a:lvl9pPr lvl="8"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9pPr>
          </a:lstStyle>
          <a:p/>
        </p:txBody>
      </p:sp>
      <p:sp>
        <p:nvSpPr>
          <p:cNvPr id="802" name="Google Shape;802;p50"/>
          <p:cNvSpPr txBox="1"/>
          <p:nvPr>
            <p:ph hasCustomPrompt="1" idx="6" type="title"/>
          </p:nvPr>
        </p:nvSpPr>
        <p:spPr>
          <a:xfrm>
            <a:off x="6142138" y="1976600"/>
            <a:ext cx="1953600" cy="674100"/>
          </a:xfrm>
          <a:prstGeom prst="rect">
            <a:avLst/>
          </a:prstGeom>
          <a:solidFill>
            <a:schemeClr val="accent2"/>
          </a:solidFill>
          <a:ln cap="flat" cmpd="sng" w="152400">
            <a:solidFill>
              <a:schemeClr val="accent2"/>
            </a:solidFill>
            <a:prstDash val="solid"/>
            <a:round/>
            <a:headEnd len="sm" w="sm" type="none"/>
            <a:tailEnd len="sm" w="sm" type="none"/>
          </a:ln>
        </p:spPr>
        <p:txBody>
          <a:bodyPr anchorCtr="0" anchor="ctr" bIns="91425" lIns="91425" spcFirstLastPara="1" rIns="91425" wrap="square" tIns="91425">
            <a:noAutofit/>
          </a:bodyPr>
          <a:lstStyle>
            <a:lvl1pPr lvl="0" rtl="0" algn="ctr">
              <a:spcBef>
                <a:spcPts val="0"/>
              </a:spcBef>
              <a:spcAft>
                <a:spcPts val="0"/>
              </a:spcAft>
              <a:buClr>
                <a:schemeClr val="lt1"/>
              </a:buClr>
              <a:buSzPts val="6000"/>
              <a:buNone/>
              <a:defRPr sz="3000">
                <a:solidFill>
                  <a:schemeClr val="lt1"/>
                </a:solidFill>
              </a:defRPr>
            </a:lvl1pPr>
            <a:lvl2pPr lvl="1" rtl="0" algn="ctr">
              <a:spcBef>
                <a:spcPts val="0"/>
              </a:spcBef>
              <a:spcAft>
                <a:spcPts val="0"/>
              </a:spcAft>
              <a:buClr>
                <a:schemeClr val="lt1"/>
              </a:buClr>
              <a:buSzPts val="6000"/>
              <a:buNone/>
              <a:defRPr sz="6000">
                <a:solidFill>
                  <a:schemeClr val="lt1"/>
                </a:solidFill>
              </a:defRPr>
            </a:lvl2pPr>
            <a:lvl3pPr lvl="2" rtl="0" algn="ctr">
              <a:spcBef>
                <a:spcPts val="0"/>
              </a:spcBef>
              <a:spcAft>
                <a:spcPts val="0"/>
              </a:spcAft>
              <a:buClr>
                <a:schemeClr val="lt1"/>
              </a:buClr>
              <a:buSzPts val="6000"/>
              <a:buNone/>
              <a:defRPr sz="6000">
                <a:solidFill>
                  <a:schemeClr val="lt1"/>
                </a:solidFill>
              </a:defRPr>
            </a:lvl3pPr>
            <a:lvl4pPr lvl="3" rtl="0" algn="ctr">
              <a:spcBef>
                <a:spcPts val="0"/>
              </a:spcBef>
              <a:spcAft>
                <a:spcPts val="0"/>
              </a:spcAft>
              <a:buClr>
                <a:schemeClr val="lt1"/>
              </a:buClr>
              <a:buSzPts val="6000"/>
              <a:buNone/>
              <a:defRPr sz="6000">
                <a:solidFill>
                  <a:schemeClr val="lt1"/>
                </a:solidFill>
              </a:defRPr>
            </a:lvl4pPr>
            <a:lvl5pPr lvl="4" rtl="0" algn="ctr">
              <a:spcBef>
                <a:spcPts val="0"/>
              </a:spcBef>
              <a:spcAft>
                <a:spcPts val="0"/>
              </a:spcAft>
              <a:buClr>
                <a:schemeClr val="lt1"/>
              </a:buClr>
              <a:buSzPts val="6000"/>
              <a:buNone/>
              <a:defRPr sz="6000">
                <a:solidFill>
                  <a:schemeClr val="lt1"/>
                </a:solidFill>
              </a:defRPr>
            </a:lvl5pPr>
            <a:lvl6pPr lvl="5" rtl="0" algn="ctr">
              <a:spcBef>
                <a:spcPts val="0"/>
              </a:spcBef>
              <a:spcAft>
                <a:spcPts val="0"/>
              </a:spcAft>
              <a:buClr>
                <a:schemeClr val="lt1"/>
              </a:buClr>
              <a:buSzPts val="6000"/>
              <a:buNone/>
              <a:defRPr sz="6000">
                <a:solidFill>
                  <a:schemeClr val="lt1"/>
                </a:solidFill>
              </a:defRPr>
            </a:lvl6pPr>
            <a:lvl7pPr lvl="6" rtl="0" algn="ctr">
              <a:spcBef>
                <a:spcPts val="0"/>
              </a:spcBef>
              <a:spcAft>
                <a:spcPts val="0"/>
              </a:spcAft>
              <a:buClr>
                <a:schemeClr val="lt1"/>
              </a:buClr>
              <a:buSzPts val="6000"/>
              <a:buNone/>
              <a:defRPr sz="6000">
                <a:solidFill>
                  <a:schemeClr val="lt1"/>
                </a:solidFill>
              </a:defRPr>
            </a:lvl7pPr>
            <a:lvl8pPr lvl="7" rtl="0" algn="ctr">
              <a:spcBef>
                <a:spcPts val="0"/>
              </a:spcBef>
              <a:spcAft>
                <a:spcPts val="0"/>
              </a:spcAft>
              <a:buClr>
                <a:schemeClr val="lt1"/>
              </a:buClr>
              <a:buSzPts val="6000"/>
              <a:buNone/>
              <a:defRPr sz="6000">
                <a:solidFill>
                  <a:schemeClr val="lt1"/>
                </a:solidFill>
              </a:defRPr>
            </a:lvl8pPr>
            <a:lvl9pPr lvl="8" rtl="0" algn="ctr">
              <a:spcBef>
                <a:spcPts val="0"/>
              </a:spcBef>
              <a:spcAft>
                <a:spcPts val="0"/>
              </a:spcAft>
              <a:buClr>
                <a:schemeClr val="lt1"/>
              </a:buClr>
              <a:buSzPts val="6000"/>
              <a:buNone/>
              <a:defRPr sz="6000">
                <a:solidFill>
                  <a:schemeClr val="lt1"/>
                </a:solidFill>
              </a:defRPr>
            </a:lvl9pPr>
          </a:lstStyle>
          <a:p>
            <a:r>
              <a:t>xx%</a:t>
            </a:r>
          </a:p>
        </p:txBody>
      </p:sp>
      <p:sp>
        <p:nvSpPr>
          <p:cNvPr id="803" name="Google Shape;803;p50"/>
          <p:cNvSpPr txBox="1"/>
          <p:nvPr>
            <p:ph idx="7" type="subTitle"/>
          </p:nvPr>
        </p:nvSpPr>
        <p:spPr>
          <a:xfrm>
            <a:off x="6065938" y="3478300"/>
            <a:ext cx="2106000" cy="14904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804" name="Google Shape;804;p50"/>
          <p:cNvSpPr txBox="1"/>
          <p:nvPr>
            <p:ph idx="8" type="subTitle"/>
          </p:nvPr>
        </p:nvSpPr>
        <p:spPr>
          <a:xfrm>
            <a:off x="6065938" y="3006100"/>
            <a:ext cx="2106000" cy="674100"/>
          </a:xfrm>
          <a:prstGeom prst="rect">
            <a:avLst/>
          </a:prstGeom>
        </p:spPr>
        <p:txBody>
          <a:bodyPr anchorCtr="0" anchor="b" bIns="91425" lIns="91425" spcFirstLastPara="1" rIns="91425" wrap="square" tIns="91425">
            <a:noAutofit/>
          </a:bodyPr>
          <a:lstStyle>
            <a:lvl1pPr lvl="0" rtl="0" algn="ctr">
              <a:spcBef>
                <a:spcPts val="0"/>
              </a:spcBef>
              <a:spcAft>
                <a:spcPts val="0"/>
              </a:spcAft>
              <a:buClr>
                <a:schemeClr val="dk1"/>
              </a:buClr>
              <a:buSzPts val="2400"/>
              <a:buFont typeface="DM Sans"/>
              <a:buNone/>
              <a:defRPr b="1" sz="2200">
                <a:solidFill>
                  <a:schemeClr val="dk1"/>
                </a:solidFill>
                <a:latin typeface="Preahvihear"/>
                <a:ea typeface="Preahvihear"/>
                <a:cs typeface="Preahvihear"/>
                <a:sym typeface="Preahvihear"/>
              </a:defRPr>
            </a:lvl1pPr>
            <a:lvl2pPr lvl="1"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2pPr>
            <a:lvl3pPr lvl="2"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3pPr>
            <a:lvl4pPr lvl="3"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4pPr>
            <a:lvl5pPr lvl="4"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5pPr>
            <a:lvl6pPr lvl="5"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6pPr>
            <a:lvl7pPr lvl="6"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7pPr>
            <a:lvl8pPr lvl="7"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8pPr>
            <a:lvl9pPr lvl="8" rtl="0" algn="ctr">
              <a:lnSpc>
                <a:spcPct val="100000"/>
              </a:lnSpc>
              <a:spcBef>
                <a:spcPts val="0"/>
              </a:spcBef>
              <a:spcAft>
                <a:spcPts val="0"/>
              </a:spcAft>
              <a:buClr>
                <a:schemeClr val="dk1"/>
              </a:buClr>
              <a:buSzPts val="2400"/>
              <a:buFont typeface="DM Sans"/>
              <a:buNone/>
              <a:defRPr b="1" sz="2400">
                <a:solidFill>
                  <a:schemeClr val="dk1"/>
                </a:solidFill>
                <a:latin typeface="DM Sans"/>
                <a:ea typeface="DM Sans"/>
                <a:cs typeface="DM Sans"/>
                <a:sym typeface="DM Sans"/>
              </a:defRPr>
            </a:lvl9pPr>
          </a:lstStyle>
          <a:p/>
        </p:txBody>
      </p:sp>
      <p:sp>
        <p:nvSpPr>
          <p:cNvPr id="805" name="Google Shape;805;p50"/>
          <p:cNvSpPr txBox="1"/>
          <p:nvPr>
            <p:ph idx="9" type="title"/>
          </p:nvPr>
        </p:nvSpPr>
        <p:spPr>
          <a:xfrm>
            <a:off x="720000" y="593367"/>
            <a:ext cx="7704000" cy="7635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06" name="Google Shape;806;p50"/>
          <p:cNvSpPr/>
          <p:nvPr/>
        </p:nvSpPr>
        <p:spPr>
          <a:xfrm>
            <a:off x="50" y="6489600"/>
            <a:ext cx="9144000" cy="3684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07" name="Google Shape;807;p50"/>
          <p:cNvGrpSpPr/>
          <p:nvPr/>
        </p:nvGrpSpPr>
        <p:grpSpPr>
          <a:xfrm>
            <a:off x="-177844" y="-204488"/>
            <a:ext cx="10678345" cy="8877592"/>
            <a:chOff x="-177844" y="-153370"/>
            <a:chExt cx="10678345" cy="6658361"/>
          </a:xfrm>
        </p:grpSpPr>
        <p:grpSp>
          <p:nvGrpSpPr>
            <p:cNvPr id="808" name="Google Shape;808;p50"/>
            <p:cNvGrpSpPr/>
            <p:nvPr/>
          </p:nvGrpSpPr>
          <p:grpSpPr>
            <a:xfrm flipH="1" rot="5773645">
              <a:off x="-439774" y="244356"/>
              <a:ext cx="1673718" cy="974050"/>
              <a:chOff x="667025" y="1177750"/>
              <a:chExt cx="1169825" cy="680800"/>
            </a:xfrm>
          </p:grpSpPr>
          <p:sp>
            <p:nvSpPr>
              <p:cNvPr id="809" name="Google Shape;809;p50"/>
              <p:cNvSpPr/>
              <p:nvPr/>
            </p:nvSpPr>
            <p:spPr>
              <a:xfrm>
                <a:off x="674175" y="1177750"/>
                <a:ext cx="1162675" cy="680800"/>
              </a:xfrm>
              <a:custGeom>
                <a:rect b="b" l="l" r="r" t="t"/>
                <a:pathLst>
                  <a:path extrusionOk="0" h="27232" w="46507">
                    <a:moveTo>
                      <a:pt x="43792" y="2640"/>
                    </a:moveTo>
                    <a:lnTo>
                      <a:pt x="43804" y="2795"/>
                    </a:lnTo>
                    <a:cubicBezTo>
                      <a:pt x="43673" y="2795"/>
                      <a:pt x="43554" y="2807"/>
                      <a:pt x="43423" y="2807"/>
                    </a:cubicBezTo>
                    <a:cubicBezTo>
                      <a:pt x="43423" y="2807"/>
                      <a:pt x="43411" y="2723"/>
                      <a:pt x="43411" y="2688"/>
                    </a:cubicBezTo>
                    <a:cubicBezTo>
                      <a:pt x="43542" y="2676"/>
                      <a:pt x="43661" y="2652"/>
                      <a:pt x="43792" y="2640"/>
                    </a:cubicBezTo>
                    <a:close/>
                    <a:moveTo>
                      <a:pt x="45530" y="7783"/>
                    </a:moveTo>
                    <a:cubicBezTo>
                      <a:pt x="45554" y="7807"/>
                      <a:pt x="45590" y="7819"/>
                      <a:pt x="45614" y="7843"/>
                    </a:cubicBezTo>
                    <a:cubicBezTo>
                      <a:pt x="45614" y="8081"/>
                      <a:pt x="45435" y="8188"/>
                      <a:pt x="45268" y="8295"/>
                    </a:cubicBezTo>
                    <a:cubicBezTo>
                      <a:pt x="45244" y="8272"/>
                      <a:pt x="45221" y="8260"/>
                      <a:pt x="45197" y="8236"/>
                    </a:cubicBezTo>
                    <a:lnTo>
                      <a:pt x="45530" y="7783"/>
                    </a:lnTo>
                    <a:close/>
                    <a:moveTo>
                      <a:pt x="35767" y="19654"/>
                    </a:moveTo>
                    <a:cubicBezTo>
                      <a:pt x="35791" y="19666"/>
                      <a:pt x="35815" y="19678"/>
                      <a:pt x="35838" y="19690"/>
                    </a:cubicBezTo>
                    <a:cubicBezTo>
                      <a:pt x="35731" y="19821"/>
                      <a:pt x="35624" y="19952"/>
                      <a:pt x="35446" y="20154"/>
                    </a:cubicBezTo>
                    <a:cubicBezTo>
                      <a:pt x="35373" y="19999"/>
                      <a:pt x="35310" y="19880"/>
                      <a:pt x="35248" y="19758"/>
                    </a:cubicBezTo>
                    <a:lnTo>
                      <a:pt x="35248" y="19758"/>
                    </a:lnTo>
                    <a:cubicBezTo>
                      <a:pt x="35421" y="19723"/>
                      <a:pt x="35594" y="19692"/>
                      <a:pt x="35767" y="19654"/>
                    </a:cubicBezTo>
                    <a:close/>
                    <a:moveTo>
                      <a:pt x="23028" y="25081"/>
                    </a:moveTo>
                    <a:cubicBezTo>
                      <a:pt x="23114" y="25081"/>
                      <a:pt x="23200" y="25141"/>
                      <a:pt x="23277" y="25155"/>
                    </a:cubicBezTo>
                    <a:cubicBezTo>
                      <a:pt x="23337" y="25166"/>
                      <a:pt x="23373" y="25262"/>
                      <a:pt x="23408" y="25309"/>
                    </a:cubicBezTo>
                    <a:cubicBezTo>
                      <a:pt x="23396" y="25333"/>
                      <a:pt x="23373" y="25345"/>
                      <a:pt x="23361" y="25369"/>
                    </a:cubicBezTo>
                    <a:cubicBezTo>
                      <a:pt x="23206" y="25309"/>
                      <a:pt x="23039" y="25262"/>
                      <a:pt x="22849" y="25202"/>
                    </a:cubicBezTo>
                    <a:cubicBezTo>
                      <a:pt x="22907" y="25110"/>
                      <a:pt x="22968" y="25081"/>
                      <a:pt x="23028" y="25081"/>
                    </a:cubicBezTo>
                    <a:close/>
                    <a:moveTo>
                      <a:pt x="34041" y="0"/>
                    </a:moveTo>
                    <a:cubicBezTo>
                      <a:pt x="33860" y="0"/>
                      <a:pt x="33678" y="15"/>
                      <a:pt x="33493" y="44"/>
                    </a:cubicBezTo>
                    <a:cubicBezTo>
                      <a:pt x="32243" y="259"/>
                      <a:pt x="31255" y="925"/>
                      <a:pt x="30481" y="1914"/>
                    </a:cubicBezTo>
                    <a:cubicBezTo>
                      <a:pt x="30147" y="2342"/>
                      <a:pt x="29850" y="2795"/>
                      <a:pt x="29528" y="3235"/>
                    </a:cubicBezTo>
                    <a:cubicBezTo>
                      <a:pt x="29469" y="3319"/>
                      <a:pt x="29385" y="3390"/>
                      <a:pt x="29302" y="3497"/>
                    </a:cubicBezTo>
                    <a:cubicBezTo>
                      <a:pt x="29088" y="2437"/>
                      <a:pt x="28540" y="1687"/>
                      <a:pt x="27659" y="1152"/>
                    </a:cubicBezTo>
                    <a:cubicBezTo>
                      <a:pt x="27176" y="861"/>
                      <a:pt x="26669" y="742"/>
                      <a:pt x="26156" y="742"/>
                    </a:cubicBezTo>
                    <a:cubicBezTo>
                      <a:pt x="25872" y="742"/>
                      <a:pt x="25586" y="778"/>
                      <a:pt x="25301" y="842"/>
                    </a:cubicBezTo>
                    <a:cubicBezTo>
                      <a:pt x="24647" y="985"/>
                      <a:pt x="23956" y="1128"/>
                      <a:pt x="23385" y="1545"/>
                    </a:cubicBezTo>
                    <a:cubicBezTo>
                      <a:pt x="23254" y="1628"/>
                      <a:pt x="23099" y="1687"/>
                      <a:pt x="22968" y="1783"/>
                    </a:cubicBezTo>
                    <a:cubicBezTo>
                      <a:pt x="22646" y="2033"/>
                      <a:pt x="22301" y="2247"/>
                      <a:pt x="22027" y="2545"/>
                    </a:cubicBezTo>
                    <a:cubicBezTo>
                      <a:pt x="21801" y="2783"/>
                      <a:pt x="21670" y="3104"/>
                      <a:pt x="21491" y="3390"/>
                    </a:cubicBezTo>
                    <a:cubicBezTo>
                      <a:pt x="21349" y="3604"/>
                      <a:pt x="21206" y="3819"/>
                      <a:pt x="21075" y="4033"/>
                    </a:cubicBezTo>
                    <a:cubicBezTo>
                      <a:pt x="21039" y="4092"/>
                      <a:pt x="21051" y="4176"/>
                      <a:pt x="21039" y="4235"/>
                    </a:cubicBezTo>
                    <a:cubicBezTo>
                      <a:pt x="21027" y="4295"/>
                      <a:pt x="21027" y="4366"/>
                      <a:pt x="21003" y="4426"/>
                    </a:cubicBezTo>
                    <a:cubicBezTo>
                      <a:pt x="20884" y="4688"/>
                      <a:pt x="20753" y="4950"/>
                      <a:pt x="20646" y="5224"/>
                    </a:cubicBezTo>
                    <a:cubicBezTo>
                      <a:pt x="20384" y="5890"/>
                      <a:pt x="20134" y="6557"/>
                      <a:pt x="19872" y="7224"/>
                    </a:cubicBezTo>
                    <a:cubicBezTo>
                      <a:pt x="19848" y="7283"/>
                      <a:pt x="19789" y="7331"/>
                      <a:pt x="19753" y="7390"/>
                    </a:cubicBezTo>
                    <a:cubicBezTo>
                      <a:pt x="19229" y="6343"/>
                      <a:pt x="18360" y="5807"/>
                      <a:pt x="17253" y="5724"/>
                    </a:cubicBezTo>
                    <a:cubicBezTo>
                      <a:pt x="17154" y="5716"/>
                      <a:pt x="17056" y="5713"/>
                      <a:pt x="16958" y="5713"/>
                    </a:cubicBezTo>
                    <a:cubicBezTo>
                      <a:pt x="16092" y="5713"/>
                      <a:pt x="15275" y="5995"/>
                      <a:pt x="14526" y="6498"/>
                    </a:cubicBezTo>
                    <a:cubicBezTo>
                      <a:pt x="14050" y="6819"/>
                      <a:pt x="13550" y="7129"/>
                      <a:pt x="13121" y="7545"/>
                    </a:cubicBezTo>
                    <a:cubicBezTo>
                      <a:pt x="12967" y="7712"/>
                      <a:pt x="12752" y="7831"/>
                      <a:pt x="12609" y="8010"/>
                    </a:cubicBezTo>
                    <a:cubicBezTo>
                      <a:pt x="12276" y="8426"/>
                      <a:pt x="11943" y="8867"/>
                      <a:pt x="11621" y="9295"/>
                    </a:cubicBezTo>
                    <a:cubicBezTo>
                      <a:pt x="11264" y="9784"/>
                      <a:pt x="10919" y="10272"/>
                      <a:pt x="10573" y="10772"/>
                    </a:cubicBezTo>
                    <a:cubicBezTo>
                      <a:pt x="10264" y="11212"/>
                      <a:pt x="9990" y="11689"/>
                      <a:pt x="9669" y="12117"/>
                    </a:cubicBezTo>
                    <a:cubicBezTo>
                      <a:pt x="9371" y="12522"/>
                      <a:pt x="9038" y="12903"/>
                      <a:pt x="8692" y="13284"/>
                    </a:cubicBezTo>
                    <a:cubicBezTo>
                      <a:pt x="8061" y="13987"/>
                      <a:pt x="7418" y="14677"/>
                      <a:pt x="6787" y="15368"/>
                    </a:cubicBezTo>
                    <a:cubicBezTo>
                      <a:pt x="5966" y="16284"/>
                      <a:pt x="5085" y="17106"/>
                      <a:pt x="4120" y="17868"/>
                    </a:cubicBezTo>
                    <a:cubicBezTo>
                      <a:pt x="3858" y="18070"/>
                      <a:pt x="3596" y="18273"/>
                      <a:pt x="3334" y="18475"/>
                    </a:cubicBezTo>
                    <a:cubicBezTo>
                      <a:pt x="3227" y="18570"/>
                      <a:pt x="3144" y="18678"/>
                      <a:pt x="3037" y="18761"/>
                    </a:cubicBezTo>
                    <a:cubicBezTo>
                      <a:pt x="2287" y="19344"/>
                      <a:pt x="1525" y="19904"/>
                      <a:pt x="786" y="20487"/>
                    </a:cubicBezTo>
                    <a:cubicBezTo>
                      <a:pt x="191" y="20964"/>
                      <a:pt x="1" y="21666"/>
                      <a:pt x="251" y="22357"/>
                    </a:cubicBezTo>
                    <a:cubicBezTo>
                      <a:pt x="394" y="22738"/>
                      <a:pt x="584" y="23107"/>
                      <a:pt x="751" y="23476"/>
                    </a:cubicBezTo>
                    <a:cubicBezTo>
                      <a:pt x="2037" y="23035"/>
                      <a:pt x="3334" y="22607"/>
                      <a:pt x="4620" y="22142"/>
                    </a:cubicBezTo>
                    <a:cubicBezTo>
                      <a:pt x="5704" y="21761"/>
                      <a:pt x="6752" y="21309"/>
                      <a:pt x="7859" y="20987"/>
                    </a:cubicBezTo>
                    <a:cubicBezTo>
                      <a:pt x="8204" y="20892"/>
                      <a:pt x="8514" y="20773"/>
                      <a:pt x="8835" y="20630"/>
                    </a:cubicBezTo>
                    <a:cubicBezTo>
                      <a:pt x="9680" y="20285"/>
                      <a:pt x="10562" y="20047"/>
                      <a:pt x="11419" y="19737"/>
                    </a:cubicBezTo>
                    <a:cubicBezTo>
                      <a:pt x="11895" y="19571"/>
                      <a:pt x="12347" y="19368"/>
                      <a:pt x="12824" y="19190"/>
                    </a:cubicBezTo>
                    <a:cubicBezTo>
                      <a:pt x="13669" y="18880"/>
                      <a:pt x="14514" y="18606"/>
                      <a:pt x="15360" y="18285"/>
                    </a:cubicBezTo>
                    <a:cubicBezTo>
                      <a:pt x="15884" y="18082"/>
                      <a:pt x="16396" y="17832"/>
                      <a:pt x="16919" y="17618"/>
                    </a:cubicBezTo>
                    <a:cubicBezTo>
                      <a:pt x="17979" y="17189"/>
                      <a:pt x="19039" y="16785"/>
                      <a:pt x="20098" y="16356"/>
                    </a:cubicBezTo>
                    <a:cubicBezTo>
                      <a:pt x="21587" y="15737"/>
                      <a:pt x="23075" y="15130"/>
                      <a:pt x="24551" y="14475"/>
                    </a:cubicBezTo>
                    <a:cubicBezTo>
                      <a:pt x="26206" y="13737"/>
                      <a:pt x="27861" y="12975"/>
                      <a:pt x="29492" y="12189"/>
                    </a:cubicBezTo>
                    <a:cubicBezTo>
                      <a:pt x="30778" y="11570"/>
                      <a:pt x="32028" y="10903"/>
                      <a:pt x="33302" y="10260"/>
                    </a:cubicBezTo>
                    <a:cubicBezTo>
                      <a:pt x="33660" y="10069"/>
                      <a:pt x="34005" y="9796"/>
                      <a:pt x="34386" y="9748"/>
                    </a:cubicBezTo>
                    <a:cubicBezTo>
                      <a:pt x="34886" y="9676"/>
                      <a:pt x="35136" y="9295"/>
                      <a:pt x="35517" y="9105"/>
                    </a:cubicBezTo>
                    <a:cubicBezTo>
                      <a:pt x="35910" y="8903"/>
                      <a:pt x="36315" y="8712"/>
                      <a:pt x="36708" y="8522"/>
                    </a:cubicBezTo>
                    <a:cubicBezTo>
                      <a:pt x="36958" y="8403"/>
                      <a:pt x="37208" y="8283"/>
                      <a:pt x="37458" y="8176"/>
                    </a:cubicBezTo>
                    <a:cubicBezTo>
                      <a:pt x="37517" y="8152"/>
                      <a:pt x="37577" y="8152"/>
                      <a:pt x="37672" y="8141"/>
                    </a:cubicBezTo>
                    <a:cubicBezTo>
                      <a:pt x="37684" y="8248"/>
                      <a:pt x="37696" y="8331"/>
                      <a:pt x="37696" y="8450"/>
                    </a:cubicBezTo>
                    <a:cubicBezTo>
                      <a:pt x="37505" y="8462"/>
                      <a:pt x="37339" y="8462"/>
                      <a:pt x="37136" y="8474"/>
                    </a:cubicBezTo>
                    <a:cubicBezTo>
                      <a:pt x="37209" y="8681"/>
                      <a:pt x="37344" y="8843"/>
                      <a:pt x="37495" y="8843"/>
                    </a:cubicBezTo>
                    <a:cubicBezTo>
                      <a:pt x="37518" y="8843"/>
                      <a:pt x="37541" y="8839"/>
                      <a:pt x="37565" y="8831"/>
                    </a:cubicBezTo>
                    <a:cubicBezTo>
                      <a:pt x="37732" y="8784"/>
                      <a:pt x="37898" y="8581"/>
                      <a:pt x="37994" y="8414"/>
                    </a:cubicBezTo>
                    <a:cubicBezTo>
                      <a:pt x="38124" y="8164"/>
                      <a:pt x="38196" y="7879"/>
                      <a:pt x="38291" y="7617"/>
                    </a:cubicBezTo>
                    <a:cubicBezTo>
                      <a:pt x="38303" y="7593"/>
                      <a:pt x="38351" y="7593"/>
                      <a:pt x="38422" y="7569"/>
                    </a:cubicBezTo>
                    <a:lnTo>
                      <a:pt x="38422" y="7569"/>
                    </a:lnTo>
                    <a:cubicBezTo>
                      <a:pt x="38398" y="7831"/>
                      <a:pt x="38279" y="8105"/>
                      <a:pt x="38672" y="8176"/>
                    </a:cubicBezTo>
                    <a:cubicBezTo>
                      <a:pt x="38625" y="8295"/>
                      <a:pt x="38577" y="8391"/>
                      <a:pt x="38529" y="8486"/>
                    </a:cubicBezTo>
                    <a:cubicBezTo>
                      <a:pt x="38569" y="8495"/>
                      <a:pt x="38609" y="8499"/>
                      <a:pt x="38648" y="8499"/>
                    </a:cubicBezTo>
                    <a:cubicBezTo>
                      <a:pt x="38873" y="8499"/>
                      <a:pt x="39090" y="8360"/>
                      <a:pt x="39160" y="8117"/>
                    </a:cubicBezTo>
                    <a:cubicBezTo>
                      <a:pt x="39244" y="7843"/>
                      <a:pt x="39398" y="7545"/>
                      <a:pt x="39160" y="7260"/>
                    </a:cubicBezTo>
                    <a:cubicBezTo>
                      <a:pt x="39137" y="7236"/>
                      <a:pt x="39184" y="7152"/>
                      <a:pt x="39184" y="7093"/>
                    </a:cubicBezTo>
                    <a:cubicBezTo>
                      <a:pt x="39232" y="7117"/>
                      <a:pt x="39303" y="7117"/>
                      <a:pt x="39327" y="7152"/>
                    </a:cubicBezTo>
                    <a:cubicBezTo>
                      <a:pt x="39494" y="7450"/>
                      <a:pt x="39648" y="7748"/>
                      <a:pt x="39815" y="8045"/>
                    </a:cubicBezTo>
                    <a:cubicBezTo>
                      <a:pt x="39922" y="8236"/>
                      <a:pt x="39851" y="8343"/>
                      <a:pt x="39696" y="8438"/>
                    </a:cubicBezTo>
                    <a:cubicBezTo>
                      <a:pt x="39446" y="8581"/>
                      <a:pt x="39208" y="8712"/>
                      <a:pt x="38958" y="8855"/>
                    </a:cubicBezTo>
                    <a:cubicBezTo>
                      <a:pt x="38363" y="9212"/>
                      <a:pt x="37767" y="9569"/>
                      <a:pt x="37160" y="9915"/>
                    </a:cubicBezTo>
                    <a:cubicBezTo>
                      <a:pt x="36458" y="10319"/>
                      <a:pt x="35755" y="10712"/>
                      <a:pt x="35041" y="11105"/>
                    </a:cubicBezTo>
                    <a:cubicBezTo>
                      <a:pt x="34267" y="11534"/>
                      <a:pt x="33469" y="11927"/>
                      <a:pt x="32695" y="12355"/>
                    </a:cubicBezTo>
                    <a:cubicBezTo>
                      <a:pt x="31886" y="12808"/>
                      <a:pt x="31028" y="13189"/>
                      <a:pt x="30183" y="13582"/>
                    </a:cubicBezTo>
                    <a:cubicBezTo>
                      <a:pt x="29397" y="13951"/>
                      <a:pt x="28576" y="14260"/>
                      <a:pt x="27826" y="14701"/>
                    </a:cubicBezTo>
                    <a:cubicBezTo>
                      <a:pt x="27254" y="15034"/>
                      <a:pt x="26635" y="15237"/>
                      <a:pt x="26052" y="15511"/>
                    </a:cubicBezTo>
                    <a:cubicBezTo>
                      <a:pt x="25123" y="15963"/>
                      <a:pt x="24158" y="16320"/>
                      <a:pt x="23218" y="16737"/>
                    </a:cubicBezTo>
                    <a:cubicBezTo>
                      <a:pt x="22611" y="16999"/>
                      <a:pt x="22027" y="17296"/>
                      <a:pt x="21432" y="17570"/>
                    </a:cubicBezTo>
                    <a:cubicBezTo>
                      <a:pt x="21051" y="17749"/>
                      <a:pt x="20682" y="17951"/>
                      <a:pt x="20289" y="18082"/>
                    </a:cubicBezTo>
                    <a:cubicBezTo>
                      <a:pt x="18860" y="18570"/>
                      <a:pt x="17467" y="19154"/>
                      <a:pt x="16062" y="19678"/>
                    </a:cubicBezTo>
                    <a:cubicBezTo>
                      <a:pt x="14931" y="20106"/>
                      <a:pt x="13776" y="20487"/>
                      <a:pt x="12645" y="20892"/>
                    </a:cubicBezTo>
                    <a:cubicBezTo>
                      <a:pt x="12419" y="20975"/>
                      <a:pt x="12205" y="21071"/>
                      <a:pt x="11990" y="21154"/>
                    </a:cubicBezTo>
                    <a:cubicBezTo>
                      <a:pt x="11895" y="21191"/>
                      <a:pt x="11800" y="21221"/>
                      <a:pt x="11710" y="21221"/>
                    </a:cubicBezTo>
                    <a:cubicBezTo>
                      <a:pt x="11597" y="21221"/>
                      <a:pt x="11493" y="21174"/>
                      <a:pt x="11407" y="21035"/>
                    </a:cubicBezTo>
                    <a:cubicBezTo>
                      <a:pt x="11395" y="21011"/>
                      <a:pt x="11347" y="21011"/>
                      <a:pt x="11312" y="20999"/>
                    </a:cubicBezTo>
                    <a:cubicBezTo>
                      <a:pt x="11288" y="21023"/>
                      <a:pt x="11264" y="21035"/>
                      <a:pt x="11264" y="21047"/>
                    </a:cubicBezTo>
                    <a:cubicBezTo>
                      <a:pt x="11395" y="21440"/>
                      <a:pt x="11109" y="21499"/>
                      <a:pt x="10847" y="21595"/>
                    </a:cubicBezTo>
                    <a:cubicBezTo>
                      <a:pt x="9978" y="21904"/>
                      <a:pt x="9121" y="22226"/>
                      <a:pt x="8264" y="22535"/>
                    </a:cubicBezTo>
                    <a:cubicBezTo>
                      <a:pt x="8212" y="22556"/>
                      <a:pt x="8156" y="22561"/>
                      <a:pt x="8098" y="22561"/>
                    </a:cubicBezTo>
                    <a:cubicBezTo>
                      <a:pt x="8044" y="22561"/>
                      <a:pt x="7989" y="22556"/>
                      <a:pt x="7934" y="22556"/>
                    </a:cubicBezTo>
                    <a:cubicBezTo>
                      <a:pt x="7913" y="22556"/>
                      <a:pt x="7892" y="22557"/>
                      <a:pt x="7871" y="22559"/>
                    </a:cubicBezTo>
                    <a:cubicBezTo>
                      <a:pt x="7847" y="22559"/>
                      <a:pt x="7820" y="22558"/>
                      <a:pt x="7794" y="22558"/>
                    </a:cubicBezTo>
                    <a:cubicBezTo>
                      <a:pt x="7742" y="22558"/>
                      <a:pt x="7692" y="22563"/>
                      <a:pt x="7668" y="22595"/>
                    </a:cubicBezTo>
                    <a:cubicBezTo>
                      <a:pt x="7371" y="22940"/>
                      <a:pt x="6930" y="22952"/>
                      <a:pt x="6537" y="23095"/>
                    </a:cubicBezTo>
                    <a:cubicBezTo>
                      <a:pt x="5906" y="23321"/>
                      <a:pt x="5275" y="23559"/>
                      <a:pt x="4644" y="23785"/>
                    </a:cubicBezTo>
                    <a:cubicBezTo>
                      <a:pt x="4073" y="23988"/>
                      <a:pt x="3489" y="24166"/>
                      <a:pt x="2918" y="24369"/>
                    </a:cubicBezTo>
                    <a:cubicBezTo>
                      <a:pt x="2430" y="24535"/>
                      <a:pt x="1941" y="24714"/>
                      <a:pt x="1453" y="24893"/>
                    </a:cubicBezTo>
                    <a:cubicBezTo>
                      <a:pt x="1525" y="25095"/>
                      <a:pt x="1560" y="25345"/>
                      <a:pt x="1691" y="25500"/>
                    </a:cubicBezTo>
                    <a:cubicBezTo>
                      <a:pt x="2025" y="25893"/>
                      <a:pt x="2382" y="26274"/>
                      <a:pt x="2787" y="26583"/>
                    </a:cubicBezTo>
                    <a:cubicBezTo>
                      <a:pt x="2966" y="26713"/>
                      <a:pt x="3246" y="26809"/>
                      <a:pt x="3485" y="26809"/>
                    </a:cubicBezTo>
                    <a:cubicBezTo>
                      <a:pt x="3532" y="26809"/>
                      <a:pt x="3577" y="26805"/>
                      <a:pt x="3620" y="26798"/>
                    </a:cubicBezTo>
                    <a:cubicBezTo>
                      <a:pt x="4525" y="26631"/>
                      <a:pt x="5406" y="26357"/>
                      <a:pt x="6299" y="26190"/>
                    </a:cubicBezTo>
                    <a:cubicBezTo>
                      <a:pt x="7049" y="26048"/>
                      <a:pt x="7823" y="25964"/>
                      <a:pt x="8585" y="25881"/>
                    </a:cubicBezTo>
                    <a:cubicBezTo>
                      <a:pt x="9073" y="25821"/>
                      <a:pt x="9573" y="25928"/>
                      <a:pt x="10026" y="25678"/>
                    </a:cubicBezTo>
                    <a:cubicBezTo>
                      <a:pt x="10030" y="25676"/>
                      <a:pt x="10036" y="25675"/>
                      <a:pt x="10043" y="25675"/>
                    </a:cubicBezTo>
                    <a:cubicBezTo>
                      <a:pt x="10071" y="25675"/>
                      <a:pt x="10116" y="25693"/>
                      <a:pt x="10145" y="25702"/>
                    </a:cubicBezTo>
                    <a:cubicBezTo>
                      <a:pt x="10368" y="25734"/>
                      <a:pt x="10600" y="25813"/>
                      <a:pt x="10825" y="25813"/>
                    </a:cubicBezTo>
                    <a:cubicBezTo>
                      <a:pt x="10852" y="25813"/>
                      <a:pt x="10880" y="25812"/>
                      <a:pt x="10907" y="25809"/>
                    </a:cubicBezTo>
                    <a:cubicBezTo>
                      <a:pt x="11224" y="25778"/>
                      <a:pt x="11540" y="25763"/>
                      <a:pt x="11856" y="25763"/>
                    </a:cubicBezTo>
                    <a:cubicBezTo>
                      <a:pt x="12486" y="25763"/>
                      <a:pt x="13113" y="25821"/>
                      <a:pt x="13740" y="25917"/>
                    </a:cubicBezTo>
                    <a:cubicBezTo>
                      <a:pt x="14026" y="25952"/>
                      <a:pt x="14312" y="25964"/>
                      <a:pt x="14550" y="25988"/>
                    </a:cubicBezTo>
                    <a:cubicBezTo>
                      <a:pt x="14598" y="25750"/>
                      <a:pt x="14633" y="25595"/>
                      <a:pt x="14669" y="25440"/>
                    </a:cubicBezTo>
                    <a:lnTo>
                      <a:pt x="14776" y="25440"/>
                    </a:lnTo>
                    <a:cubicBezTo>
                      <a:pt x="14800" y="25512"/>
                      <a:pt x="14824" y="25583"/>
                      <a:pt x="14860" y="25655"/>
                    </a:cubicBezTo>
                    <a:cubicBezTo>
                      <a:pt x="14931" y="25798"/>
                      <a:pt x="14979" y="26000"/>
                      <a:pt x="15098" y="26071"/>
                    </a:cubicBezTo>
                    <a:cubicBezTo>
                      <a:pt x="15248" y="26157"/>
                      <a:pt x="15446" y="26204"/>
                      <a:pt x="15622" y="26204"/>
                    </a:cubicBezTo>
                    <a:cubicBezTo>
                      <a:pt x="15642" y="26204"/>
                      <a:pt x="15662" y="26204"/>
                      <a:pt x="15681" y="26202"/>
                    </a:cubicBezTo>
                    <a:cubicBezTo>
                      <a:pt x="15795" y="26192"/>
                      <a:pt x="15908" y="26187"/>
                      <a:pt x="16020" y="26187"/>
                    </a:cubicBezTo>
                    <a:cubicBezTo>
                      <a:pt x="16823" y="26187"/>
                      <a:pt x="17586" y="26427"/>
                      <a:pt x="18348" y="26583"/>
                    </a:cubicBezTo>
                    <a:cubicBezTo>
                      <a:pt x="19134" y="26750"/>
                      <a:pt x="19967" y="26714"/>
                      <a:pt x="20729" y="27048"/>
                    </a:cubicBezTo>
                    <a:cubicBezTo>
                      <a:pt x="20733" y="27052"/>
                      <a:pt x="20739" y="27053"/>
                      <a:pt x="20745" y="27053"/>
                    </a:cubicBezTo>
                    <a:cubicBezTo>
                      <a:pt x="20757" y="27053"/>
                      <a:pt x="20773" y="27048"/>
                      <a:pt x="20789" y="27048"/>
                    </a:cubicBezTo>
                    <a:cubicBezTo>
                      <a:pt x="21539" y="27095"/>
                      <a:pt x="22289" y="27131"/>
                      <a:pt x="23039" y="27167"/>
                    </a:cubicBezTo>
                    <a:cubicBezTo>
                      <a:pt x="23131" y="27177"/>
                      <a:pt x="23223" y="27231"/>
                      <a:pt x="23300" y="27231"/>
                    </a:cubicBezTo>
                    <a:cubicBezTo>
                      <a:pt x="23313" y="27231"/>
                      <a:pt x="23325" y="27230"/>
                      <a:pt x="23337" y="27226"/>
                    </a:cubicBezTo>
                    <a:cubicBezTo>
                      <a:pt x="23635" y="27167"/>
                      <a:pt x="23920" y="27083"/>
                      <a:pt x="24206" y="26988"/>
                    </a:cubicBezTo>
                    <a:cubicBezTo>
                      <a:pt x="24563" y="26869"/>
                      <a:pt x="24909" y="26679"/>
                      <a:pt x="25266" y="26583"/>
                    </a:cubicBezTo>
                    <a:cubicBezTo>
                      <a:pt x="25671" y="26488"/>
                      <a:pt x="25730" y="25952"/>
                      <a:pt x="26171" y="25917"/>
                    </a:cubicBezTo>
                    <a:cubicBezTo>
                      <a:pt x="26171" y="25917"/>
                      <a:pt x="26183" y="25905"/>
                      <a:pt x="26183" y="25893"/>
                    </a:cubicBezTo>
                    <a:cubicBezTo>
                      <a:pt x="26313" y="25667"/>
                      <a:pt x="26468" y="25452"/>
                      <a:pt x="26575" y="25214"/>
                    </a:cubicBezTo>
                    <a:cubicBezTo>
                      <a:pt x="26885" y="24547"/>
                      <a:pt x="26968" y="23869"/>
                      <a:pt x="26659" y="23178"/>
                    </a:cubicBezTo>
                    <a:cubicBezTo>
                      <a:pt x="26575" y="23000"/>
                      <a:pt x="26504" y="22833"/>
                      <a:pt x="26421" y="22630"/>
                    </a:cubicBezTo>
                    <a:cubicBezTo>
                      <a:pt x="26508" y="22630"/>
                      <a:pt x="26569" y="22625"/>
                      <a:pt x="26621" y="22625"/>
                    </a:cubicBezTo>
                    <a:cubicBezTo>
                      <a:pt x="26647" y="22625"/>
                      <a:pt x="26671" y="22626"/>
                      <a:pt x="26694" y="22630"/>
                    </a:cubicBezTo>
                    <a:cubicBezTo>
                      <a:pt x="28099" y="23035"/>
                      <a:pt x="29552" y="23142"/>
                      <a:pt x="30981" y="23345"/>
                    </a:cubicBezTo>
                    <a:cubicBezTo>
                      <a:pt x="31044" y="23355"/>
                      <a:pt x="31117" y="23394"/>
                      <a:pt x="31175" y="23394"/>
                    </a:cubicBezTo>
                    <a:cubicBezTo>
                      <a:pt x="31182" y="23394"/>
                      <a:pt x="31189" y="23394"/>
                      <a:pt x="31195" y="23392"/>
                    </a:cubicBezTo>
                    <a:cubicBezTo>
                      <a:pt x="31898" y="23261"/>
                      <a:pt x="32624" y="23321"/>
                      <a:pt x="33291" y="23011"/>
                    </a:cubicBezTo>
                    <a:cubicBezTo>
                      <a:pt x="33624" y="22857"/>
                      <a:pt x="33981" y="22761"/>
                      <a:pt x="34314" y="22607"/>
                    </a:cubicBezTo>
                    <a:cubicBezTo>
                      <a:pt x="34386" y="22583"/>
                      <a:pt x="34410" y="22452"/>
                      <a:pt x="34434" y="22357"/>
                    </a:cubicBezTo>
                    <a:cubicBezTo>
                      <a:pt x="34457" y="22273"/>
                      <a:pt x="34469" y="22166"/>
                      <a:pt x="34505" y="22011"/>
                    </a:cubicBezTo>
                    <a:cubicBezTo>
                      <a:pt x="34636" y="22154"/>
                      <a:pt x="34695" y="22214"/>
                      <a:pt x="34779" y="22309"/>
                    </a:cubicBezTo>
                    <a:cubicBezTo>
                      <a:pt x="35196" y="21940"/>
                      <a:pt x="35577" y="21559"/>
                      <a:pt x="35803" y="21059"/>
                    </a:cubicBezTo>
                    <a:cubicBezTo>
                      <a:pt x="36017" y="20618"/>
                      <a:pt x="36065" y="20154"/>
                      <a:pt x="35969" y="19654"/>
                    </a:cubicBezTo>
                    <a:cubicBezTo>
                      <a:pt x="35898" y="19273"/>
                      <a:pt x="35922" y="18880"/>
                      <a:pt x="35731" y="18523"/>
                    </a:cubicBezTo>
                    <a:cubicBezTo>
                      <a:pt x="35684" y="18416"/>
                      <a:pt x="35684" y="18273"/>
                      <a:pt x="35862" y="18249"/>
                    </a:cubicBezTo>
                    <a:cubicBezTo>
                      <a:pt x="36112" y="18201"/>
                      <a:pt x="36350" y="18142"/>
                      <a:pt x="36600" y="18082"/>
                    </a:cubicBezTo>
                    <a:cubicBezTo>
                      <a:pt x="36756" y="18041"/>
                      <a:pt x="36929" y="17919"/>
                      <a:pt x="37058" y="17919"/>
                    </a:cubicBezTo>
                    <a:cubicBezTo>
                      <a:pt x="37077" y="17919"/>
                      <a:pt x="37095" y="17921"/>
                      <a:pt x="37112" y="17927"/>
                    </a:cubicBezTo>
                    <a:cubicBezTo>
                      <a:pt x="37237" y="17976"/>
                      <a:pt x="37356" y="17990"/>
                      <a:pt x="37475" y="17990"/>
                    </a:cubicBezTo>
                    <a:cubicBezTo>
                      <a:pt x="37618" y="17990"/>
                      <a:pt x="37761" y="17970"/>
                      <a:pt x="37910" y="17963"/>
                    </a:cubicBezTo>
                    <a:cubicBezTo>
                      <a:pt x="38982" y="17951"/>
                      <a:pt x="40029" y="17785"/>
                      <a:pt x="41018" y="17368"/>
                    </a:cubicBezTo>
                    <a:cubicBezTo>
                      <a:pt x="41244" y="17273"/>
                      <a:pt x="41423" y="17189"/>
                      <a:pt x="41375" y="16939"/>
                    </a:cubicBezTo>
                    <a:cubicBezTo>
                      <a:pt x="41518" y="16892"/>
                      <a:pt x="41661" y="16868"/>
                      <a:pt x="41768" y="16796"/>
                    </a:cubicBezTo>
                    <a:cubicBezTo>
                      <a:pt x="41923" y="16689"/>
                      <a:pt x="42065" y="16570"/>
                      <a:pt x="42196" y="16427"/>
                    </a:cubicBezTo>
                    <a:cubicBezTo>
                      <a:pt x="42327" y="16284"/>
                      <a:pt x="42435" y="16130"/>
                      <a:pt x="42530" y="15951"/>
                    </a:cubicBezTo>
                    <a:cubicBezTo>
                      <a:pt x="42804" y="15487"/>
                      <a:pt x="42744" y="14975"/>
                      <a:pt x="42649" y="14487"/>
                    </a:cubicBezTo>
                    <a:cubicBezTo>
                      <a:pt x="42506" y="13737"/>
                      <a:pt x="42304" y="13022"/>
                      <a:pt x="41780" y="12439"/>
                    </a:cubicBezTo>
                    <a:cubicBezTo>
                      <a:pt x="41530" y="12141"/>
                      <a:pt x="41327" y="11808"/>
                      <a:pt x="41113" y="11486"/>
                    </a:cubicBezTo>
                    <a:cubicBezTo>
                      <a:pt x="41161" y="11439"/>
                      <a:pt x="41184" y="11403"/>
                      <a:pt x="41208" y="11403"/>
                    </a:cubicBezTo>
                    <a:cubicBezTo>
                      <a:pt x="41875" y="11331"/>
                      <a:pt x="42375" y="10927"/>
                      <a:pt x="42923" y="10605"/>
                    </a:cubicBezTo>
                    <a:cubicBezTo>
                      <a:pt x="43197" y="10438"/>
                      <a:pt x="43494" y="10284"/>
                      <a:pt x="43756" y="10093"/>
                    </a:cubicBezTo>
                    <a:cubicBezTo>
                      <a:pt x="43923" y="9962"/>
                      <a:pt x="44018" y="9724"/>
                      <a:pt x="44280" y="9688"/>
                    </a:cubicBezTo>
                    <a:cubicBezTo>
                      <a:pt x="44328" y="9676"/>
                      <a:pt x="44387" y="9557"/>
                      <a:pt x="44387" y="9486"/>
                    </a:cubicBezTo>
                    <a:cubicBezTo>
                      <a:pt x="44399" y="9319"/>
                      <a:pt x="44459" y="9260"/>
                      <a:pt x="44625" y="9236"/>
                    </a:cubicBezTo>
                    <a:cubicBezTo>
                      <a:pt x="44744" y="9224"/>
                      <a:pt x="44923" y="9141"/>
                      <a:pt x="44959" y="9045"/>
                    </a:cubicBezTo>
                    <a:cubicBezTo>
                      <a:pt x="45054" y="8760"/>
                      <a:pt x="45268" y="8593"/>
                      <a:pt x="45459" y="8379"/>
                    </a:cubicBezTo>
                    <a:cubicBezTo>
                      <a:pt x="45959" y="7855"/>
                      <a:pt x="46161" y="7176"/>
                      <a:pt x="46304" y="6438"/>
                    </a:cubicBezTo>
                    <a:lnTo>
                      <a:pt x="46304" y="6438"/>
                    </a:lnTo>
                    <a:cubicBezTo>
                      <a:pt x="46267" y="6441"/>
                      <a:pt x="46231" y="6443"/>
                      <a:pt x="46196" y="6443"/>
                    </a:cubicBezTo>
                    <a:cubicBezTo>
                      <a:pt x="45950" y="6443"/>
                      <a:pt x="45759" y="6359"/>
                      <a:pt x="45697" y="6057"/>
                    </a:cubicBezTo>
                    <a:cubicBezTo>
                      <a:pt x="45780" y="6057"/>
                      <a:pt x="45852" y="6045"/>
                      <a:pt x="45923" y="6045"/>
                    </a:cubicBezTo>
                    <a:cubicBezTo>
                      <a:pt x="46423" y="6045"/>
                      <a:pt x="46506" y="5997"/>
                      <a:pt x="46471" y="5497"/>
                    </a:cubicBezTo>
                    <a:cubicBezTo>
                      <a:pt x="46423" y="4890"/>
                      <a:pt x="46352" y="4283"/>
                      <a:pt x="45971" y="3771"/>
                    </a:cubicBezTo>
                    <a:cubicBezTo>
                      <a:pt x="45828" y="3569"/>
                      <a:pt x="45637" y="3390"/>
                      <a:pt x="45471" y="3199"/>
                    </a:cubicBezTo>
                    <a:cubicBezTo>
                      <a:pt x="44982" y="2640"/>
                      <a:pt x="44363" y="2283"/>
                      <a:pt x="43625" y="2116"/>
                    </a:cubicBezTo>
                    <a:cubicBezTo>
                      <a:pt x="43077" y="1997"/>
                      <a:pt x="42506" y="1949"/>
                      <a:pt x="41934" y="1926"/>
                    </a:cubicBezTo>
                    <a:cubicBezTo>
                      <a:pt x="41891" y="1924"/>
                      <a:pt x="41848" y="1923"/>
                      <a:pt x="41806" y="1923"/>
                    </a:cubicBezTo>
                    <a:cubicBezTo>
                      <a:pt x="41236" y="1923"/>
                      <a:pt x="40703" y="2064"/>
                      <a:pt x="40160" y="2164"/>
                    </a:cubicBezTo>
                    <a:cubicBezTo>
                      <a:pt x="40048" y="2186"/>
                      <a:pt x="39925" y="2368"/>
                      <a:pt x="39841" y="2368"/>
                    </a:cubicBezTo>
                    <a:cubicBezTo>
                      <a:pt x="39836" y="2368"/>
                      <a:pt x="39832" y="2367"/>
                      <a:pt x="39827" y="2366"/>
                    </a:cubicBezTo>
                    <a:cubicBezTo>
                      <a:pt x="39774" y="2352"/>
                      <a:pt x="39723" y="2345"/>
                      <a:pt x="39675" y="2345"/>
                    </a:cubicBezTo>
                    <a:cubicBezTo>
                      <a:pt x="39443" y="2345"/>
                      <a:pt x="39262" y="2490"/>
                      <a:pt x="39065" y="2568"/>
                    </a:cubicBezTo>
                    <a:cubicBezTo>
                      <a:pt x="38589" y="2759"/>
                      <a:pt x="38113" y="2973"/>
                      <a:pt x="37648" y="3199"/>
                    </a:cubicBezTo>
                    <a:cubicBezTo>
                      <a:pt x="37583" y="3232"/>
                      <a:pt x="37540" y="3250"/>
                      <a:pt x="37509" y="3250"/>
                    </a:cubicBezTo>
                    <a:cubicBezTo>
                      <a:pt x="37461" y="3250"/>
                      <a:pt x="37444" y="3206"/>
                      <a:pt x="37422" y="3104"/>
                    </a:cubicBezTo>
                    <a:cubicBezTo>
                      <a:pt x="37351" y="2795"/>
                      <a:pt x="37303" y="2473"/>
                      <a:pt x="37184" y="2176"/>
                    </a:cubicBezTo>
                    <a:cubicBezTo>
                      <a:pt x="36934" y="1545"/>
                      <a:pt x="36577" y="973"/>
                      <a:pt x="36005" y="580"/>
                    </a:cubicBezTo>
                    <a:cubicBezTo>
                      <a:pt x="35838" y="461"/>
                      <a:pt x="35636" y="425"/>
                      <a:pt x="35457" y="342"/>
                    </a:cubicBezTo>
                    <a:cubicBezTo>
                      <a:pt x="34998" y="108"/>
                      <a:pt x="34526" y="0"/>
                      <a:pt x="340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0" name="Google Shape;810;p50"/>
              <p:cNvSpPr/>
              <p:nvPr/>
            </p:nvSpPr>
            <p:spPr>
              <a:xfrm>
                <a:off x="667025" y="1355050"/>
                <a:ext cx="1005225" cy="451875"/>
              </a:xfrm>
              <a:custGeom>
                <a:rect b="b" l="l" r="r" t="t"/>
                <a:pathLst>
                  <a:path extrusionOk="0" h="18075" w="40209">
                    <a:moveTo>
                      <a:pt x="37244" y="1942"/>
                    </a:moveTo>
                    <a:cubicBezTo>
                      <a:pt x="37422" y="1953"/>
                      <a:pt x="37589" y="1977"/>
                      <a:pt x="37756" y="2001"/>
                    </a:cubicBezTo>
                    <a:cubicBezTo>
                      <a:pt x="37756" y="2037"/>
                      <a:pt x="37744" y="2073"/>
                      <a:pt x="37744" y="2108"/>
                    </a:cubicBezTo>
                    <a:cubicBezTo>
                      <a:pt x="37589" y="2120"/>
                      <a:pt x="37422" y="2144"/>
                      <a:pt x="37267" y="2144"/>
                    </a:cubicBezTo>
                    <a:cubicBezTo>
                      <a:pt x="37264" y="2145"/>
                      <a:pt x="37261" y="2146"/>
                      <a:pt x="37258" y="2146"/>
                    </a:cubicBezTo>
                    <a:cubicBezTo>
                      <a:pt x="37223" y="2146"/>
                      <a:pt x="37181" y="2094"/>
                      <a:pt x="37148" y="2073"/>
                    </a:cubicBezTo>
                    <a:cubicBezTo>
                      <a:pt x="37184" y="2025"/>
                      <a:pt x="37220" y="1942"/>
                      <a:pt x="37244" y="1942"/>
                    </a:cubicBezTo>
                    <a:close/>
                    <a:moveTo>
                      <a:pt x="11979" y="13276"/>
                    </a:moveTo>
                    <a:cubicBezTo>
                      <a:pt x="12098" y="13300"/>
                      <a:pt x="12205" y="13336"/>
                      <a:pt x="12324" y="13372"/>
                    </a:cubicBezTo>
                    <a:cubicBezTo>
                      <a:pt x="12288" y="13419"/>
                      <a:pt x="12252" y="13502"/>
                      <a:pt x="12229" y="13502"/>
                    </a:cubicBezTo>
                    <a:cubicBezTo>
                      <a:pt x="12121" y="13479"/>
                      <a:pt x="12038" y="13431"/>
                      <a:pt x="11931" y="13395"/>
                    </a:cubicBezTo>
                    <a:cubicBezTo>
                      <a:pt x="11955" y="13360"/>
                      <a:pt x="11967" y="13312"/>
                      <a:pt x="11979" y="13276"/>
                    </a:cubicBezTo>
                    <a:close/>
                    <a:moveTo>
                      <a:pt x="8340" y="14083"/>
                    </a:moveTo>
                    <a:cubicBezTo>
                      <a:pt x="8428" y="14083"/>
                      <a:pt x="8514" y="14086"/>
                      <a:pt x="8597" y="14098"/>
                    </a:cubicBezTo>
                    <a:cubicBezTo>
                      <a:pt x="8633" y="14098"/>
                      <a:pt x="8692" y="14181"/>
                      <a:pt x="8692" y="14241"/>
                    </a:cubicBezTo>
                    <a:cubicBezTo>
                      <a:pt x="8704" y="14264"/>
                      <a:pt x="8621" y="14336"/>
                      <a:pt x="8597" y="14336"/>
                    </a:cubicBezTo>
                    <a:cubicBezTo>
                      <a:pt x="8407" y="14288"/>
                      <a:pt x="8228" y="14229"/>
                      <a:pt x="8050" y="14181"/>
                    </a:cubicBezTo>
                    <a:cubicBezTo>
                      <a:pt x="8061" y="14145"/>
                      <a:pt x="8061" y="14122"/>
                      <a:pt x="8073" y="14086"/>
                    </a:cubicBezTo>
                    <a:cubicBezTo>
                      <a:pt x="8163" y="14086"/>
                      <a:pt x="8252" y="14083"/>
                      <a:pt x="8340" y="14083"/>
                    </a:cubicBezTo>
                    <a:close/>
                    <a:moveTo>
                      <a:pt x="8204" y="14562"/>
                    </a:moveTo>
                    <a:cubicBezTo>
                      <a:pt x="8228" y="14586"/>
                      <a:pt x="8252" y="14610"/>
                      <a:pt x="8276" y="14634"/>
                    </a:cubicBezTo>
                    <a:cubicBezTo>
                      <a:pt x="8133" y="14765"/>
                      <a:pt x="7990" y="14896"/>
                      <a:pt x="7835" y="15015"/>
                    </a:cubicBezTo>
                    <a:cubicBezTo>
                      <a:pt x="7907" y="14800"/>
                      <a:pt x="7966" y="14586"/>
                      <a:pt x="8204" y="14562"/>
                    </a:cubicBezTo>
                    <a:close/>
                    <a:moveTo>
                      <a:pt x="39470" y="1"/>
                    </a:moveTo>
                    <a:cubicBezTo>
                      <a:pt x="39458" y="60"/>
                      <a:pt x="39423" y="144"/>
                      <a:pt x="39446" y="168"/>
                    </a:cubicBezTo>
                    <a:cubicBezTo>
                      <a:pt x="39673" y="453"/>
                      <a:pt x="39518" y="739"/>
                      <a:pt x="39434" y="1025"/>
                    </a:cubicBezTo>
                    <a:cubicBezTo>
                      <a:pt x="39364" y="1268"/>
                      <a:pt x="39155" y="1407"/>
                      <a:pt x="38934" y="1407"/>
                    </a:cubicBezTo>
                    <a:cubicBezTo>
                      <a:pt x="38894" y="1407"/>
                      <a:pt x="38855" y="1403"/>
                      <a:pt x="38815" y="1394"/>
                    </a:cubicBezTo>
                    <a:cubicBezTo>
                      <a:pt x="38851" y="1287"/>
                      <a:pt x="38899" y="1191"/>
                      <a:pt x="38958" y="1084"/>
                    </a:cubicBezTo>
                    <a:cubicBezTo>
                      <a:pt x="38565" y="1013"/>
                      <a:pt x="38672" y="739"/>
                      <a:pt x="38696" y="477"/>
                    </a:cubicBezTo>
                    <a:lnTo>
                      <a:pt x="38696" y="477"/>
                    </a:lnTo>
                    <a:cubicBezTo>
                      <a:pt x="38637" y="501"/>
                      <a:pt x="38589" y="501"/>
                      <a:pt x="38577" y="525"/>
                    </a:cubicBezTo>
                    <a:cubicBezTo>
                      <a:pt x="38470" y="787"/>
                      <a:pt x="38410" y="1072"/>
                      <a:pt x="38268" y="1322"/>
                    </a:cubicBezTo>
                    <a:cubicBezTo>
                      <a:pt x="38172" y="1489"/>
                      <a:pt x="38018" y="1692"/>
                      <a:pt x="37851" y="1739"/>
                    </a:cubicBezTo>
                    <a:cubicBezTo>
                      <a:pt x="37827" y="1747"/>
                      <a:pt x="37804" y="1751"/>
                      <a:pt x="37781" y="1751"/>
                    </a:cubicBezTo>
                    <a:cubicBezTo>
                      <a:pt x="37630" y="1751"/>
                      <a:pt x="37495" y="1589"/>
                      <a:pt x="37422" y="1382"/>
                    </a:cubicBezTo>
                    <a:cubicBezTo>
                      <a:pt x="37625" y="1370"/>
                      <a:pt x="37791" y="1358"/>
                      <a:pt x="37982" y="1346"/>
                    </a:cubicBezTo>
                    <a:cubicBezTo>
                      <a:pt x="37970" y="1239"/>
                      <a:pt x="37970" y="1144"/>
                      <a:pt x="37958" y="1049"/>
                    </a:cubicBezTo>
                    <a:cubicBezTo>
                      <a:pt x="37863" y="1060"/>
                      <a:pt x="37791" y="1060"/>
                      <a:pt x="37732" y="1084"/>
                    </a:cubicBezTo>
                    <a:cubicBezTo>
                      <a:pt x="37482" y="1191"/>
                      <a:pt x="37232" y="1311"/>
                      <a:pt x="36994" y="1430"/>
                    </a:cubicBezTo>
                    <a:cubicBezTo>
                      <a:pt x="36589" y="1620"/>
                      <a:pt x="36196" y="1811"/>
                      <a:pt x="35803" y="2013"/>
                    </a:cubicBezTo>
                    <a:cubicBezTo>
                      <a:pt x="35422" y="2203"/>
                      <a:pt x="35172" y="2584"/>
                      <a:pt x="34672" y="2656"/>
                    </a:cubicBezTo>
                    <a:cubicBezTo>
                      <a:pt x="34291" y="2704"/>
                      <a:pt x="33946" y="2977"/>
                      <a:pt x="33577" y="3168"/>
                    </a:cubicBezTo>
                    <a:cubicBezTo>
                      <a:pt x="32314" y="3811"/>
                      <a:pt x="31064" y="4478"/>
                      <a:pt x="29778" y="5097"/>
                    </a:cubicBezTo>
                    <a:cubicBezTo>
                      <a:pt x="28135" y="5883"/>
                      <a:pt x="26492" y="6645"/>
                      <a:pt x="24825" y="7383"/>
                    </a:cubicBezTo>
                    <a:cubicBezTo>
                      <a:pt x="23361" y="8038"/>
                      <a:pt x="21873" y="8645"/>
                      <a:pt x="20384" y="9252"/>
                    </a:cubicBezTo>
                    <a:cubicBezTo>
                      <a:pt x="19325" y="9693"/>
                      <a:pt x="18253" y="10097"/>
                      <a:pt x="17194" y="10526"/>
                    </a:cubicBezTo>
                    <a:cubicBezTo>
                      <a:pt x="16670" y="10728"/>
                      <a:pt x="16170" y="10990"/>
                      <a:pt x="15646" y="11193"/>
                    </a:cubicBezTo>
                    <a:cubicBezTo>
                      <a:pt x="14800" y="11514"/>
                      <a:pt x="13943" y="11788"/>
                      <a:pt x="13098" y="12098"/>
                    </a:cubicBezTo>
                    <a:cubicBezTo>
                      <a:pt x="12633" y="12276"/>
                      <a:pt x="12181" y="12479"/>
                      <a:pt x="11705" y="12645"/>
                    </a:cubicBezTo>
                    <a:cubicBezTo>
                      <a:pt x="10848" y="12943"/>
                      <a:pt x="9966" y="13193"/>
                      <a:pt x="9121" y="13538"/>
                    </a:cubicBezTo>
                    <a:cubicBezTo>
                      <a:pt x="8788" y="13669"/>
                      <a:pt x="8478" y="13800"/>
                      <a:pt x="8133" y="13895"/>
                    </a:cubicBezTo>
                    <a:cubicBezTo>
                      <a:pt x="7038" y="14217"/>
                      <a:pt x="5978" y="14669"/>
                      <a:pt x="4894" y="15050"/>
                    </a:cubicBezTo>
                    <a:cubicBezTo>
                      <a:pt x="3620" y="15515"/>
                      <a:pt x="2323" y="15943"/>
                      <a:pt x="1037" y="16384"/>
                    </a:cubicBezTo>
                    <a:cubicBezTo>
                      <a:pt x="787" y="16467"/>
                      <a:pt x="537" y="16527"/>
                      <a:pt x="287" y="16622"/>
                    </a:cubicBezTo>
                    <a:cubicBezTo>
                      <a:pt x="49" y="16705"/>
                      <a:pt x="1" y="16872"/>
                      <a:pt x="108" y="17098"/>
                    </a:cubicBezTo>
                    <a:cubicBezTo>
                      <a:pt x="251" y="17408"/>
                      <a:pt x="358" y="17717"/>
                      <a:pt x="501" y="18074"/>
                    </a:cubicBezTo>
                    <a:cubicBezTo>
                      <a:pt x="906" y="17991"/>
                      <a:pt x="1311" y="17896"/>
                      <a:pt x="1727" y="17801"/>
                    </a:cubicBezTo>
                    <a:cubicBezTo>
                      <a:pt x="2215" y="17622"/>
                      <a:pt x="2704" y="17443"/>
                      <a:pt x="3204" y="17277"/>
                    </a:cubicBezTo>
                    <a:cubicBezTo>
                      <a:pt x="3775" y="17074"/>
                      <a:pt x="4347" y="16896"/>
                      <a:pt x="4918" y="16693"/>
                    </a:cubicBezTo>
                    <a:cubicBezTo>
                      <a:pt x="5561" y="16467"/>
                      <a:pt x="6180" y="16229"/>
                      <a:pt x="6823" y="16003"/>
                    </a:cubicBezTo>
                    <a:cubicBezTo>
                      <a:pt x="7204" y="15860"/>
                      <a:pt x="7657" y="15848"/>
                      <a:pt x="7954" y="15491"/>
                    </a:cubicBezTo>
                    <a:cubicBezTo>
                      <a:pt x="7990" y="15455"/>
                      <a:pt x="8085" y="15467"/>
                      <a:pt x="8145" y="15455"/>
                    </a:cubicBezTo>
                    <a:cubicBezTo>
                      <a:pt x="8220" y="15455"/>
                      <a:pt x="8298" y="15463"/>
                      <a:pt x="8374" y="15463"/>
                    </a:cubicBezTo>
                    <a:cubicBezTo>
                      <a:pt x="8431" y="15463"/>
                      <a:pt x="8487" y="15459"/>
                      <a:pt x="8538" y="15443"/>
                    </a:cubicBezTo>
                    <a:cubicBezTo>
                      <a:pt x="9407" y="15134"/>
                      <a:pt x="10264" y="14812"/>
                      <a:pt x="11121" y="14491"/>
                    </a:cubicBezTo>
                    <a:cubicBezTo>
                      <a:pt x="11383" y="14395"/>
                      <a:pt x="11681" y="14348"/>
                      <a:pt x="11550" y="13955"/>
                    </a:cubicBezTo>
                    <a:cubicBezTo>
                      <a:pt x="11550" y="13943"/>
                      <a:pt x="11574" y="13931"/>
                      <a:pt x="11598" y="13907"/>
                    </a:cubicBezTo>
                    <a:cubicBezTo>
                      <a:pt x="11621" y="13907"/>
                      <a:pt x="11681" y="13919"/>
                      <a:pt x="11693" y="13943"/>
                    </a:cubicBezTo>
                    <a:cubicBezTo>
                      <a:pt x="11772" y="14082"/>
                      <a:pt x="11874" y="14129"/>
                      <a:pt x="11987" y="14129"/>
                    </a:cubicBezTo>
                    <a:cubicBezTo>
                      <a:pt x="12078" y="14129"/>
                      <a:pt x="12176" y="14099"/>
                      <a:pt x="12276" y="14062"/>
                    </a:cubicBezTo>
                    <a:cubicBezTo>
                      <a:pt x="12491" y="13967"/>
                      <a:pt x="12705" y="13872"/>
                      <a:pt x="12919" y="13800"/>
                    </a:cubicBezTo>
                    <a:cubicBezTo>
                      <a:pt x="14062" y="13395"/>
                      <a:pt x="15217" y="13014"/>
                      <a:pt x="16348" y="12586"/>
                    </a:cubicBezTo>
                    <a:cubicBezTo>
                      <a:pt x="17753" y="12062"/>
                      <a:pt x="19146" y="11478"/>
                      <a:pt x="20575" y="10990"/>
                    </a:cubicBezTo>
                    <a:cubicBezTo>
                      <a:pt x="20968" y="10859"/>
                      <a:pt x="21325" y="10645"/>
                      <a:pt x="21706" y="10478"/>
                    </a:cubicBezTo>
                    <a:cubicBezTo>
                      <a:pt x="22301" y="10193"/>
                      <a:pt x="22897" y="9907"/>
                      <a:pt x="23504" y="9645"/>
                    </a:cubicBezTo>
                    <a:cubicBezTo>
                      <a:pt x="24444" y="9228"/>
                      <a:pt x="25409" y="8871"/>
                      <a:pt x="26338" y="8419"/>
                    </a:cubicBezTo>
                    <a:cubicBezTo>
                      <a:pt x="26921" y="8133"/>
                      <a:pt x="27540" y="7942"/>
                      <a:pt x="28112" y="7609"/>
                    </a:cubicBezTo>
                    <a:cubicBezTo>
                      <a:pt x="28862" y="7168"/>
                      <a:pt x="29683" y="6859"/>
                      <a:pt x="30469" y="6490"/>
                    </a:cubicBezTo>
                    <a:cubicBezTo>
                      <a:pt x="31314" y="6097"/>
                      <a:pt x="32160" y="5716"/>
                      <a:pt x="32981" y="5263"/>
                    </a:cubicBezTo>
                    <a:cubicBezTo>
                      <a:pt x="33755" y="4835"/>
                      <a:pt x="34541" y="4442"/>
                      <a:pt x="35315" y="4013"/>
                    </a:cubicBezTo>
                    <a:cubicBezTo>
                      <a:pt x="36029" y="3620"/>
                      <a:pt x="36744" y="3227"/>
                      <a:pt x="37446" y="2823"/>
                    </a:cubicBezTo>
                    <a:cubicBezTo>
                      <a:pt x="38053" y="2477"/>
                      <a:pt x="38649" y="2120"/>
                      <a:pt x="39244" y="1763"/>
                    </a:cubicBezTo>
                    <a:cubicBezTo>
                      <a:pt x="39482" y="1620"/>
                      <a:pt x="39732" y="1489"/>
                      <a:pt x="39970" y="1346"/>
                    </a:cubicBezTo>
                    <a:cubicBezTo>
                      <a:pt x="40125" y="1251"/>
                      <a:pt x="40208" y="1144"/>
                      <a:pt x="40101" y="953"/>
                    </a:cubicBezTo>
                    <a:cubicBezTo>
                      <a:pt x="39934" y="656"/>
                      <a:pt x="39768" y="346"/>
                      <a:pt x="39601" y="60"/>
                    </a:cubicBezTo>
                    <a:cubicBezTo>
                      <a:pt x="39589" y="25"/>
                      <a:pt x="39518" y="25"/>
                      <a:pt x="39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11" name="Google Shape;811;p50"/>
            <p:cNvGrpSpPr/>
            <p:nvPr/>
          </p:nvGrpSpPr>
          <p:grpSpPr>
            <a:xfrm rot="-2462381">
              <a:off x="7743754" y="3889987"/>
              <a:ext cx="2357299" cy="2099038"/>
              <a:chOff x="5256000" y="3243125"/>
              <a:chExt cx="1598925" cy="1423750"/>
            </a:xfrm>
          </p:grpSpPr>
          <p:sp>
            <p:nvSpPr>
              <p:cNvPr id="812" name="Google Shape;812;p50"/>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3" name="Google Shape;813;p50"/>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4" name="Google Shape;814;p50"/>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3_1">
    <p:spTree>
      <p:nvGrpSpPr>
        <p:cNvPr id="815" name="Shape 815"/>
        <p:cNvGrpSpPr/>
        <p:nvPr/>
      </p:nvGrpSpPr>
      <p:grpSpPr>
        <a:xfrm>
          <a:off x="0" y="0"/>
          <a:ext cx="0" cy="0"/>
          <a:chOff x="0" y="0"/>
          <a:chExt cx="0" cy="0"/>
        </a:xfrm>
      </p:grpSpPr>
      <p:sp>
        <p:nvSpPr>
          <p:cNvPr id="816" name="Google Shape;816;p51"/>
          <p:cNvSpPr txBox="1"/>
          <p:nvPr>
            <p:ph type="title"/>
          </p:nvPr>
        </p:nvSpPr>
        <p:spPr>
          <a:xfrm>
            <a:off x="713277" y="1237200"/>
            <a:ext cx="4629300" cy="850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3000"/>
              <a:buNone/>
              <a:defRPr sz="36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17" name="Google Shape;817;p51"/>
          <p:cNvSpPr txBox="1"/>
          <p:nvPr>
            <p:ph idx="1" type="subTitle"/>
          </p:nvPr>
        </p:nvSpPr>
        <p:spPr>
          <a:xfrm>
            <a:off x="713225" y="2126133"/>
            <a:ext cx="4629300" cy="14115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1400"/>
              <a:buNone/>
              <a:defRPr/>
            </a:lvl1pPr>
            <a:lvl2pPr lvl="1" rtl="0" algn="ctr">
              <a:lnSpc>
                <a:spcPct val="100000"/>
              </a:lnSpc>
              <a:spcBef>
                <a:spcPts val="0"/>
              </a:spcBef>
              <a:spcAft>
                <a:spcPts val="0"/>
              </a:spcAft>
              <a:buSzPts val="1400"/>
              <a:buNone/>
              <a:defRPr/>
            </a:lvl2pPr>
            <a:lvl3pPr lvl="2" rtl="0" algn="ctr">
              <a:lnSpc>
                <a:spcPct val="100000"/>
              </a:lnSpc>
              <a:spcBef>
                <a:spcPts val="0"/>
              </a:spcBef>
              <a:spcAft>
                <a:spcPts val="0"/>
              </a:spcAft>
              <a:buSzPts val="1400"/>
              <a:buNone/>
              <a:defRPr/>
            </a:lvl3pPr>
            <a:lvl4pPr lvl="3" rtl="0" algn="ctr">
              <a:lnSpc>
                <a:spcPct val="100000"/>
              </a:lnSpc>
              <a:spcBef>
                <a:spcPts val="0"/>
              </a:spcBef>
              <a:spcAft>
                <a:spcPts val="0"/>
              </a:spcAft>
              <a:buSzPts val="1400"/>
              <a:buNone/>
              <a:defRPr/>
            </a:lvl4pPr>
            <a:lvl5pPr lvl="4" rtl="0" algn="ctr">
              <a:lnSpc>
                <a:spcPct val="100000"/>
              </a:lnSpc>
              <a:spcBef>
                <a:spcPts val="0"/>
              </a:spcBef>
              <a:spcAft>
                <a:spcPts val="0"/>
              </a:spcAft>
              <a:buSzPts val="1400"/>
              <a:buNone/>
              <a:defRPr/>
            </a:lvl5pPr>
            <a:lvl6pPr lvl="5" rtl="0" algn="ctr">
              <a:lnSpc>
                <a:spcPct val="100000"/>
              </a:lnSpc>
              <a:spcBef>
                <a:spcPts val="0"/>
              </a:spcBef>
              <a:spcAft>
                <a:spcPts val="0"/>
              </a:spcAft>
              <a:buSzPts val="1400"/>
              <a:buNone/>
              <a:defRPr/>
            </a:lvl6pPr>
            <a:lvl7pPr lvl="6" rtl="0" algn="ctr">
              <a:lnSpc>
                <a:spcPct val="100000"/>
              </a:lnSpc>
              <a:spcBef>
                <a:spcPts val="0"/>
              </a:spcBef>
              <a:spcAft>
                <a:spcPts val="0"/>
              </a:spcAft>
              <a:buSzPts val="1400"/>
              <a:buNone/>
              <a:defRPr/>
            </a:lvl7pPr>
            <a:lvl8pPr lvl="7" rtl="0" algn="ctr">
              <a:lnSpc>
                <a:spcPct val="100000"/>
              </a:lnSpc>
              <a:spcBef>
                <a:spcPts val="0"/>
              </a:spcBef>
              <a:spcAft>
                <a:spcPts val="0"/>
              </a:spcAft>
              <a:buSzPts val="1400"/>
              <a:buNone/>
              <a:defRPr/>
            </a:lvl8pPr>
            <a:lvl9pPr lvl="8" rtl="0" algn="ctr">
              <a:lnSpc>
                <a:spcPct val="100000"/>
              </a:lnSpc>
              <a:spcBef>
                <a:spcPts val="0"/>
              </a:spcBef>
              <a:spcAft>
                <a:spcPts val="0"/>
              </a:spcAft>
              <a:buSzPts val="1400"/>
              <a:buNone/>
              <a:defRPr/>
            </a:lvl9pPr>
          </a:lstStyle>
          <a:p/>
        </p:txBody>
      </p:sp>
      <p:sp>
        <p:nvSpPr>
          <p:cNvPr id="818" name="Google Shape;818;p51"/>
          <p:cNvSpPr/>
          <p:nvPr>
            <p:ph idx="2" type="pic"/>
          </p:nvPr>
        </p:nvSpPr>
        <p:spPr>
          <a:xfrm flipH="1">
            <a:off x="5810400" y="-3400"/>
            <a:ext cx="3333600" cy="6864900"/>
          </a:xfrm>
          <a:prstGeom prst="roundRect">
            <a:avLst>
              <a:gd fmla="val 1775" name="adj"/>
            </a:avLst>
          </a:prstGeom>
          <a:noFill/>
          <a:ln>
            <a:noFill/>
          </a:ln>
        </p:spPr>
      </p:sp>
      <p:grpSp>
        <p:nvGrpSpPr>
          <p:cNvPr id="819" name="Google Shape;819;p51"/>
          <p:cNvGrpSpPr/>
          <p:nvPr/>
        </p:nvGrpSpPr>
        <p:grpSpPr>
          <a:xfrm>
            <a:off x="-535226" y="117258"/>
            <a:ext cx="7790950" cy="8986565"/>
            <a:chOff x="-535226" y="87946"/>
            <a:chExt cx="7790950" cy="6740093"/>
          </a:xfrm>
        </p:grpSpPr>
        <p:grpSp>
          <p:nvGrpSpPr>
            <p:cNvPr id="820" name="Google Shape;820;p51"/>
            <p:cNvGrpSpPr/>
            <p:nvPr/>
          </p:nvGrpSpPr>
          <p:grpSpPr>
            <a:xfrm flipH="1">
              <a:off x="-449509" y="3997493"/>
              <a:ext cx="2067890" cy="1841336"/>
              <a:chOff x="5256000" y="3243125"/>
              <a:chExt cx="1598925" cy="1423750"/>
            </a:xfrm>
          </p:grpSpPr>
          <p:sp>
            <p:nvSpPr>
              <p:cNvPr id="821" name="Google Shape;821;p51"/>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2" name="Google Shape;822;p51"/>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3" name="Google Shape;823;p51"/>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4" name="Google Shape;824;p51"/>
            <p:cNvGrpSpPr/>
            <p:nvPr/>
          </p:nvGrpSpPr>
          <p:grpSpPr>
            <a:xfrm>
              <a:off x="-535226" y="87946"/>
              <a:ext cx="1819195" cy="1058712"/>
              <a:chOff x="667025" y="1177750"/>
              <a:chExt cx="1169825" cy="680800"/>
            </a:xfrm>
          </p:grpSpPr>
          <p:sp>
            <p:nvSpPr>
              <p:cNvPr id="825" name="Google Shape;825;p51"/>
              <p:cNvSpPr/>
              <p:nvPr/>
            </p:nvSpPr>
            <p:spPr>
              <a:xfrm>
                <a:off x="674175" y="1177750"/>
                <a:ext cx="1162675" cy="680800"/>
              </a:xfrm>
              <a:custGeom>
                <a:rect b="b" l="l" r="r" t="t"/>
                <a:pathLst>
                  <a:path extrusionOk="0" h="27232" w="46507">
                    <a:moveTo>
                      <a:pt x="43792" y="2640"/>
                    </a:moveTo>
                    <a:lnTo>
                      <a:pt x="43804" y="2795"/>
                    </a:lnTo>
                    <a:cubicBezTo>
                      <a:pt x="43673" y="2795"/>
                      <a:pt x="43554" y="2807"/>
                      <a:pt x="43423" y="2807"/>
                    </a:cubicBezTo>
                    <a:cubicBezTo>
                      <a:pt x="43423" y="2807"/>
                      <a:pt x="43411" y="2723"/>
                      <a:pt x="43411" y="2688"/>
                    </a:cubicBezTo>
                    <a:cubicBezTo>
                      <a:pt x="43542" y="2676"/>
                      <a:pt x="43661" y="2652"/>
                      <a:pt x="43792" y="2640"/>
                    </a:cubicBezTo>
                    <a:close/>
                    <a:moveTo>
                      <a:pt x="45530" y="7783"/>
                    </a:moveTo>
                    <a:cubicBezTo>
                      <a:pt x="45554" y="7807"/>
                      <a:pt x="45590" y="7819"/>
                      <a:pt x="45614" y="7843"/>
                    </a:cubicBezTo>
                    <a:cubicBezTo>
                      <a:pt x="45614" y="8081"/>
                      <a:pt x="45435" y="8188"/>
                      <a:pt x="45268" y="8295"/>
                    </a:cubicBezTo>
                    <a:cubicBezTo>
                      <a:pt x="45244" y="8272"/>
                      <a:pt x="45221" y="8260"/>
                      <a:pt x="45197" y="8236"/>
                    </a:cubicBezTo>
                    <a:lnTo>
                      <a:pt x="45530" y="7783"/>
                    </a:lnTo>
                    <a:close/>
                    <a:moveTo>
                      <a:pt x="35767" y="19654"/>
                    </a:moveTo>
                    <a:cubicBezTo>
                      <a:pt x="35791" y="19666"/>
                      <a:pt x="35815" y="19678"/>
                      <a:pt x="35838" y="19690"/>
                    </a:cubicBezTo>
                    <a:cubicBezTo>
                      <a:pt x="35731" y="19821"/>
                      <a:pt x="35624" y="19952"/>
                      <a:pt x="35446" y="20154"/>
                    </a:cubicBezTo>
                    <a:cubicBezTo>
                      <a:pt x="35373" y="19999"/>
                      <a:pt x="35310" y="19880"/>
                      <a:pt x="35248" y="19758"/>
                    </a:cubicBezTo>
                    <a:lnTo>
                      <a:pt x="35248" y="19758"/>
                    </a:lnTo>
                    <a:cubicBezTo>
                      <a:pt x="35421" y="19723"/>
                      <a:pt x="35594" y="19692"/>
                      <a:pt x="35767" y="19654"/>
                    </a:cubicBezTo>
                    <a:close/>
                    <a:moveTo>
                      <a:pt x="23028" y="25081"/>
                    </a:moveTo>
                    <a:cubicBezTo>
                      <a:pt x="23114" y="25081"/>
                      <a:pt x="23200" y="25141"/>
                      <a:pt x="23277" y="25155"/>
                    </a:cubicBezTo>
                    <a:cubicBezTo>
                      <a:pt x="23337" y="25166"/>
                      <a:pt x="23373" y="25262"/>
                      <a:pt x="23408" y="25309"/>
                    </a:cubicBezTo>
                    <a:cubicBezTo>
                      <a:pt x="23396" y="25333"/>
                      <a:pt x="23373" y="25345"/>
                      <a:pt x="23361" y="25369"/>
                    </a:cubicBezTo>
                    <a:cubicBezTo>
                      <a:pt x="23206" y="25309"/>
                      <a:pt x="23039" y="25262"/>
                      <a:pt x="22849" y="25202"/>
                    </a:cubicBezTo>
                    <a:cubicBezTo>
                      <a:pt x="22907" y="25110"/>
                      <a:pt x="22968" y="25081"/>
                      <a:pt x="23028" y="25081"/>
                    </a:cubicBezTo>
                    <a:close/>
                    <a:moveTo>
                      <a:pt x="34041" y="0"/>
                    </a:moveTo>
                    <a:cubicBezTo>
                      <a:pt x="33860" y="0"/>
                      <a:pt x="33678" y="15"/>
                      <a:pt x="33493" y="44"/>
                    </a:cubicBezTo>
                    <a:cubicBezTo>
                      <a:pt x="32243" y="259"/>
                      <a:pt x="31255" y="925"/>
                      <a:pt x="30481" y="1914"/>
                    </a:cubicBezTo>
                    <a:cubicBezTo>
                      <a:pt x="30147" y="2342"/>
                      <a:pt x="29850" y="2795"/>
                      <a:pt x="29528" y="3235"/>
                    </a:cubicBezTo>
                    <a:cubicBezTo>
                      <a:pt x="29469" y="3319"/>
                      <a:pt x="29385" y="3390"/>
                      <a:pt x="29302" y="3497"/>
                    </a:cubicBezTo>
                    <a:cubicBezTo>
                      <a:pt x="29088" y="2437"/>
                      <a:pt x="28540" y="1687"/>
                      <a:pt x="27659" y="1152"/>
                    </a:cubicBezTo>
                    <a:cubicBezTo>
                      <a:pt x="27176" y="861"/>
                      <a:pt x="26669" y="742"/>
                      <a:pt x="26156" y="742"/>
                    </a:cubicBezTo>
                    <a:cubicBezTo>
                      <a:pt x="25872" y="742"/>
                      <a:pt x="25586" y="778"/>
                      <a:pt x="25301" y="842"/>
                    </a:cubicBezTo>
                    <a:cubicBezTo>
                      <a:pt x="24647" y="985"/>
                      <a:pt x="23956" y="1128"/>
                      <a:pt x="23385" y="1545"/>
                    </a:cubicBezTo>
                    <a:cubicBezTo>
                      <a:pt x="23254" y="1628"/>
                      <a:pt x="23099" y="1687"/>
                      <a:pt x="22968" y="1783"/>
                    </a:cubicBezTo>
                    <a:cubicBezTo>
                      <a:pt x="22646" y="2033"/>
                      <a:pt x="22301" y="2247"/>
                      <a:pt x="22027" y="2545"/>
                    </a:cubicBezTo>
                    <a:cubicBezTo>
                      <a:pt x="21801" y="2783"/>
                      <a:pt x="21670" y="3104"/>
                      <a:pt x="21491" y="3390"/>
                    </a:cubicBezTo>
                    <a:cubicBezTo>
                      <a:pt x="21349" y="3604"/>
                      <a:pt x="21206" y="3819"/>
                      <a:pt x="21075" y="4033"/>
                    </a:cubicBezTo>
                    <a:cubicBezTo>
                      <a:pt x="21039" y="4092"/>
                      <a:pt x="21051" y="4176"/>
                      <a:pt x="21039" y="4235"/>
                    </a:cubicBezTo>
                    <a:cubicBezTo>
                      <a:pt x="21027" y="4295"/>
                      <a:pt x="21027" y="4366"/>
                      <a:pt x="21003" y="4426"/>
                    </a:cubicBezTo>
                    <a:cubicBezTo>
                      <a:pt x="20884" y="4688"/>
                      <a:pt x="20753" y="4950"/>
                      <a:pt x="20646" y="5224"/>
                    </a:cubicBezTo>
                    <a:cubicBezTo>
                      <a:pt x="20384" y="5890"/>
                      <a:pt x="20134" y="6557"/>
                      <a:pt x="19872" y="7224"/>
                    </a:cubicBezTo>
                    <a:cubicBezTo>
                      <a:pt x="19848" y="7283"/>
                      <a:pt x="19789" y="7331"/>
                      <a:pt x="19753" y="7390"/>
                    </a:cubicBezTo>
                    <a:cubicBezTo>
                      <a:pt x="19229" y="6343"/>
                      <a:pt x="18360" y="5807"/>
                      <a:pt x="17253" y="5724"/>
                    </a:cubicBezTo>
                    <a:cubicBezTo>
                      <a:pt x="17154" y="5716"/>
                      <a:pt x="17056" y="5713"/>
                      <a:pt x="16958" y="5713"/>
                    </a:cubicBezTo>
                    <a:cubicBezTo>
                      <a:pt x="16092" y="5713"/>
                      <a:pt x="15275" y="5995"/>
                      <a:pt x="14526" y="6498"/>
                    </a:cubicBezTo>
                    <a:cubicBezTo>
                      <a:pt x="14050" y="6819"/>
                      <a:pt x="13550" y="7129"/>
                      <a:pt x="13121" y="7545"/>
                    </a:cubicBezTo>
                    <a:cubicBezTo>
                      <a:pt x="12967" y="7712"/>
                      <a:pt x="12752" y="7831"/>
                      <a:pt x="12609" y="8010"/>
                    </a:cubicBezTo>
                    <a:cubicBezTo>
                      <a:pt x="12276" y="8426"/>
                      <a:pt x="11943" y="8867"/>
                      <a:pt x="11621" y="9295"/>
                    </a:cubicBezTo>
                    <a:cubicBezTo>
                      <a:pt x="11264" y="9784"/>
                      <a:pt x="10919" y="10272"/>
                      <a:pt x="10573" y="10772"/>
                    </a:cubicBezTo>
                    <a:cubicBezTo>
                      <a:pt x="10264" y="11212"/>
                      <a:pt x="9990" y="11689"/>
                      <a:pt x="9669" y="12117"/>
                    </a:cubicBezTo>
                    <a:cubicBezTo>
                      <a:pt x="9371" y="12522"/>
                      <a:pt x="9038" y="12903"/>
                      <a:pt x="8692" y="13284"/>
                    </a:cubicBezTo>
                    <a:cubicBezTo>
                      <a:pt x="8061" y="13987"/>
                      <a:pt x="7418" y="14677"/>
                      <a:pt x="6787" y="15368"/>
                    </a:cubicBezTo>
                    <a:cubicBezTo>
                      <a:pt x="5966" y="16284"/>
                      <a:pt x="5085" y="17106"/>
                      <a:pt x="4120" y="17868"/>
                    </a:cubicBezTo>
                    <a:cubicBezTo>
                      <a:pt x="3858" y="18070"/>
                      <a:pt x="3596" y="18273"/>
                      <a:pt x="3334" y="18475"/>
                    </a:cubicBezTo>
                    <a:cubicBezTo>
                      <a:pt x="3227" y="18570"/>
                      <a:pt x="3144" y="18678"/>
                      <a:pt x="3037" y="18761"/>
                    </a:cubicBezTo>
                    <a:cubicBezTo>
                      <a:pt x="2287" y="19344"/>
                      <a:pt x="1525" y="19904"/>
                      <a:pt x="786" y="20487"/>
                    </a:cubicBezTo>
                    <a:cubicBezTo>
                      <a:pt x="191" y="20964"/>
                      <a:pt x="1" y="21666"/>
                      <a:pt x="251" y="22357"/>
                    </a:cubicBezTo>
                    <a:cubicBezTo>
                      <a:pt x="394" y="22738"/>
                      <a:pt x="584" y="23107"/>
                      <a:pt x="751" y="23476"/>
                    </a:cubicBezTo>
                    <a:cubicBezTo>
                      <a:pt x="2037" y="23035"/>
                      <a:pt x="3334" y="22607"/>
                      <a:pt x="4620" y="22142"/>
                    </a:cubicBezTo>
                    <a:cubicBezTo>
                      <a:pt x="5704" y="21761"/>
                      <a:pt x="6752" y="21309"/>
                      <a:pt x="7859" y="20987"/>
                    </a:cubicBezTo>
                    <a:cubicBezTo>
                      <a:pt x="8204" y="20892"/>
                      <a:pt x="8514" y="20773"/>
                      <a:pt x="8835" y="20630"/>
                    </a:cubicBezTo>
                    <a:cubicBezTo>
                      <a:pt x="9680" y="20285"/>
                      <a:pt x="10562" y="20047"/>
                      <a:pt x="11419" y="19737"/>
                    </a:cubicBezTo>
                    <a:cubicBezTo>
                      <a:pt x="11895" y="19571"/>
                      <a:pt x="12347" y="19368"/>
                      <a:pt x="12824" y="19190"/>
                    </a:cubicBezTo>
                    <a:cubicBezTo>
                      <a:pt x="13669" y="18880"/>
                      <a:pt x="14514" y="18606"/>
                      <a:pt x="15360" y="18285"/>
                    </a:cubicBezTo>
                    <a:cubicBezTo>
                      <a:pt x="15884" y="18082"/>
                      <a:pt x="16396" y="17832"/>
                      <a:pt x="16919" y="17618"/>
                    </a:cubicBezTo>
                    <a:cubicBezTo>
                      <a:pt x="17979" y="17189"/>
                      <a:pt x="19039" y="16785"/>
                      <a:pt x="20098" y="16356"/>
                    </a:cubicBezTo>
                    <a:cubicBezTo>
                      <a:pt x="21587" y="15737"/>
                      <a:pt x="23075" y="15130"/>
                      <a:pt x="24551" y="14475"/>
                    </a:cubicBezTo>
                    <a:cubicBezTo>
                      <a:pt x="26206" y="13737"/>
                      <a:pt x="27861" y="12975"/>
                      <a:pt x="29492" y="12189"/>
                    </a:cubicBezTo>
                    <a:cubicBezTo>
                      <a:pt x="30778" y="11570"/>
                      <a:pt x="32028" y="10903"/>
                      <a:pt x="33302" y="10260"/>
                    </a:cubicBezTo>
                    <a:cubicBezTo>
                      <a:pt x="33660" y="10069"/>
                      <a:pt x="34005" y="9796"/>
                      <a:pt x="34386" y="9748"/>
                    </a:cubicBezTo>
                    <a:cubicBezTo>
                      <a:pt x="34886" y="9676"/>
                      <a:pt x="35136" y="9295"/>
                      <a:pt x="35517" y="9105"/>
                    </a:cubicBezTo>
                    <a:cubicBezTo>
                      <a:pt x="35910" y="8903"/>
                      <a:pt x="36315" y="8712"/>
                      <a:pt x="36708" y="8522"/>
                    </a:cubicBezTo>
                    <a:cubicBezTo>
                      <a:pt x="36958" y="8403"/>
                      <a:pt x="37208" y="8283"/>
                      <a:pt x="37458" y="8176"/>
                    </a:cubicBezTo>
                    <a:cubicBezTo>
                      <a:pt x="37517" y="8152"/>
                      <a:pt x="37577" y="8152"/>
                      <a:pt x="37672" y="8141"/>
                    </a:cubicBezTo>
                    <a:cubicBezTo>
                      <a:pt x="37684" y="8248"/>
                      <a:pt x="37696" y="8331"/>
                      <a:pt x="37696" y="8450"/>
                    </a:cubicBezTo>
                    <a:cubicBezTo>
                      <a:pt x="37505" y="8462"/>
                      <a:pt x="37339" y="8462"/>
                      <a:pt x="37136" y="8474"/>
                    </a:cubicBezTo>
                    <a:cubicBezTo>
                      <a:pt x="37209" y="8681"/>
                      <a:pt x="37344" y="8843"/>
                      <a:pt x="37495" y="8843"/>
                    </a:cubicBezTo>
                    <a:cubicBezTo>
                      <a:pt x="37518" y="8843"/>
                      <a:pt x="37541" y="8839"/>
                      <a:pt x="37565" y="8831"/>
                    </a:cubicBezTo>
                    <a:cubicBezTo>
                      <a:pt x="37732" y="8784"/>
                      <a:pt x="37898" y="8581"/>
                      <a:pt x="37994" y="8414"/>
                    </a:cubicBezTo>
                    <a:cubicBezTo>
                      <a:pt x="38124" y="8164"/>
                      <a:pt x="38196" y="7879"/>
                      <a:pt x="38291" y="7617"/>
                    </a:cubicBezTo>
                    <a:cubicBezTo>
                      <a:pt x="38303" y="7593"/>
                      <a:pt x="38351" y="7593"/>
                      <a:pt x="38422" y="7569"/>
                    </a:cubicBezTo>
                    <a:lnTo>
                      <a:pt x="38422" y="7569"/>
                    </a:lnTo>
                    <a:cubicBezTo>
                      <a:pt x="38398" y="7831"/>
                      <a:pt x="38279" y="8105"/>
                      <a:pt x="38672" y="8176"/>
                    </a:cubicBezTo>
                    <a:cubicBezTo>
                      <a:pt x="38625" y="8295"/>
                      <a:pt x="38577" y="8391"/>
                      <a:pt x="38529" y="8486"/>
                    </a:cubicBezTo>
                    <a:cubicBezTo>
                      <a:pt x="38569" y="8495"/>
                      <a:pt x="38609" y="8499"/>
                      <a:pt x="38648" y="8499"/>
                    </a:cubicBezTo>
                    <a:cubicBezTo>
                      <a:pt x="38873" y="8499"/>
                      <a:pt x="39090" y="8360"/>
                      <a:pt x="39160" y="8117"/>
                    </a:cubicBezTo>
                    <a:cubicBezTo>
                      <a:pt x="39244" y="7843"/>
                      <a:pt x="39398" y="7545"/>
                      <a:pt x="39160" y="7260"/>
                    </a:cubicBezTo>
                    <a:cubicBezTo>
                      <a:pt x="39137" y="7236"/>
                      <a:pt x="39184" y="7152"/>
                      <a:pt x="39184" y="7093"/>
                    </a:cubicBezTo>
                    <a:cubicBezTo>
                      <a:pt x="39232" y="7117"/>
                      <a:pt x="39303" y="7117"/>
                      <a:pt x="39327" y="7152"/>
                    </a:cubicBezTo>
                    <a:cubicBezTo>
                      <a:pt x="39494" y="7450"/>
                      <a:pt x="39648" y="7748"/>
                      <a:pt x="39815" y="8045"/>
                    </a:cubicBezTo>
                    <a:cubicBezTo>
                      <a:pt x="39922" y="8236"/>
                      <a:pt x="39851" y="8343"/>
                      <a:pt x="39696" y="8438"/>
                    </a:cubicBezTo>
                    <a:cubicBezTo>
                      <a:pt x="39446" y="8581"/>
                      <a:pt x="39208" y="8712"/>
                      <a:pt x="38958" y="8855"/>
                    </a:cubicBezTo>
                    <a:cubicBezTo>
                      <a:pt x="38363" y="9212"/>
                      <a:pt x="37767" y="9569"/>
                      <a:pt x="37160" y="9915"/>
                    </a:cubicBezTo>
                    <a:cubicBezTo>
                      <a:pt x="36458" y="10319"/>
                      <a:pt x="35755" y="10712"/>
                      <a:pt x="35041" y="11105"/>
                    </a:cubicBezTo>
                    <a:cubicBezTo>
                      <a:pt x="34267" y="11534"/>
                      <a:pt x="33469" y="11927"/>
                      <a:pt x="32695" y="12355"/>
                    </a:cubicBezTo>
                    <a:cubicBezTo>
                      <a:pt x="31886" y="12808"/>
                      <a:pt x="31028" y="13189"/>
                      <a:pt x="30183" y="13582"/>
                    </a:cubicBezTo>
                    <a:cubicBezTo>
                      <a:pt x="29397" y="13951"/>
                      <a:pt x="28576" y="14260"/>
                      <a:pt x="27826" y="14701"/>
                    </a:cubicBezTo>
                    <a:cubicBezTo>
                      <a:pt x="27254" y="15034"/>
                      <a:pt x="26635" y="15237"/>
                      <a:pt x="26052" y="15511"/>
                    </a:cubicBezTo>
                    <a:cubicBezTo>
                      <a:pt x="25123" y="15963"/>
                      <a:pt x="24158" y="16320"/>
                      <a:pt x="23218" y="16737"/>
                    </a:cubicBezTo>
                    <a:cubicBezTo>
                      <a:pt x="22611" y="16999"/>
                      <a:pt x="22027" y="17296"/>
                      <a:pt x="21432" y="17570"/>
                    </a:cubicBezTo>
                    <a:cubicBezTo>
                      <a:pt x="21051" y="17749"/>
                      <a:pt x="20682" y="17951"/>
                      <a:pt x="20289" y="18082"/>
                    </a:cubicBezTo>
                    <a:cubicBezTo>
                      <a:pt x="18860" y="18570"/>
                      <a:pt x="17467" y="19154"/>
                      <a:pt x="16062" y="19678"/>
                    </a:cubicBezTo>
                    <a:cubicBezTo>
                      <a:pt x="14931" y="20106"/>
                      <a:pt x="13776" y="20487"/>
                      <a:pt x="12645" y="20892"/>
                    </a:cubicBezTo>
                    <a:cubicBezTo>
                      <a:pt x="12419" y="20975"/>
                      <a:pt x="12205" y="21071"/>
                      <a:pt x="11990" y="21154"/>
                    </a:cubicBezTo>
                    <a:cubicBezTo>
                      <a:pt x="11895" y="21191"/>
                      <a:pt x="11800" y="21221"/>
                      <a:pt x="11710" y="21221"/>
                    </a:cubicBezTo>
                    <a:cubicBezTo>
                      <a:pt x="11597" y="21221"/>
                      <a:pt x="11493" y="21174"/>
                      <a:pt x="11407" y="21035"/>
                    </a:cubicBezTo>
                    <a:cubicBezTo>
                      <a:pt x="11395" y="21011"/>
                      <a:pt x="11347" y="21011"/>
                      <a:pt x="11312" y="20999"/>
                    </a:cubicBezTo>
                    <a:cubicBezTo>
                      <a:pt x="11288" y="21023"/>
                      <a:pt x="11264" y="21035"/>
                      <a:pt x="11264" y="21047"/>
                    </a:cubicBezTo>
                    <a:cubicBezTo>
                      <a:pt x="11395" y="21440"/>
                      <a:pt x="11109" y="21499"/>
                      <a:pt x="10847" y="21595"/>
                    </a:cubicBezTo>
                    <a:cubicBezTo>
                      <a:pt x="9978" y="21904"/>
                      <a:pt x="9121" y="22226"/>
                      <a:pt x="8264" y="22535"/>
                    </a:cubicBezTo>
                    <a:cubicBezTo>
                      <a:pt x="8212" y="22556"/>
                      <a:pt x="8156" y="22561"/>
                      <a:pt x="8098" y="22561"/>
                    </a:cubicBezTo>
                    <a:cubicBezTo>
                      <a:pt x="8044" y="22561"/>
                      <a:pt x="7989" y="22556"/>
                      <a:pt x="7934" y="22556"/>
                    </a:cubicBezTo>
                    <a:cubicBezTo>
                      <a:pt x="7913" y="22556"/>
                      <a:pt x="7892" y="22557"/>
                      <a:pt x="7871" y="22559"/>
                    </a:cubicBezTo>
                    <a:cubicBezTo>
                      <a:pt x="7847" y="22559"/>
                      <a:pt x="7820" y="22558"/>
                      <a:pt x="7794" y="22558"/>
                    </a:cubicBezTo>
                    <a:cubicBezTo>
                      <a:pt x="7742" y="22558"/>
                      <a:pt x="7692" y="22563"/>
                      <a:pt x="7668" y="22595"/>
                    </a:cubicBezTo>
                    <a:cubicBezTo>
                      <a:pt x="7371" y="22940"/>
                      <a:pt x="6930" y="22952"/>
                      <a:pt x="6537" y="23095"/>
                    </a:cubicBezTo>
                    <a:cubicBezTo>
                      <a:pt x="5906" y="23321"/>
                      <a:pt x="5275" y="23559"/>
                      <a:pt x="4644" y="23785"/>
                    </a:cubicBezTo>
                    <a:cubicBezTo>
                      <a:pt x="4073" y="23988"/>
                      <a:pt x="3489" y="24166"/>
                      <a:pt x="2918" y="24369"/>
                    </a:cubicBezTo>
                    <a:cubicBezTo>
                      <a:pt x="2430" y="24535"/>
                      <a:pt x="1941" y="24714"/>
                      <a:pt x="1453" y="24893"/>
                    </a:cubicBezTo>
                    <a:cubicBezTo>
                      <a:pt x="1525" y="25095"/>
                      <a:pt x="1560" y="25345"/>
                      <a:pt x="1691" y="25500"/>
                    </a:cubicBezTo>
                    <a:cubicBezTo>
                      <a:pt x="2025" y="25893"/>
                      <a:pt x="2382" y="26274"/>
                      <a:pt x="2787" y="26583"/>
                    </a:cubicBezTo>
                    <a:cubicBezTo>
                      <a:pt x="2966" y="26713"/>
                      <a:pt x="3246" y="26809"/>
                      <a:pt x="3485" y="26809"/>
                    </a:cubicBezTo>
                    <a:cubicBezTo>
                      <a:pt x="3532" y="26809"/>
                      <a:pt x="3577" y="26805"/>
                      <a:pt x="3620" y="26798"/>
                    </a:cubicBezTo>
                    <a:cubicBezTo>
                      <a:pt x="4525" y="26631"/>
                      <a:pt x="5406" y="26357"/>
                      <a:pt x="6299" y="26190"/>
                    </a:cubicBezTo>
                    <a:cubicBezTo>
                      <a:pt x="7049" y="26048"/>
                      <a:pt x="7823" y="25964"/>
                      <a:pt x="8585" y="25881"/>
                    </a:cubicBezTo>
                    <a:cubicBezTo>
                      <a:pt x="9073" y="25821"/>
                      <a:pt x="9573" y="25928"/>
                      <a:pt x="10026" y="25678"/>
                    </a:cubicBezTo>
                    <a:cubicBezTo>
                      <a:pt x="10030" y="25676"/>
                      <a:pt x="10036" y="25675"/>
                      <a:pt x="10043" y="25675"/>
                    </a:cubicBezTo>
                    <a:cubicBezTo>
                      <a:pt x="10071" y="25675"/>
                      <a:pt x="10116" y="25693"/>
                      <a:pt x="10145" y="25702"/>
                    </a:cubicBezTo>
                    <a:cubicBezTo>
                      <a:pt x="10368" y="25734"/>
                      <a:pt x="10600" y="25813"/>
                      <a:pt x="10825" y="25813"/>
                    </a:cubicBezTo>
                    <a:cubicBezTo>
                      <a:pt x="10852" y="25813"/>
                      <a:pt x="10880" y="25812"/>
                      <a:pt x="10907" y="25809"/>
                    </a:cubicBezTo>
                    <a:cubicBezTo>
                      <a:pt x="11224" y="25778"/>
                      <a:pt x="11540" y="25763"/>
                      <a:pt x="11856" y="25763"/>
                    </a:cubicBezTo>
                    <a:cubicBezTo>
                      <a:pt x="12486" y="25763"/>
                      <a:pt x="13113" y="25821"/>
                      <a:pt x="13740" y="25917"/>
                    </a:cubicBezTo>
                    <a:cubicBezTo>
                      <a:pt x="14026" y="25952"/>
                      <a:pt x="14312" y="25964"/>
                      <a:pt x="14550" y="25988"/>
                    </a:cubicBezTo>
                    <a:cubicBezTo>
                      <a:pt x="14598" y="25750"/>
                      <a:pt x="14633" y="25595"/>
                      <a:pt x="14669" y="25440"/>
                    </a:cubicBezTo>
                    <a:lnTo>
                      <a:pt x="14776" y="25440"/>
                    </a:lnTo>
                    <a:cubicBezTo>
                      <a:pt x="14800" y="25512"/>
                      <a:pt x="14824" y="25583"/>
                      <a:pt x="14860" y="25655"/>
                    </a:cubicBezTo>
                    <a:cubicBezTo>
                      <a:pt x="14931" y="25798"/>
                      <a:pt x="14979" y="26000"/>
                      <a:pt x="15098" y="26071"/>
                    </a:cubicBezTo>
                    <a:cubicBezTo>
                      <a:pt x="15248" y="26157"/>
                      <a:pt x="15446" y="26204"/>
                      <a:pt x="15622" y="26204"/>
                    </a:cubicBezTo>
                    <a:cubicBezTo>
                      <a:pt x="15642" y="26204"/>
                      <a:pt x="15662" y="26204"/>
                      <a:pt x="15681" y="26202"/>
                    </a:cubicBezTo>
                    <a:cubicBezTo>
                      <a:pt x="15795" y="26192"/>
                      <a:pt x="15908" y="26187"/>
                      <a:pt x="16020" y="26187"/>
                    </a:cubicBezTo>
                    <a:cubicBezTo>
                      <a:pt x="16823" y="26187"/>
                      <a:pt x="17586" y="26427"/>
                      <a:pt x="18348" y="26583"/>
                    </a:cubicBezTo>
                    <a:cubicBezTo>
                      <a:pt x="19134" y="26750"/>
                      <a:pt x="19967" y="26714"/>
                      <a:pt x="20729" y="27048"/>
                    </a:cubicBezTo>
                    <a:cubicBezTo>
                      <a:pt x="20733" y="27052"/>
                      <a:pt x="20739" y="27053"/>
                      <a:pt x="20745" y="27053"/>
                    </a:cubicBezTo>
                    <a:cubicBezTo>
                      <a:pt x="20757" y="27053"/>
                      <a:pt x="20773" y="27048"/>
                      <a:pt x="20789" y="27048"/>
                    </a:cubicBezTo>
                    <a:cubicBezTo>
                      <a:pt x="21539" y="27095"/>
                      <a:pt x="22289" y="27131"/>
                      <a:pt x="23039" y="27167"/>
                    </a:cubicBezTo>
                    <a:cubicBezTo>
                      <a:pt x="23131" y="27177"/>
                      <a:pt x="23223" y="27231"/>
                      <a:pt x="23300" y="27231"/>
                    </a:cubicBezTo>
                    <a:cubicBezTo>
                      <a:pt x="23313" y="27231"/>
                      <a:pt x="23325" y="27230"/>
                      <a:pt x="23337" y="27226"/>
                    </a:cubicBezTo>
                    <a:cubicBezTo>
                      <a:pt x="23635" y="27167"/>
                      <a:pt x="23920" y="27083"/>
                      <a:pt x="24206" y="26988"/>
                    </a:cubicBezTo>
                    <a:cubicBezTo>
                      <a:pt x="24563" y="26869"/>
                      <a:pt x="24909" y="26679"/>
                      <a:pt x="25266" y="26583"/>
                    </a:cubicBezTo>
                    <a:cubicBezTo>
                      <a:pt x="25671" y="26488"/>
                      <a:pt x="25730" y="25952"/>
                      <a:pt x="26171" y="25917"/>
                    </a:cubicBezTo>
                    <a:cubicBezTo>
                      <a:pt x="26171" y="25917"/>
                      <a:pt x="26183" y="25905"/>
                      <a:pt x="26183" y="25893"/>
                    </a:cubicBezTo>
                    <a:cubicBezTo>
                      <a:pt x="26313" y="25667"/>
                      <a:pt x="26468" y="25452"/>
                      <a:pt x="26575" y="25214"/>
                    </a:cubicBezTo>
                    <a:cubicBezTo>
                      <a:pt x="26885" y="24547"/>
                      <a:pt x="26968" y="23869"/>
                      <a:pt x="26659" y="23178"/>
                    </a:cubicBezTo>
                    <a:cubicBezTo>
                      <a:pt x="26575" y="23000"/>
                      <a:pt x="26504" y="22833"/>
                      <a:pt x="26421" y="22630"/>
                    </a:cubicBezTo>
                    <a:cubicBezTo>
                      <a:pt x="26508" y="22630"/>
                      <a:pt x="26569" y="22625"/>
                      <a:pt x="26621" y="22625"/>
                    </a:cubicBezTo>
                    <a:cubicBezTo>
                      <a:pt x="26647" y="22625"/>
                      <a:pt x="26671" y="22626"/>
                      <a:pt x="26694" y="22630"/>
                    </a:cubicBezTo>
                    <a:cubicBezTo>
                      <a:pt x="28099" y="23035"/>
                      <a:pt x="29552" y="23142"/>
                      <a:pt x="30981" y="23345"/>
                    </a:cubicBezTo>
                    <a:cubicBezTo>
                      <a:pt x="31044" y="23355"/>
                      <a:pt x="31117" y="23394"/>
                      <a:pt x="31175" y="23394"/>
                    </a:cubicBezTo>
                    <a:cubicBezTo>
                      <a:pt x="31182" y="23394"/>
                      <a:pt x="31189" y="23394"/>
                      <a:pt x="31195" y="23392"/>
                    </a:cubicBezTo>
                    <a:cubicBezTo>
                      <a:pt x="31898" y="23261"/>
                      <a:pt x="32624" y="23321"/>
                      <a:pt x="33291" y="23011"/>
                    </a:cubicBezTo>
                    <a:cubicBezTo>
                      <a:pt x="33624" y="22857"/>
                      <a:pt x="33981" y="22761"/>
                      <a:pt x="34314" y="22607"/>
                    </a:cubicBezTo>
                    <a:cubicBezTo>
                      <a:pt x="34386" y="22583"/>
                      <a:pt x="34410" y="22452"/>
                      <a:pt x="34434" y="22357"/>
                    </a:cubicBezTo>
                    <a:cubicBezTo>
                      <a:pt x="34457" y="22273"/>
                      <a:pt x="34469" y="22166"/>
                      <a:pt x="34505" y="22011"/>
                    </a:cubicBezTo>
                    <a:cubicBezTo>
                      <a:pt x="34636" y="22154"/>
                      <a:pt x="34695" y="22214"/>
                      <a:pt x="34779" y="22309"/>
                    </a:cubicBezTo>
                    <a:cubicBezTo>
                      <a:pt x="35196" y="21940"/>
                      <a:pt x="35577" y="21559"/>
                      <a:pt x="35803" y="21059"/>
                    </a:cubicBezTo>
                    <a:cubicBezTo>
                      <a:pt x="36017" y="20618"/>
                      <a:pt x="36065" y="20154"/>
                      <a:pt x="35969" y="19654"/>
                    </a:cubicBezTo>
                    <a:cubicBezTo>
                      <a:pt x="35898" y="19273"/>
                      <a:pt x="35922" y="18880"/>
                      <a:pt x="35731" y="18523"/>
                    </a:cubicBezTo>
                    <a:cubicBezTo>
                      <a:pt x="35684" y="18416"/>
                      <a:pt x="35684" y="18273"/>
                      <a:pt x="35862" y="18249"/>
                    </a:cubicBezTo>
                    <a:cubicBezTo>
                      <a:pt x="36112" y="18201"/>
                      <a:pt x="36350" y="18142"/>
                      <a:pt x="36600" y="18082"/>
                    </a:cubicBezTo>
                    <a:cubicBezTo>
                      <a:pt x="36756" y="18041"/>
                      <a:pt x="36929" y="17919"/>
                      <a:pt x="37058" y="17919"/>
                    </a:cubicBezTo>
                    <a:cubicBezTo>
                      <a:pt x="37077" y="17919"/>
                      <a:pt x="37095" y="17921"/>
                      <a:pt x="37112" y="17927"/>
                    </a:cubicBezTo>
                    <a:cubicBezTo>
                      <a:pt x="37237" y="17976"/>
                      <a:pt x="37356" y="17990"/>
                      <a:pt x="37475" y="17990"/>
                    </a:cubicBezTo>
                    <a:cubicBezTo>
                      <a:pt x="37618" y="17990"/>
                      <a:pt x="37761" y="17970"/>
                      <a:pt x="37910" y="17963"/>
                    </a:cubicBezTo>
                    <a:cubicBezTo>
                      <a:pt x="38982" y="17951"/>
                      <a:pt x="40029" y="17785"/>
                      <a:pt x="41018" y="17368"/>
                    </a:cubicBezTo>
                    <a:cubicBezTo>
                      <a:pt x="41244" y="17273"/>
                      <a:pt x="41423" y="17189"/>
                      <a:pt x="41375" y="16939"/>
                    </a:cubicBezTo>
                    <a:cubicBezTo>
                      <a:pt x="41518" y="16892"/>
                      <a:pt x="41661" y="16868"/>
                      <a:pt x="41768" y="16796"/>
                    </a:cubicBezTo>
                    <a:cubicBezTo>
                      <a:pt x="41923" y="16689"/>
                      <a:pt x="42065" y="16570"/>
                      <a:pt x="42196" y="16427"/>
                    </a:cubicBezTo>
                    <a:cubicBezTo>
                      <a:pt x="42327" y="16284"/>
                      <a:pt x="42435" y="16130"/>
                      <a:pt x="42530" y="15951"/>
                    </a:cubicBezTo>
                    <a:cubicBezTo>
                      <a:pt x="42804" y="15487"/>
                      <a:pt x="42744" y="14975"/>
                      <a:pt x="42649" y="14487"/>
                    </a:cubicBezTo>
                    <a:cubicBezTo>
                      <a:pt x="42506" y="13737"/>
                      <a:pt x="42304" y="13022"/>
                      <a:pt x="41780" y="12439"/>
                    </a:cubicBezTo>
                    <a:cubicBezTo>
                      <a:pt x="41530" y="12141"/>
                      <a:pt x="41327" y="11808"/>
                      <a:pt x="41113" y="11486"/>
                    </a:cubicBezTo>
                    <a:cubicBezTo>
                      <a:pt x="41161" y="11439"/>
                      <a:pt x="41184" y="11403"/>
                      <a:pt x="41208" y="11403"/>
                    </a:cubicBezTo>
                    <a:cubicBezTo>
                      <a:pt x="41875" y="11331"/>
                      <a:pt x="42375" y="10927"/>
                      <a:pt x="42923" y="10605"/>
                    </a:cubicBezTo>
                    <a:cubicBezTo>
                      <a:pt x="43197" y="10438"/>
                      <a:pt x="43494" y="10284"/>
                      <a:pt x="43756" y="10093"/>
                    </a:cubicBezTo>
                    <a:cubicBezTo>
                      <a:pt x="43923" y="9962"/>
                      <a:pt x="44018" y="9724"/>
                      <a:pt x="44280" y="9688"/>
                    </a:cubicBezTo>
                    <a:cubicBezTo>
                      <a:pt x="44328" y="9676"/>
                      <a:pt x="44387" y="9557"/>
                      <a:pt x="44387" y="9486"/>
                    </a:cubicBezTo>
                    <a:cubicBezTo>
                      <a:pt x="44399" y="9319"/>
                      <a:pt x="44459" y="9260"/>
                      <a:pt x="44625" y="9236"/>
                    </a:cubicBezTo>
                    <a:cubicBezTo>
                      <a:pt x="44744" y="9224"/>
                      <a:pt x="44923" y="9141"/>
                      <a:pt x="44959" y="9045"/>
                    </a:cubicBezTo>
                    <a:cubicBezTo>
                      <a:pt x="45054" y="8760"/>
                      <a:pt x="45268" y="8593"/>
                      <a:pt x="45459" y="8379"/>
                    </a:cubicBezTo>
                    <a:cubicBezTo>
                      <a:pt x="45959" y="7855"/>
                      <a:pt x="46161" y="7176"/>
                      <a:pt x="46304" y="6438"/>
                    </a:cubicBezTo>
                    <a:lnTo>
                      <a:pt x="46304" y="6438"/>
                    </a:lnTo>
                    <a:cubicBezTo>
                      <a:pt x="46267" y="6441"/>
                      <a:pt x="46231" y="6443"/>
                      <a:pt x="46196" y="6443"/>
                    </a:cubicBezTo>
                    <a:cubicBezTo>
                      <a:pt x="45950" y="6443"/>
                      <a:pt x="45759" y="6359"/>
                      <a:pt x="45697" y="6057"/>
                    </a:cubicBezTo>
                    <a:cubicBezTo>
                      <a:pt x="45780" y="6057"/>
                      <a:pt x="45852" y="6045"/>
                      <a:pt x="45923" y="6045"/>
                    </a:cubicBezTo>
                    <a:cubicBezTo>
                      <a:pt x="46423" y="6045"/>
                      <a:pt x="46506" y="5997"/>
                      <a:pt x="46471" y="5497"/>
                    </a:cubicBezTo>
                    <a:cubicBezTo>
                      <a:pt x="46423" y="4890"/>
                      <a:pt x="46352" y="4283"/>
                      <a:pt x="45971" y="3771"/>
                    </a:cubicBezTo>
                    <a:cubicBezTo>
                      <a:pt x="45828" y="3569"/>
                      <a:pt x="45637" y="3390"/>
                      <a:pt x="45471" y="3199"/>
                    </a:cubicBezTo>
                    <a:cubicBezTo>
                      <a:pt x="44982" y="2640"/>
                      <a:pt x="44363" y="2283"/>
                      <a:pt x="43625" y="2116"/>
                    </a:cubicBezTo>
                    <a:cubicBezTo>
                      <a:pt x="43077" y="1997"/>
                      <a:pt x="42506" y="1949"/>
                      <a:pt x="41934" y="1926"/>
                    </a:cubicBezTo>
                    <a:cubicBezTo>
                      <a:pt x="41891" y="1924"/>
                      <a:pt x="41848" y="1923"/>
                      <a:pt x="41806" y="1923"/>
                    </a:cubicBezTo>
                    <a:cubicBezTo>
                      <a:pt x="41236" y="1923"/>
                      <a:pt x="40703" y="2064"/>
                      <a:pt x="40160" y="2164"/>
                    </a:cubicBezTo>
                    <a:cubicBezTo>
                      <a:pt x="40048" y="2186"/>
                      <a:pt x="39925" y="2368"/>
                      <a:pt x="39841" y="2368"/>
                    </a:cubicBezTo>
                    <a:cubicBezTo>
                      <a:pt x="39836" y="2368"/>
                      <a:pt x="39832" y="2367"/>
                      <a:pt x="39827" y="2366"/>
                    </a:cubicBezTo>
                    <a:cubicBezTo>
                      <a:pt x="39774" y="2352"/>
                      <a:pt x="39723" y="2345"/>
                      <a:pt x="39675" y="2345"/>
                    </a:cubicBezTo>
                    <a:cubicBezTo>
                      <a:pt x="39443" y="2345"/>
                      <a:pt x="39262" y="2490"/>
                      <a:pt x="39065" y="2568"/>
                    </a:cubicBezTo>
                    <a:cubicBezTo>
                      <a:pt x="38589" y="2759"/>
                      <a:pt x="38113" y="2973"/>
                      <a:pt x="37648" y="3199"/>
                    </a:cubicBezTo>
                    <a:cubicBezTo>
                      <a:pt x="37583" y="3232"/>
                      <a:pt x="37540" y="3250"/>
                      <a:pt x="37509" y="3250"/>
                    </a:cubicBezTo>
                    <a:cubicBezTo>
                      <a:pt x="37461" y="3250"/>
                      <a:pt x="37444" y="3206"/>
                      <a:pt x="37422" y="3104"/>
                    </a:cubicBezTo>
                    <a:cubicBezTo>
                      <a:pt x="37351" y="2795"/>
                      <a:pt x="37303" y="2473"/>
                      <a:pt x="37184" y="2176"/>
                    </a:cubicBezTo>
                    <a:cubicBezTo>
                      <a:pt x="36934" y="1545"/>
                      <a:pt x="36577" y="973"/>
                      <a:pt x="36005" y="580"/>
                    </a:cubicBezTo>
                    <a:cubicBezTo>
                      <a:pt x="35838" y="461"/>
                      <a:pt x="35636" y="425"/>
                      <a:pt x="35457" y="342"/>
                    </a:cubicBezTo>
                    <a:cubicBezTo>
                      <a:pt x="34998" y="108"/>
                      <a:pt x="34526" y="0"/>
                      <a:pt x="34041"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6" name="Google Shape;826;p51"/>
              <p:cNvSpPr/>
              <p:nvPr/>
            </p:nvSpPr>
            <p:spPr>
              <a:xfrm>
                <a:off x="667025" y="1355050"/>
                <a:ext cx="1005225" cy="451875"/>
              </a:xfrm>
              <a:custGeom>
                <a:rect b="b" l="l" r="r" t="t"/>
                <a:pathLst>
                  <a:path extrusionOk="0" h="18075" w="40209">
                    <a:moveTo>
                      <a:pt x="37244" y="1942"/>
                    </a:moveTo>
                    <a:cubicBezTo>
                      <a:pt x="37422" y="1953"/>
                      <a:pt x="37589" y="1977"/>
                      <a:pt x="37756" y="2001"/>
                    </a:cubicBezTo>
                    <a:cubicBezTo>
                      <a:pt x="37756" y="2037"/>
                      <a:pt x="37744" y="2073"/>
                      <a:pt x="37744" y="2108"/>
                    </a:cubicBezTo>
                    <a:cubicBezTo>
                      <a:pt x="37589" y="2120"/>
                      <a:pt x="37422" y="2144"/>
                      <a:pt x="37267" y="2144"/>
                    </a:cubicBezTo>
                    <a:cubicBezTo>
                      <a:pt x="37264" y="2145"/>
                      <a:pt x="37261" y="2146"/>
                      <a:pt x="37258" y="2146"/>
                    </a:cubicBezTo>
                    <a:cubicBezTo>
                      <a:pt x="37223" y="2146"/>
                      <a:pt x="37181" y="2094"/>
                      <a:pt x="37148" y="2073"/>
                    </a:cubicBezTo>
                    <a:cubicBezTo>
                      <a:pt x="37184" y="2025"/>
                      <a:pt x="37220" y="1942"/>
                      <a:pt x="37244" y="1942"/>
                    </a:cubicBezTo>
                    <a:close/>
                    <a:moveTo>
                      <a:pt x="11979" y="13276"/>
                    </a:moveTo>
                    <a:cubicBezTo>
                      <a:pt x="12098" y="13300"/>
                      <a:pt x="12205" y="13336"/>
                      <a:pt x="12324" y="13372"/>
                    </a:cubicBezTo>
                    <a:cubicBezTo>
                      <a:pt x="12288" y="13419"/>
                      <a:pt x="12252" y="13502"/>
                      <a:pt x="12229" y="13502"/>
                    </a:cubicBezTo>
                    <a:cubicBezTo>
                      <a:pt x="12121" y="13479"/>
                      <a:pt x="12038" y="13431"/>
                      <a:pt x="11931" y="13395"/>
                    </a:cubicBezTo>
                    <a:cubicBezTo>
                      <a:pt x="11955" y="13360"/>
                      <a:pt x="11967" y="13312"/>
                      <a:pt x="11979" y="13276"/>
                    </a:cubicBezTo>
                    <a:close/>
                    <a:moveTo>
                      <a:pt x="8340" y="14083"/>
                    </a:moveTo>
                    <a:cubicBezTo>
                      <a:pt x="8428" y="14083"/>
                      <a:pt x="8514" y="14086"/>
                      <a:pt x="8597" y="14098"/>
                    </a:cubicBezTo>
                    <a:cubicBezTo>
                      <a:pt x="8633" y="14098"/>
                      <a:pt x="8692" y="14181"/>
                      <a:pt x="8692" y="14241"/>
                    </a:cubicBezTo>
                    <a:cubicBezTo>
                      <a:pt x="8704" y="14264"/>
                      <a:pt x="8621" y="14336"/>
                      <a:pt x="8597" y="14336"/>
                    </a:cubicBezTo>
                    <a:cubicBezTo>
                      <a:pt x="8407" y="14288"/>
                      <a:pt x="8228" y="14229"/>
                      <a:pt x="8050" y="14181"/>
                    </a:cubicBezTo>
                    <a:cubicBezTo>
                      <a:pt x="8061" y="14145"/>
                      <a:pt x="8061" y="14122"/>
                      <a:pt x="8073" y="14086"/>
                    </a:cubicBezTo>
                    <a:cubicBezTo>
                      <a:pt x="8163" y="14086"/>
                      <a:pt x="8252" y="14083"/>
                      <a:pt x="8340" y="14083"/>
                    </a:cubicBezTo>
                    <a:close/>
                    <a:moveTo>
                      <a:pt x="8204" y="14562"/>
                    </a:moveTo>
                    <a:cubicBezTo>
                      <a:pt x="8228" y="14586"/>
                      <a:pt x="8252" y="14610"/>
                      <a:pt x="8276" y="14634"/>
                    </a:cubicBezTo>
                    <a:cubicBezTo>
                      <a:pt x="8133" y="14765"/>
                      <a:pt x="7990" y="14896"/>
                      <a:pt x="7835" y="15015"/>
                    </a:cubicBezTo>
                    <a:cubicBezTo>
                      <a:pt x="7907" y="14800"/>
                      <a:pt x="7966" y="14586"/>
                      <a:pt x="8204" y="14562"/>
                    </a:cubicBezTo>
                    <a:close/>
                    <a:moveTo>
                      <a:pt x="39470" y="1"/>
                    </a:moveTo>
                    <a:cubicBezTo>
                      <a:pt x="39458" y="60"/>
                      <a:pt x="39423" y="144"/>
                      <a:pt x="39446" y="168"/>
                    </a:cubicBezTo>
                    <a:cubicBezTo>
                      <a:pt x="39673" y="453"/>
                      <a:pt x="39518" y="739"/>
                      <a:pt x="39434" y="1025"/>
                    </a:cubicBezTo>
                    <a:cubicBezTo>
                      <a:pt x="39364" y="1268"/>
                      <a:pt x="39155" y="1407"/>
                      <a:pt x="38934" y="1407"/>
                    </a:cubicBezTo>
                    <a:cubicBezTo>
                      <a:pt x="38894" y="1407"/>
                      <a:pt x="38855" y="1403"/>
                      <a:pt x="38815" y="1394"/>
                    </a:cubicBezTo>
                    <a:cubicBezTo>
                      <a:pt x="38851" y="1287"/>
                      <a:pt x="38899" y="1191"/>
                      <a:pt x="38958" y="1084"/>
                    </a:cubicBezTo>
                    <a:cubicBezTo>
                      <a:pt x="38565" y="1013"/>
                      <a:pt x="38672" y="739"/>
                      <a:pt x="38696" y="477"/>
                    </a:cubicBezTo>
                    <a:lnTo>
                      <a:pt x="38696" y="477"/>
                    </a:lnTo>
                    <a:cubicBezTo>
                      <a:pt x="38637" y="501"/>
                      <a:pt x="38589" y="501"/>
                      <a:pt x="38577" y="525"/>
                    </a:cubicBezTo>
                    <a:cubicBezTo>
                      <a:pt x="38470" y="787"/>
                      <a:pt x="38410" y="1072"/>
                      <a:pt x="38268" y="1322"/>
                    </a:cubicBezTo>
                    <a:cubicBezTo>
                      <a:pt x="38172" y="1489"/>
                      <a:pt x="38018" y="1692"/>
                      <a:pt x="37851" y="1739"/>
                    </a:cubicBezTo>
                    <a:cubicBezTo>
                      <a:pt x="37827" y="1747"/>
                      <a:pt x="37804" y="1751"/>
                      <a:pt x="37781" y="1751"/>
                    </a:cubicBezTo>
                    <a:cubicBezTo>
                      <a:pt x="37630" y="1751"/>
                      <a:pt x="37495" y="1589"/>
                      <a:pt x="37422" y="1382"/>
                    </a:cubicBezTo>
                    <a:cubicBezTo>
                      <a:pt x="37625" y="1370"/>
                      <a:pt x="37791" y="1358"/>
                      <a:pt x="37982" y="1346"/>
                    </a:cubicBezTo>
                    <a:cubicBezTo>
                      <a:pt x="37970" y="1239"/>
                      <a:pt x="37970" y="1144"/>
                      <a:pt x="37958" y="1049"/>
                    </a:cubicBezTo>
                    <a:cubicBezTo>
                      <a:pt x="37863" y="1060"/>
                      <a:pt x="37791" y="1060"/>
                      <a:pt x="37732" y="1084"/>
                    </a:cubicBezTo>
                    <a:cubicBezTo>
                      <a:pt x="37482" y="1191"/>
                      <a:pt x="37232" y="1311"/>
                      <a:pt x="36994" y="1430"/>
                    </a:cubicBezTo>
                    <a:cubicBezTo>
                      <a:pt x="36589" y="1620"/>
                      <a:pt x="36196" y="1811"/>
                      <a:pt x="35803" y="2013"/>
                    </a:cubicBezTo>
                    <a:cubicBezTo>
                      <a:pt x="35422" y="2203"/>
                      <a:pt x="35172" y="2584"/>
                      <a:pt x="34672" y="2656"/>
                    </a:cubicBezTo>
                    <a:cubicBezTo>
                      <a:pt x="34291" y="2704"/>
                      <a:pt x="33946" y="2977"/>
                      <a:pt x="33577" y="3168"/>
                    </a:cubicBezTo>
                    <a:cubicBezTo>
                      <a:pt x="32314" y="3811"/>
                      <a:pt x="31064" y="4478"/>
                      <a:pt x="29778" y="5097"/>
                    </a:cubicBezTo>
                    <a:cubicBezTo>
                      <a:pt x="28135" y="5883"/>
                      <a:pt x="26492" y="6645"/>
                      <a:pt x="24825" y="7383"/>
                    </a:cubicBezTo>
                    <a:cubicBezTo>
                      <a:pt x="23361" y="8038"/>
                      <a:pt x="21873" y="8645"/>
                      <a:pt x="20384" y="9252"/>
                    </a:cubicBezTo>
                    <a:cubicBezTo>
                      <a:pt x="19325" y="9693"/>
                      <a:pt x="18253" y="10097"/>
                      <a:pt x="17194" y="10526"/>
                    </a:cubicBezTo>
                    <a:cubicBezTo>
                      <a:pt x="16670" y="10728"/>
                      <a:pt x="16170" y="10990"/>
                      <a:pt x="15646" y="11193"/>
                    </a:cubicBezTo>
                    <a:cubicBezTo>
                      <a:pt x="14800" y="11514"/>
                      <a:pt x="13943" y="11788"/>
                      <a:pt x="13098" y="12098"/>
                    </a:cubicBezTo>
                    <a:cubicBezTo>
                      <a:pt x="12633" y="12276"/>
                      <a:pt x="12181" y="12479"/>
                      <a:pt x="11705" y="12645"/>
                    </a:cubicBezTo>
                    <a:cubicBezTo>
                      <a:pt x="10848" y="12943"/>
                      <a:pt x="9966" y="13193"/>
                      <a:pt x="9121" y="13538"/>
                    </a:cubicBezTo>
                    <a:cubicBezTo>
                      <a:pt x="8788" y="13669"/>
                      <a:pt x="8478" y="13800"/>
                      <a:pt x="8133" y="13895"/>
                    </a:cubicBezTo>
                    <a:cubicBezTo>
                      <a:pt x="7038" y="14217"/>
                      <a:pt x="5978" y="14669"/>
                      <a:pt x="4894" y="15050"/>
                    </a:cubicBezTo>
                    <a:cubicBezTo>
                      <a:pt x="3620" y="15515"/>
                      <a:pt x="2323" y="15943"/>
                      <a:pt x="1037" y="16384"/>
                    </a:cubicBezTo>
                    <a:cubicBezTo>
                      <a:pt x="787" y="16467"/>
                      <a:pt x="537" y="16527"/>
                      <a:pt x="287" y="16622"/>
                    </a:cubicBezTo>
                    <a:cubicBezTo>
                      <a:pt x="49" y="16705"/>
                      <a:pt x="1" y="16872"/>
                      <a:pt x="108" y="17098"/>
                    </a:cubicBezTo>
                    <a:cubicBezTo>
                      <a:pt x="251" y="17408"/>
                      <a:pt x="358" y="17717"/>
                      <a:pt x="501" y="18074"/>
                    </a:cubicBezTo>
                    <a:cubicBezTo>
                      <a:pt x="906" y="17991"/>
                      <a:pt x="1311" y="17896"/>
                      <a:pt x="1727" y="17801"/>
                    </a:cubicBezTo>
                    <a:cubicBezTo>
                      <a:pt x="2215" y="17622"/>
                      <a:pt x="2704" y="17443"/>
                      <a:pt x="3204" y="17277"/>
                    </a:cubicBezTo>
                    <a:cubicBezTo>
                      <a:pt x="3775" y="17074"/>
                      <a:pt x="4347" y="16896"/>
                      <a:pt x="4918" y="16693"/>
                    </a:cubicBezTo>
                    <a:cubicBezTo>
                      <a:pt x="5561" y="16467"/>
                      <a:pt x="6180" y="16229"/>
                      <a:pt x="6823" y="16003"/>
                    </a:cubicBezTo>
                    <a:cubicBezTo>
                      <a:pt x="7204" y="15860"/>
                      <a:pt x="7657" y="15848"/>
                      <a:pt x="7954" y="15491"/>
                    </a:cubicBezTo>
                    <a:cubicBezTo>
                      <a:pt x="7990" y="15455"/>
                      <a:pt x="8085" y="15467"/>
                      <a:pt x="8145" y="15455"/>
                    </a:cubicBezTo>
                    <a:cubicBezTo>
                      <a:pt x="8220" y="15455"/>
                      <a:pt x="8298" y="15463"/>
                      <a:pt x="8374" y="15463"/>
                    </a:cubicBezTo>
                    <a:cubicBezTo>
                      <a:pt x="8431" y="15463"/>
                      <a:pt x="8487" y="15459"/>
                      <a:pt x="8538" y="15443"/>
                    </a:cubicBezTo>
                    <a:cubicBezTo>
                      <a:pt x="9407" y="15134"/>
                      <a:pt x="10264" y="14812"/>
                      <a:pt x="11121" y="14491"/>
                    </a:cubicBezTo>
                    <a:cubicBezTo>
                      <a:pt x="11383" y="14395"/>
                      <a:pt x="11681" y="14348"/>
                      <a:pt x="11550" y="13955"/>
                    </a:cubicBezTo>
                    <a:cubicBezTo>
                      <a:pt x="11550" y="13943"/>
                      <a:pt x="11574" y="13931"/>
                      <a:pt x="11598" y="13907"/>
                    </a:cubicBezTo>
                    <a:cubicBezTo>
                      <a:pt x="11621" y="13907"/>
                      <a:pt x="11681" y="13919"/>
                      <a:pt x="11693" y="13943"/>
                    </a:cubicBezTo>
                    <a:cubicBezTo>
                      <a:pt x="11772" y="14082"/>
                      <a:pt x="11874" y="14129"/>
                      <a:pt x="11987" y="14129"/>
                    </a:cubicBezTo>
                    <a:cubicBezTo>
                      <a:pt x="12078" y="14129"/>
                      <a:pt x="12176" y="14099"/>
                      <a:pt x="12276" y="14062"/>
                    </a:cubicBezTo>
                    <a:cubicBezTo>
                      <a:pt x="12491" y="13967"/>
                      <a:pt x="12705" y="13872"/>
                      <a:pt x="12919" y="13800"/>
                    </a:cubicBezTo>
                    <a:cubicBezTo>
                      <a:pt x="14062" y="13395"/>
                      <a:pt x="15217" y="13014"/>
                      <a:pt x="16348" y="12586"/>
                    </a:cubicBezTo>
                    <a:cubicBezTo>
                      <a:pt x="17753" y="12062"/>
                      <a:pt x="19146" y="11478"/>
                      <a:pt x="20575" y="10990"/>
                    </a:cubicBezTo>
                    <a:cubicBezTo>
                      <a:pt x="20968" y="10859"/>
                      <a:pt x="21325" y="10645"/>
                      <a:pt x="21706" y="10478"/>
                    </a:cubicBezTo>
                    <a:cubicBezTo>
                      <a:pt x="22301" y="10193"/>
                      <a:pt x="22897" y="9907"/>
                      <a:pt x="23504" y="9645"/>
                    </a:cubicBezTo>
                    <a:cubicBezTo>
                      <a:pt x="24444" y="9228"/>
                      <a:pt x="25409" y="8871"/>
                      <a:pt x="26338" y="8419"/>
                    </a:cubicBezTo>
                    <a:cubicBezTo>
                      <a:pt x="26921" y="8133"/>
                      <a:pt x="27540" y="7942"/>
                      <a:pt x="28112" y="7609"/>
                    </a:cubicBezTo>
                    <a:cubicBezTo>
                      <a:pt x="28862" y="7168"/>
                      <a:pt x="29683" y="6859"/>
                      <a:pt x="30469" y="6490"/>
                    </a:cubicBezTo>
                    <a:cubicBezTo>
                      <a:pt x="31314" y="6097"/>
                      <a:pt x="32160" y="5716"/>
                      <a:pt x="32981" y="5263"/>
                    </a:cubicBezTo>
                    <a:cubicBezTo>
                      <a:pt x="33755" y="4835"/>
                      <a:pt x="34541" y="4442"/>
                      <a:pt x="35315" y="4013"/>
                    </a:cubicBezTo>
                    <a:cubicBezTo>
                      <a:pt x="36029" y="3620"/>
                      <a:pt x="36744" y="3227"/>
                      <a:pt x="37446" y="2823"/>
                    </a:cubicBezTo>
                    <a:cubicBezTo>
                      <a:pt x="38053" y="2477"/>
                      <a:pt x="38649" y="2120"/>
                      <a:pt x="39244" y="1763"/>
                    </a:cubicBezTo>
                    <a:cubicBezTo>
                      <a:pt x="39482" y="1620"/>
                      <a:pt x="39732" y="1489"/>
                      <a:pt x="39970" y="1346"/>
                    </a:cubicBezTo>
                    <a:cubicBezTo>
                      <a:pt x="40125" y="1251"/>
                      <a:pt x="40208" y="1144"/>
                      <a:pt x="40101" y="953"/>
                    </a:cubicBezTo>
                    <a:cubicBezTo>
                      <a:pt x="39934" y="656"/>
                      <a:pt x="39768" y="346"/>
                      <a:pt x="39601" y="60"/>
                    </a:cubicBezTo>
                    <a:cubicBezTo>
                      <a:pt x="39589" y="25"/>
                      <a:pt x="39518" y="25"/>
                      <a:pt x="39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27" name="Google Shape;827;p51"/>
            <p:cNvGrpSpPr/>
            <p:nvPr/>
          </p:nvGrpSpPr>
          <p:grpSpPr>
            <a:xfrm flipH="1" rot="-2700000">
              <a:off x="4475654" y="4398409"/>
              <a:ext cx="2508369" cy="1807487"/>
              <a:chOff x="2627400" y="3573375"/>
              <a:chExt cx="1276675" cy="919950"/>
            </a:xfrm>
          </p:grpSpPr>
          <p:sp>
            <p:nvSpPr>
              <p:cNvPr id="828" name="Google Shape;828;p51"/>
              <p:cNvSpPr/>
              <p:nvPr/>
            </p:nvSpPr>
            <p:spPr>
              <a:xfrm>
                <a:off x="2627400" y="3896450"/>
                <a:ext cx="862325" cy="596875"/>
              </a:xfrm>
              <a:custGeom>
                <a:rect b="b" l="l" r="r" t="t"/>
                <a:pathLst>
                  <a:path extrusionOk="0" h="23875" w="34493">
                    <a:moveTo>
                      <a:pt x="5168" y="17121"/>
                    </a:moveTo>
                    <a:lnTo>
                      <a:pt x="5168" y="17359"/>
                    </a:lnTo>
                    <a:lnTo>
                      <a:pt x="4906" y="17359"/>
                    </a:lnTo>
                    <a:lnTo>
                      <a:pt x="4906" y="17121"/>
                    </a:lnTo>
                    <a:close/>
                    <a:moveTo>
                      <a:pt x="5454" y="17395"/>
                    </a:moveTo>
                    <a:cubicBezTo>
                      <a:pt x="5465" y="17395"/>
                      <a:pt x="5489" y="17395"/>
                      <a:pt x="5501" y="17407"/>
                    </a:cubicBezTo>
                    <a:cubicBezTo>
                      <a:pt x="5513" y="17467"/>
                      <a:pt x="5513" y="17526"/>
                      <a:pt x="5525" y="17598"/>
                    </a:cubicBezTo>
                    <a:cubicBezTo>
                      <a:pt x="5513" y="17598"/>
                      <a:pt x="5501" y="17609"/>
                      <a:pt x="5489" y="17609"/>
                    </a:cubicBezTo>
                    <a:cubicBezTo>
                      <a:pt x="5454" y="17574"/>
                      <a:pt x="5406" y="17550"/>
                      <a:pt x="5394" y="17514"/>
                    </a:cubicBezTo>
                    <a:cubicBezTo>
                      <a:pt x="5394" y="17479"/>
                      <a:pt x="5430" y="17431"/>
                      <a:pt x="5454" y="17395"/>
                    </a:cubicBezTo>
                    <a:close/>
                    <a:moveTo>
                      <a:pt x="1727" y="17598"/>
                    </a:moveTo>
                    <a:cubicBezTo>
                      <a:pt x="1751" y="17621"/>
                      <a:pt x="1775" y="17657"/>
                      <a:pt x="1775" y="17681"/>
                    </a:cubicBezTo>
                    <a:cubicBezTo>
                      <a:pt x="1763" y="17705"/>
                      <a:pt x="1727" y="17729"/>
                      <a:pt x="1715" y="17764"/>
                    </a:cubicBezTo>
                    <a:cubicBezTo>
                      <a:pt x="1691" y="17740"/>
                      <a:pt x="1644" y="17717"/>
                      <a:pt x="1644" y="17693"/>
                    </a:cubicBezTo>
                    <a:cubicBezTo>
                      <a:pt x="1644" y="17657"/>
                      <a:pt x="1679" y="17621"/>
                      <a:pt x="1691" y="17598"/>
                    </a:cubicBezTo>
                    <a:close/>
                    <a:moveTo>
                      <a:pt x="3005" y="17126"/>
                    </a:moveTo>
                    <a:cubicBezTo>
                      <a:pt x="3062" y="17126"/>
                      <a:pt x="3084" y="17160"/>
                      <a:pt x="3084" y="17217"/>
                    </a:cubicBezTo>
                    <a:cubicBezTo>
                      <a:pt x="3096" y="17395"/>
                      <a:pt x="3108" y="17574"/>
                      <a:pt x="3120" y="17764"/>
                    </a:cubicBezTo>
                    <a:lnTo>
                      <a:pt x="2822" y="17764"/>
                    </a:lnTo>
                    <a:cubicBezTo>
                      <a:pt x="2787" y="17764"/>
                      <a:pt x="2751" y="17740"/>
                      <a:pt x="2727" y="17705"/>
                    </a:cubicBezTo>
                    <a:cubicBezTo>
                      <a:pt x="2727" y="17693"/>
                      <a:pt x="2739" y="17633"/>
                      <a:pt x="2763" y="17621"/>
                    </a:cubicBezTo>
                    <a:cubicBezTo>
                      <a:pt x="2781" y="17615"/>
                      <a:pt x="2801" y="17612"/>
                      <a:pt x="2821" y="17612"/>
                    </a:cubicBezTo>
                    <a:cubicBezTo>
                      <a:pt x="2840" y="17612"/>
                      <a:pt x="2858" y="17615"/>
                      <a:pt x="2870" y="17621"/>
                    </a:cubicBezTo>
                    <a:cubicBezTo>
                      <a:pt x="2918" y="17633"/>
                      <a:pt x="2941" y="17657"/>
                      <a:pt x="2989" y="17669"/>
                    </a:cubicBezTo>
                    <a:cubicBezTo>
                      <a:pt x="2834" y="17490"/>
                      <a:pt x="2977" y="17312"/>
                      <a:pt x="2953" y="17133"/>
                    </a:cubicBezTo>
                    <a:cubicBezTo>
                      <a:pt x="2973" y="17128"/>
                      <a:pt x="2990" y="17126"/>
                      <a:pt x="3005" y="17126"/>
                    </a:cubicBezTo>
                    <a:close/>
                    <a:moveTo>
                      <a:pt x="9776" y="0"/>
                    </a:moveTo>
                    <a:cubicBezTo>
                      <a:pt x="9645" y="12"/>
                      <a:pt x="9514" y="24"/>
                      <a:pt x="9383" y="36"/>
                    </a:cubicBezTo>
                    <a:cubicBezTo>
                      <a:pt x="9335" y="48"/>
                      <a:pt x="9287" y="72"/>
                      <a:pt x="9252" y="107"/>
                    </a:cubicBezTo>
                    <a:cubicBezTo>
                      <a:pt x="9229" y="145"/>
                      <a:pt x="9212" y="163"/>
                      <a:pt x="9187" y="163"/>
                    </a:cubicBezTo>
                    <a:cubicBezTo>
                      <a:pt x="9172" y="163"/>
                      <a:pt x="9155" y="156"/>
                      <a:pt x="9133" y="143"/>
                    </a:cubicBezTo>
                    <a:cubicBezTo>
                      <a:pt x="9077" y="101"/>
                      <a:pt x="9021" y="84"/>
                      <a:pt x="8963" y="84"/>
                    </a:cubicBezTo>
                    <a:cubicBezTo>
                      <a:pt x="8922" y="84"/>
                      <a:pt x="8879" y="93"/>
                      <a:pt x="8835" y="107"/>
                    </a:cubicBezTo>
                    <a:cubicBezTo>
                      <a:pt x="8763" y="131"/>
                      <a:pt x="8692" y="155"/>
                      <a:pt x="8621" y="179"/>
                    </a:cubicBezTo>
                    <a:cubicBezTo>
                      <a:pt x="8382" y="238"/>
                      <a:pt x="8144" y="298"/>
                      <a:pt x="7906" y="357"/>
                    </a:cubicBezTo>
                    <a:cubicBezTo>
                      <a:pt x="7811" y="381"/>
                      <a:pt x="7728" y="429"/>
                      <a:pt x="7632" y="441"/>
                    </a:cubicBezTo>
                    <a:cubicBezTo>
                      <a:pt x="7561" y="453"/>
                      <a:pt x="7501" y="465"/>
                      <a:pt x="7478" y="548"/>
                    </a:cubicBezTo>
                    <a:cubicBezTo>
                      <a:pt x="7466" y="584"/>
                      <a:pt x="7406" y="619"/>
                      <a:pt x="7370" y="619"/>
                    </a:cubicBezTo>
                    <a:cubicBezTo>
                      <a:pt x="7204" y="631"/>
                      <a:pt x="7061" y="679"/>
                      <a:pt x="6906" y="762"/>
                    </a:cubicBezTo>
                    <a:cubicBezTo>
                      <a:pt x="6704" y="869"/>
                      <a:pt x="6501" y="976"/>
                      <a:pt x="6299" y="1096"/>
                    </a:cubicBezTo>
                    <a:cubicBezTo>
                      <a:pt x="6204" y="1143"/>
                      <a:pt x="6085" y="1167"/>
                      <a:pt x="6001" y="1227"/>
                    </a:cubicBezTo>
                    <a:cubicBezTo>
                      <a:pt x="5811" y="1369"/>
                      <a:pt x="5632" y="1500"/>
                      <a:pt x="5454" y="1655"/>
                    </a:cubicBezTo>
                    <a:cubicBezTo>
                      <a:pt x="5239" y="1846"/>
                      <a:pt x="5025" y="2048"/>
                      <a:pt x="4811" y="2239"/>
                    </a:cubicBezTo>
                    <a:cubicBezTo>
                      <a:pt x="4739" y="2298"/>
                      <a:pt x="4656" y="2358"/>
                      <a:pt x="4572" y="2417"/>
                    </a:cubicBezTo>
                    <a:cubicBezTo>
                      <a:pt x="4525" y="2441"/>
                      <a:pt x="4477" y="2465"/>
                      <a:pt x="4453" y="2524"/>
                    </a:cubicBezTo>
                    <a:cubicBezTo>
                      <a:pt x="4442" y="2608"/>
                      <a:pt x="4382" y="2667"/>
                      <a:pt x="4322" y="2727"/>
                    </a:cubicBezTo>
                    <a:cubicBezTo>
                      <a:pt x="4156" y="2917"/>
                      <a:pt x="3953" y="3096"/>
                      <a:pt x="3810" y="3298"/>
                    </a:cubicBezTo>
                    <a:cubicBezTo>
                      <a:pt x="3572" y="3608"/>
                      <a:pt x="3370" y="3941"/>
                      <a:pt x="3156" y="4263"/>
                    </a:cubicBezTo>
                    <a:cubicBezTo>
                      <a:pt x="3048" y="4417"/>
                      <a:pt x="2941" y="4572"/>
                      <a:pt x="2846" y="4739"/>
                    </a:cubicBezTo>
                    <a:cubicBezTo>
                      <a:pt x="2787" y="4834"/>
                      <a:pt x="2751" y="4953"/>
                      <a:pt x="2679" y="5048"/>
                    </a:cubicBezTo>
                    <a:cubicBezTo>
                      <a:pt x="2370" y="5513"/>
                      <a:pt x="2203" y="6049"/>
                      <a:pt x="1965" y="6549"/>
                    </a:cubicBezTo>
                    <a:cubicBezTo>
                      <a:pt x="1929" y="6620"/>
                      <a:pt x="1917" y="6703"/>
                      <a:pt x="1882" y="6775"/>
                    </a:cubicBezTo>
                    <a:cubicBezTo>
                      <a:pt x="1822" y="6906"/>
                      <a:pt x="1751" y="7025"/>
                      <a:pt x="1703" y="7156"/>
                    </a:cubicBezTo>
                    <a:cubicBezTo>
                      <a:pt x="1489" y="7727"/>
                      <a:pt x="1274" y="8311"/>
                      <a:pt x="1072" y="8894"/>
                    </a:cubicBezTo>
                    <a:cubicBezTo>
                      <a:pt x="941" y="9299"/>
                      <a:pt x="834" y="9704"/>
                      <a:pt x="727" y="10109"/>
                    </a:cubicBezTo>
                    <a:cubicBezTo>
                      <a:pt x="596" y="10668"/>
                      <a:pt x="477" y="11228"/>
                      <a:pt x="334" y="11787"/>
                    </a:cubicBezTo>
                    <a:cubicBezTo>
                      <a:pt x="179" y="12442"/>
                      <a:pt x="143" y="13121"/>
                      <a:pt x="60" y="13776"/>
                    </a:cubicBezTo>
                    <a:cubicBezTo>
                      <a:pt x="60" y="13811"/>
                      <a:pt x="60" y="13847"/>
                      <a:pt x="60" y="13883"/>
                    </a:cubicBezTo>
                    <a:cubicBezTo>
                      <a:pt x="60" y="14014"/>
                      <a:pt x="60" y="14133"/>
                      <a:pt x="48" y="14264"/>
                    </a:cubicBezTo>
                    <a:cubicBezTo>
                      <a:pt x="36" y="14395"/>
                      <a:pt x="0" y="14526"/>
                      <a:pt x="0" y="14657"/>
                    </a:cubicBezTo>
                    <a:cubicBezTo>
                      <a:pt x="0" y="14919"/>
                      <a:pt x="12" y="15181"/>
                      <a:pt x="24" y="15443"/>
                    </a:cubicBezTo>
                    <a:cubicBezTo>
                      <a:pt x="36" y="15907"/>
                      <a:pt x="36" y="16383"/>
                      <a:pt x="48" y="16859"/>
                    </a:cubicBezTo>
                    <a:cubicBezTo>
                      <a:pt x="48" y="16943"/>
                      <a:pt x="48" y="17026"/>
                      <a:pt x="72" y="17109"/>
                    </a:cubicBezTo>
                    <a:cubicBezTo>
                      <a:pt x="108" y="17300"/>
                      <a:pt x="167" y="17479"/>
                      <a:pt x="203" y="17669"/>
                    </a:cubicBezTo>
                    <a:cubicBezTo>
                      <a:pt x="215" y="17764"/>
                      <a:pt x="239" y="17800"/>
                      <a:pt x="334" y="17800"/>
                    </a:cubicBezTo>
                    <a:cubicBezTo>
                      <a:pt x="344" y="17799"/>
                      <a:pt x="353" y="17798"/>
                      <a:pt x="362" y="17798"/>
                    </a:cubicBezTo>
                    <a:cubicBezTo>
                      <a:pt x="438" y="17798"/>
                      <a:pt x="478" y="17844"/>
                      <a:pt x="489" y="17919"/>
                    </a:cubicBezTo>
                    <a:cubicBezTo>
                      <a:pt x="501" y="17955"/>
                      <a:pt x="703" y="18121"/>
                      <a:pt x="739" y="18121"/>
                    </a:cubicBezTo>
                    <a:cubicBezTo>
                      <a:pt x="751" y="18121"/>
                      <a:pt x="762" y="18110"/>
                      <a:pt x="762" y="18110"/>
                    </a:cubicBezTo>
                    <a:cubicBezTo>
                      <a:pt x="810" y="18074"/>
                      <a:pt x="858" y="18050"/>
                      <a:pt x="893" y="18002"/>
                    </a:cubicBezTo>
                    <a:cubicBezTo>
                      <a:pt x="929" y="17967"/>
                      <a:pt x="977" y="17907"/>
                      <a:pt x="977" y="17860"/>
                    </a:cubicBezTo>
                    <a:cubicBezTo>
                      <a:pt x="989" y="17764"/>
                      <a:pt x="977" y="17681"/>
                      <a:pt x="965" y="17586"/>
                    </a:cubicBezTo>
                    <a:cubicBezTo>
                      <a:pt x="893" y="17574"/>
                      <a:pt x="822" y="17574"/>
                      <a:pt x="739" y="17562"/>
                    </a:cubicBezTo>
                    <a:cubicBezTo>
                      <a:pt x="715" y="17550"/>
                      <a:pt x="679" y="17514"/>
                      <a:pt x="691" y="17490"/>
                    </a:cubicBezTo>
                    <a:cubicBezTo>
                      <a:pt x="691" y="17467"/>
                      <a:pt x="727" y="17431"/>
                      <a:pt x="751" y="17431"/>
                    </a:cubicBezTo>
                    <a:cubicBezTo>
                      <a:pt x="822" y="17407"/>
                      <a:pt x="882" y="17407"/>
                      <a:pt x="953" y="17395"/>
                    </a:cubicBezTo>
                    <a:lnTo>
                      <a:pt x="953" y="17109"/>
                    </a:lnTo>
                    <a:lnTo>
                      <a:pt x="679" y="17109"/>
                    </a:lnTo>
                    <a:cubicBezTo>
                      <a:pt x="691" y="17014"/>
                      <a:pt x="691" y="16931"/>
                      <a:pt x="715" y="16847"/>
                    </a:cubicBezTo>
                    <a:cubicBezTo>
                      <a:pt x="715" y="16800"/>
                      <a:pt x="751" y="16764"/>
                      <a:pt x="762" y="16728"/>
                    </a:cubicBezTo>
                    <a:cubicBezTo>
                      <a:pt x="780" y="16743"/>
                      <a:pt x="804" y="16745"/>
                      <a:pt x="828" y="16745"/>
                    </a:cubicBezTo>
                    <a:cubicBezTo>
                      <a:pt x="841" y="16745"/>
                      <a:pt x="854" y="16745"/>
                      <a:pt x="866" y="16745"/>
                    </a:cubicBezTo>
                    <a:cubicBezTo>
                      <a:pt x="911" y="16745"/>
                      <a:pt x="952" y="16752"/>
                      <a:pt x="965" y="16824"/>
                    </a:cubicBezTo>
                    <a:cubicBezTo>
                      <a:pt x="965" y="16871"/>
                      <a:pt x="1024" y="16919"/>
                      <a:pt x="1072" y="16931"/>
                    </a:cubicBezTo>
                    <a:cubicBezTo>
                      <a:pt x="1143" y="16943"/>
                      <a:pt x="1215" y="16943"/>
                      <a:pt x="1298" y="16955"/>
                    </a:cubicBezTo>
                    <a:cubicBezTo>
                      <a:pt x="1310" y="16990"/>
                      <a:pt x="1322" y="17026"/>
                      <a:pt x="1334" y="17086"/>
                    </a:cubicBezTo>
                    <a:cubicBezTo>
                      <a:pt x="1286" y="17086"/>
                      <a:pt x="1251" y="17086"/>
                      <a:pt x="1215" y="17098"/>
                    </a:cubicBezTo>
                    <a:cubicBezTo>
                      <a:pt x="1191" y="17098"/>
                      <a:pt x="1155" y="17133"/>
                      <a:pt x="1155" y="17157"/>
                    </a:cubicBezTo>
                    <a:cubicBezTo>
                      <a:pt x="1143" y="17312"/>
                      <a:pt x="1143" y="17467"/>
                      <a:pt x="1143" y="17621"/>
                    </a:cubicBezTo>
                    <a:cubicBezTo>
                      <a:pt x="1274" y="17621"/>
                      <a:pt x="1274" y="17621"/>
                      <a:pt x="1334" y="17729"/>
                    </a:cubicBezTo>
                    <a:cubicBezTo>
                      <a:pt x="1358" y="17752"/>
                      <a:pt x="1394" y="17752"/>
                      <a:pt x="1429" y="17764"/>
                    </a:cubicBezTo>
                    <a:cubicBezTo>
                      <a:pt x="1501" y="17788"/>
                      <a:pt x="1584" y="17788"/>
                      <a:pt x="1644" y="17824"/>
                    </a:cubicBezTo>
                    <a:cubicBezTo>
                      <a:pt x="1677" y="17846"/>
                      <a:pt x="1703" y="17858"/>
                      <a:pt x="1727" y="17858"/>
                    </a:cubicBezTo>
                    <a:cubicBezTo>
                      <a:pt x="1754" y="17858"/>
                      <a:pt x="1779" y="17843"/>
                      <a:pt x="1810" y="17812"/>
                    </a:cubicBezTo>
                    <a:cubicBezTo>
                      <a:pt x="1838" y="17784"/>
                      <a:pt x="1865" y="17771"/>
                      <a:pt x="1890" y="17771"/>
                    </a:cubicBezTo>
                    <a:cubicBezTo>
                      <a:pt x="1930" y="17771"/>
                      <a:pt x="1962" y="17805"/>
                      <a:pt x="1977" y="17871"/>
                    </a:cubicBezTo>
                    <a:cubicBezTo>
                      <a:pt x="1989" y="17907"/>
                      <a:pt x="1977" y="17943"/>
                      <a:pt x="1989" y="17979"/>
                    </a:cubicBezTo>
                    <a:cubicBezTo>
                      <a:pt x="2001" y="18002"/>
                      <a:pt x="2025" y="18050"/>
                      <a:pt x="2036" y="18050"/>
                    </a:cubicBezTo>
                    <a:cubicBezTo>
                      <a:pt x="2139" y="18050"/>
                      <a:pt x="2246" y="18068"/>
                      <a:pt x="2344" y="18068"/>
                    </a:cubicBezTo>
                    <a:cubicBezTo>
                      <a:pt x="2405" y="18068"/>
                      <a:pt x="2462" y="18061"/>
                      <a:pt x="2513" y="18038"/>
                    </a:cubicBezTo>
                    <a:cubicBezTo>
                      <a:pt x="2656" y="17967"/>
                      <a:pt x="2810" y="17967"/>
                      <a:pt x="2953" y="17955"/>
                    </a:cubicBezTo>
                    <a:cubicBezTo>
                      <a:pt x="3001" y="17955"/>
                      <a:pt x="3048" y="17955"/>
                      <a:pt x="3072" y="17931"/>
                    </a:cubicBezTo>
                    <a:cubicBezTo>
                      <a:pt x="3128" y="17884"/>
                      <a:pt x="3177" y="17852"/>
                      <a:pt x="3242" y="17852"/>
                    </a:cubicBezTo>
                    <a:cubicBezTo>
                      <a:pt x="3259" y="17852"/>
                      <a:pt x="3278" y="17854"/>
                      <a:pt x="3299" y="17860"/>
                    </a:cubicBezTo>
                    <a:cubicBezTo>
                      <a:pt x="3300" y="17861"/>
                      <a:pt x="3302" y="17862"/>
                      <a:pt x="3305" y="17862"/>
                    </a:cubicBezTo>
                    <a:cubicBezTo>
                      <a:pt x="3320" y="17862"/>
                      <a:pt x="3349" y="17832"/>
                      <a:pt x="3370" y="17812"/>
                    </a:cubicBezTo>
                    <a:cubicBezTo>
                      <a:pt x="3394" y="17788"/>
                      <a:pt x="3418" y="17740"/>
                      <a:pt x="3429" y="17740"/>
                    </a:cubicBezTo>
                    <a:cubicBezTo>
                      <a:pt x="3454" y="17749"/>
                      <a:pt x="3475" y="17752"/>
                      <a:pt x="3494" y="17752"/>
                    </a:cubicBezTo>
                    <a:cubicBezTo>
                      <a:pt x="3589" y="17752"/>
                      <a:pt x="3630" y="17665"/>
                      <a:pt x="3680" y="17586"/>
                    </a:cubicBezTo>
                    <a:cubicBezTo>
                      <a:pt x="3680" y="17586"/>
                      <a:pt x="3691" y="17598"/>
                      <a:pt x="3715" y="17598"/>
                    </a:cubicBezTo>
                    <a:cubicBezTo>
                      <a:pt x="3715" y="17621"/>
                      <a:pt x="3715" y="17657"/>
                      <a:pt x="3715" y="17681"/>
                    </a:cubicBezTo>
                    <a:cubicBezTo>
                      <a:pt x="3715" y="17757"/>
                      <a:pt x="3746" y="17795"/>
                      <a:pt x="3801" y="17795"/>
                    </a:cubicBezTo>
                    <a:cubicBezTo>
                      <a:pt x="3814" y="17795"/>
                      <a:pt x="3830" y="17793"/>
                      <a:pt x="3846" y="17788"/>
                    </a:cubicBezTo>
                    <a:cubicBezTo>
                      <a:pt x="3930" y="17776"/>
                      <a:pt x="4025" y="17776"/>
                      <a:pt x="4108" y="17776"/>
                    </a:cubicBezTo>
                    <a:cubicBezTo>
                      <a:pt x="4191" y="17776"/>
                      <a:pt x="4239" y="17800"/>
                      <a:pt x="4239" y="17895"/>
                    </a:cubicBezTo>
                    <a:cubicBezTo>
                      <a:pt x="4239" y="17964"/>
                      <a:pt x="4255" y="18009"/>
                      <a:pt x="4315" y="18009"/>
                    </a:cubicBezTo>
                    <a:cubicBezTo>
                      <a:pt x="4327" y="18009"/>
                      <a:pt x="4342" y="18007"/>
                      <a:pt x="4358" y="18002"/>
                    </a:cubicBezTo>
                    <a:cubicBezTo>
                      <a:pt x="4362" y="17999"/>
                      <a:pt x="4366" y="17997"/>
                      <a:pt x="4371" y="17997"/>
                    </a:cubicBezTo>
                    <a:cubicBezTo>
                      <a:pt x="4384" y="17997"/>
                      <a:pt x="4401" y="18006"/>
                      <a:pt x="4418" y="18014"/>
                    </a:cubicBezTo>
                    <a:cubicBezTo>
                      <a:pt x="4435" y="18023"/>
                      <a:pt x="4450" y="18027"/>
                      <a:pt x="4463" y="18027"/>
                    </a:cubicBezTo>
                    <a:cubicBezTo>
                      <a:pt x="4505" y="18027"/>
                      <a:pt x="4528" y="17988"/>
                      <a:pt x="4537" y="17943"/>
                    </a:cubicBezTo>
                    <a:cubicBezTo>
                      <a:pt x="4549" y="17919"/>
                      <a:pt x="4537" y="17895"/>
                      <a:pt x="4549" y="17871"/>
                    </a:cubicBezTo>
                    <a:cubicBezTo>
                      <a:pt x="4561" y="17836"/>
                      <a:pt x="4596" y="17812"/>
                      <a:pt x="4620" y="17776"/>
                    </a:cubicBezTo>
                    <a:cubicBezTo>
                      <a:pt x="4644" y="17812"/>
                      <a:pt x="4680" y="17836"/>
                      <a:pt x="4703" y="17871"/>
                    </a:cubicBezTo>
                    <a:cubicBezTo>
                      <a:pt x="4715" y="17883"/>
                      <a:pt x="4692" y="17919"/>
                      <a:pt x="4703" y="17943"/>
                    </a:cubicBezTo>
                    <a:cubicBezTo>
                      <a:pt x="4727" y="17967"/>
                      <a:pt x="4763" y="18002"/>
                      <a:pt x="4799" y="18026"/>
                    </a:cubicBezTo>
                    <a:cubicBezTo>
                      <a:pt x="4823" y="18002"/>
                      <a:pt x="4858" y="17979"/>
                      <a:pt x="4870" y="17943"/>
                    </a:cubicBezTo>
                    <a:cubicBezTo>
                      <a:pt x="4894" y="17895"/>
                      <a:pt x="4894" y="17836"/>
                      <a:pt x="4906" y="17788"/>
                    </a:cubicBezTo>
                    <a:cubicBezTo>
                      <a:pt x="4989" y="17776"/>
                      <a:pt x="5061" y="17764"/>
                      <a:pt x="5132" y="17752"/>
                    </a:cubicBezTo>
                    <a:cubicBezTo>
                      <a:pt x="5160" y="17639"/>
                      <a:pt x="5197" y="17584"/>
                      <a:pt x="5248" y="17584"/>
                    </a:cubicBezTo>
                    <a:cubicBezTo>
                      <a:pt x="5282" y="17584"/>
                      <a:pt x="5322" y="17609"/>
                      <a:pt x="5370" y="17657"/>
                    </a:cubicBezTo>
                    <a:cubicBezTo>
                      <a:pt x="5394" y="17669"/>
                      <a:pt x="5406" y="17681"/>
                      <a:pt x="5430" y="17681"/>
                    </a:cubicBezTo>
                    <a:cubicBezTo>
                      <a:pt x="5437" y="17680"/>
                      <a:pt x="5444" y="17679"/>
                      <a:pt x="5450" y="17679"/>
                    </a:cubicBezTo>
                    <a:cubicBezTo>
                      <a:pt x="5506" y="17679"/>
                      <a:pt x="5526" y="17724"/>
                      <a:pt x="5537" y="17788"/>
                    </a:cubicBezTo>
                    <a:cubicBezTo>
                      <a:pt x="5549" y="17848"/>
                      <a:pt x="5561" y="17907"/>
                      <a:pt x="5573" y="17967"/>
                    </a:cubicBezTo>
                    <a:cubicBezTo>
                      <a:pt x="5585" y="17990"/>
                      <a:pt x="5620" y="18014"/>
                      <a:pt x="5632" y="18026"/>
                    </a:cubicBezTo>
                    <a:cubicBezTo>
                      <a:pt x="5668" y="17979"/>
                      <a:pt x="5680" y="17919"/>
                      <a:pt x="5715" y="17895"/>
                    </a:cubicBezTo>
                    <a:cubicBezTo>
                      <a:pt x="5811" y="17836"/>
                      <a:pt x="5930" y="17800"/>
                      <a:pt x="5989" y="17717"/>
                    </a:cubicBezTo>
                    <a:cubicBezTo>
                      <a:pt x="6037" y="17645"/>
                      <a:pt x="6085" y="17624"/>
                      <a:pt x="6134" y="17624"/>
                    </a:cubicBezTo>
                    <a:cubicBezTo>
                      <a:pt x="6183" y="17624"/>
                      <a:pt x="6233" y="17645"/>
                      <a:pt x="6287" y="17657"/>
                    </a:cubicBezTo>
                    <a:cubicBezTo>
                      <a:pt x="6302" y="17662"/>
                      <a:pt x="6317" y="17665"/>
                      <a:pt x="6331" y="17665"/>
                    </a:cubicBezTo>
                    <a:cubicBezTo>
                      <a:pt x="6350" y="17665"/>
                      <a:pt x="6368" y="17659"/>
                      <a:pt x="6382" y="17645"/>
                    </a:cubicBezTo>
                    <a:cubicBezTo>
                      <a:pt x="6394" y="17633"/>
                      <a:pt x="6382" y="17598"/>
                      <a:pt x="6382" y="17562"/>
                    </a:cubicBezTo>
                    <a:cubicBezTo>
                      <a:pt x="6382" y="17526"/>
                      <a:pt x="6394" y="17479"/>
                      <a:pt x="6394" y="17443"/>
                    </a:cubicBezTo>
                    <a:cubicBezTo>
                      <a:pt x="6406" y="17443"/>
                      <a:pt x="6442" y="17443"/>
                      <a:pt x="6454" y="17431"/>
                    </a:cubicBezTo>
                    <a:cubicBezTo>
                      <a:pt x="6466" y="17467"/>
                      <a:pt x="6454" y="17514"/>
                      <a:pt x="6477" y="17538"/>
                    </a:cubicBezTo>
                    <a:cubicBezTo>
                      <a:pt x="6501" y="17598"/>
                      <a:pt x="6525" y="17645"/>
                      <a:pt x="6561" y="17693"/>
                    </a:cubicBezTo>
                    <a:cubicBezTo>
                      <a:pt x="6563" y="17695"/>
                      <a:pt x="6567" y="17696"/>
                      <a:pt x="6573" y="17696"/>
                    </a:cubicBezTo>
                    <a:cubicBezTo>
                      <a:pt x="6597" y="17696"/>
                      <a:pt x="6649" y="17677"/>
                      <a:pt x="6668" y="17657"/>
                    </a:cubicBezTo>
                    <a:cubicBezTo>
                      <a:pt x="6704" y="17627"/>
                      <a:pt x="6757" y="17612"/>
                      <a:pt x="6812" y="17612"/>
                    </a:cubicBezTo>
                    <a:cubicBezTo>
                      <a:pt x="6867" y="17612"/>
                      <a:pt x="6924" y="17627"/>
                      <a:pt x="6966" y="17657"/>
                    </a:cubicBezTo>
                    <a:cubicBezTo>
                      <a:pt x="6982" y="17665"/>
                      <a:pt x="7021" y="17679"/>
                      <a:pt x="7048" y="17679"/>
                    </a:cubicBezTo>
                    <a:cubicBezTo>
                      <a:pt x="7060" y="17679"/>
                      <a:pt x="7069" y="17676"/>
                      <a:pt x="7073" y="17669"/>
                    </a:cubicBezTo>
                    <a:cubicBezTo>
                      <a:pt x="7120" y="17621"/>
                      <a:pt x="7061" y="17598"/>
                      <a:pt x="7013" y="17574"/>
                    </a:cubicBezTo>
                    <a:cubicBezTo>
                      <a:pt x="6930" y="17538"/>
                      <a:pt x="6942" y="17490"/>
                      <a:pt x="7001" y="17431"/>
                    </a:cubicBezTo>
                    <a:cubicBezTo>
                      <a:pt x="7049" y="17383"/>
                      <a:pt x="7120" y="17348"/>
                      <a:pt x="7132" y="17288"/>
                    </a:cubicBezTo>
                    <a:cubicBezTo>
                      <a:pt x="7180" y="17109"/>
                      <a:pt x="7239" y="16931"/>
                      <a:pt x="7251" y="16740"/>
                    </a:cubicBezTo>
                    <a:cubicBezTo>
                      <a:pt x="7275" y="16383"/>
                      <a:pt x="7287" y="16014"/>
                      <a:pt x="7299" y="15645"/>
                    </a:cubicBezTo>
                    <a:cubicBezTo>
                      <a:pt x="7311" y="15383"/>
                      <a:pt x="7275" y="15109"/>
                      <a:pt x="7311" y="14847"/>
                    </a:cubicBezTo>
                    <a:cubicBezTo>
                      <a:pt x="7359" y="14383"/>
                      <a:pt x="7442" y="13930"/>
                      <a:pt x="7513" y="13466"/>
                    </a:cubicBezTo>
                    <a:cubicBezTo>
                      <a:pt x="7609" y="12895"/>
                      <a:pt x="7692" y="12311"/>
                      <a:pt x="7882" y="11764"/>
                    </a:cubicBezTo>
                    <a:cubicBezTo>
                      <a:pt x="8156" y="10978"/>
                      <a:pt x="8442" y="10192"/>
                      <a:pt x="8740" y="9406"/>
                    </a:cubicBezTo>
                    <a:cubicBezTo>
                      <a:pt x="8859" y="9120"/>
                      <a:pt x="9025" y="8835"/>
                      <a:pt x="9180" y="8561"/>
                    </a:cubicBezTo>
                    <a:cubicBezTo>
                      <a:pt x="9323" y="8335"/>
                      <a:pt x="9490" y="8108"/>
                      <a:pt x="9656" y="7894"/>
                    </a:cubicBezTo>
                    <a:cubicBezTo>
                      <a:pt x="9704" y="7823"/>
                      <a:pt x="9787" y="7775"/>
                      <a:pt x="9847" y="7704"/>
                    </a:cubicBezTo>
                    <a:cubicBezTo>
                      <a:pt x="9896" y="7642"/>
                      <a:pt x="9929" y="7613"/>
                      <a:pt x="9964" y="7613"/>
                    </a:cubicBezTo>
                    <a:cubicBezTo>
                      <a:pt x="9998" y="7613"/>
                      <a:pt x="10033" y="7639"/>
                      <a:pt x="10085" y="7692"/>
                    </a:cubicBezTo>
                    <a:cubicBezTo>
                      <a:pt x="10514" y="8120"/>
                      <a:pt x="10799" y="8644"/>
                      <a:pt x="11073" y="9168"/>
                    </a:cubicBezTo>
                    <a:cubicBezTo>
                      <a:pt x="11776" y="10478"/>
                      <a:pt x="12300" y="11871"/>
                      <a:pt x="12871" y="13240"/>
                    </a:cubicBezTo>
                    <a:cubicBezTo>
                      <a:pt x="13169" y="13954"/>
                      <a:pt x="13478" y="14669"/>
                      <a:pt x="13788" y="15383"/>
                    </a:cubicBezTo>
                    <a:cubicBezTo>
                      <a:pt x="13907" y="15681"/>
                      <a:pt x="14026" y="15966"/>
                      <a:pt x="14169" y="16252"/>
                    </a:cubicBezTo>
                    <a:cubicBezTo>
                      <a:pt x="14300" y="16514"/>
                      <a:pt x="14478" y="16764"/>
                      <a:pt x="14609" y="17038"/>
                    </a:cubicBezTo>
                    <a:cubicBezTo>
                      <a:pt x="14955" y="17764"/>
                      <a:pt x="15395" y="18431"/>
                      <a:pt x="15883" y="19074"/>
                    </a:cubicBezTo>
                    <a:cubicBezTo>
                      <a:pt x="15943" y="19157"/>
                      <a:pt x="16014" y="19229"/>
                      <a:pt x="16122" y="19229"/>
                    </a:cubicBezTo>
                    <a:cubicBezTo>
                      <a:pt x="16157" y="19229"/>
                      <a:pt x="16181" y="19253"/>
                      <a:pt x="16241" y="19288"/>
                    </a:cubicBezTo>
                    <a:cubicBezTo>
                      <a:pt x="16169" y="19324"/>
                      <a:pt x="16122" y="19348"/>
                      <a:pt x="16062" y="19372"/>
                    </a:cubicBezTo>
                    <a:cubicBezTo>
                      <a:pt x="16145" y="19479"/>
                      <a:pt x="16229" y="19586"/>
                      <a:pt x="16312" y="19693"/>
                    </a:cubicBezTo>
                    <a:cubicBezTo>
                      <a:pt x="16574" y="19991"/>
                      <a:pt x="16836" y="20288"/>
                      <a:pt x="17098" y="20586"/>
                    </a:cubicBezTo>
                    <a:cubicBezTo>
                      <a:pt x="17110" y="20610"/>
                      <a:pt x="17122" y="20610"/>
                      <a:pt x="17134" y="20634"/>
                    </a:cubicBezTo>
                    <a:cubicBezTo>
                      <a:pt x="17288" y="20777"/>
                      <a:pt x="17443" y="20931"/>
                      <a:pt x="17610" y="21086"/>
                    </a:cubicBezTo>
                    <a:cubicBezTo>
                      <a:pt x="17812" y="21277"/>
                      <a:pt x="18003" y="21479"/>
                      <a:pt x="18229" y="21646"/>
                    </a:cubicBezTo>
                    <a:cubicBezTo>
                      <a:pt x="18550" y="21896"/>
                      <a:pt x="18896" y="22110"/>
                      <a:pt x="19229" y="22336"/>
                    </a:cubicBezTo>
                    <a:cubicBezTo>
                      <a:pt x="19646" y="22610"/>
                      <a:pt x="20074" y="22824"/>
                      <a:pt x="20527" y="23027"/>
                    </a:cubicBezTo>
                    <a:cubicBezTo>
                      <a:pt x="21015" y="23241"/>
                      <a:pt x="21515" y="23420"/>
                      <a:pt x="22027" y="23551"/>
                    </a:cubicBezTo>
                    <a:cubicBezTo>
                      <a:pt x="22170" y="23598"/>
                      <a:pt x="22301" y="23634"/>
                      <a:pt x="22444" y="23670"/>
                    </a:cubicBezTo>
                    <a:cubicBezTo>
                      <a:pt x="22670" y="23717"/>
                      <a:pt x="22896" y="23741"/>
                      <a:pt x="23111" y="23777"/>
                    </a:cubicBezTo>
                    <a:cubicBezTo>
                      <a:pt x="23456" y="23825"/>
                      <a:pt x="23801" y="23860"/>
                      <a:pt x="24134" y="23872"/>
                    </a:cubicBezTo>
                    <a:cubicBezTo>
                      <a:pt x="24192" y="23874"/>
                      <a:pt x="24250" y="23875"/>
                      <a:pt x="24309" y="23875"/>
                    </a:cubicBezTo>
                    <a:cubicBezTo>
                      <a:pt x="24658" y="23875"/>
                      <a:pt x="25014" y="23848"/>
                      <a:pt x="25361" y="23848"/>
                    </a:cubicBezTo>
                    <a:cubicBezTo>
                      <a:pt x="25468" y="23848"/>
                      <a:pt x="25563" y="23825"/>
                      <a:pt x="25635" y="23729"/>
                    </a:cubicBezTo>
                    <a:cubicBezTo>
                      <a:pt x="25639" y="23725"/>
                      <a:pt x="25648" y="23724"/>
                      <a:pt x="25660" y="23724"/>
                    </a:cubicBezTo>
                    <a:cubicBezTo>
                      <a:pt x="25684" y="23724"/>
                      <a:pt x="25718" y="23729"/>
                      <a:pt x="25742" y="23729"/>
                    </a:cubicBezTo>
                    <a:cubicBezTo>
                      <a:pt x="25784" y="23740"/>
                      <a:pt x="25817" y="23779"/>
                      <a:pt x="25841" y="23779"/>
                    </a:cubicBezTo>
                    <a:cubicBezTo>
                      <a:pt x="25844" y="23779"/>
                      <a:pt x="25846" y="23778"/>
                      <a:pt x="25849" y="23777"/>
                    </a:cubicBezTo>
                    <a:cubicBezTo>
                      <a:pt x="26004" y="23753"/>
                      <a:pt x="26159" y="23717"/>
                      <a:pt x="26313" y="23682"/>
                    </a:cubicBezTo>
                    <a:cubicBezTo>
                      <a:pt x="26551" y="23610"/>
                      <a:pt x="26790" y="23539"/>
                      <a:pt x="27016" y="23467"/>
                    </a:cubicBezTo>
                    <a:cubicBezTo>
                      <a:pt x="27182" y="23420"/>
                      <a:pt x="27337" y="23384"/>
                      <a:pt x="27492" y="23324"/>
                    </a:cubicBezTo>
                    <a:cubicBezTo>
                      <a:pt x="27563" y="23301"/>
                      <a:pt x="27611" y="23205"/>
                      <a:pt x="27683" y="23194"/>
                    </a:cubicBezTo>
                    <a:cubicBezTo>
                      <a:pt x="27825" y="23158"/>
                      <a:pt x="27944" y="23098"/>
                      <a:pt x="28075" y="23015"/>
                    </a:cubicBezTo>
                    <a:cubicBezTo>
                      <a:pt x="28230" y="22908"/>
                      <a:pt x="28409" y="22824"/>
                      <a:pt x="28587" y="22729"/>
                    </a:cubicBezTo>
                    <a:cubicBezTo>
                      <a:pt x="28706" y="22658"/>
                      <a:pt x="28826" y="22586"/>
                      <a:pt x="28933" y="22515"/>
                    </a:cubicBezTo>
                    <a:cubicBezTo>
                      <a:pt x="29111" y="22396"/>
                      <a:pt x="29290" y="22277"/>
                      <a:pt x="29468" y="22158"/>
                    </a:cubicBezTo>
                    <a:cubicBezTo>
                      <a:pt x="29480" y="22158"/>
                      <a:pt x="29480" y="22134"/>
                      <a:pt x="29492" y="22134"/>
                    </a:cubicBezTo>
                    <a:cubicBezTo>
                      <a:pt x="29564" y="22074"/>
                      <a:pt x="29647" y="22027"/>
                      <a:pt x="29718" y="21979"/>
                    </a:cubicBezTo>
                    <a:cubicBezTo>
                      <a:pt x="29754" y="21943"/>
                      <a:pt x="29802" y="21920"/>
                      <a:pt x="29826" y="21896"/>
                    </a:cubicBezTo>
                    <a:cubicBezTo>
                      <a:pt x="29885" y="21848"/>
                      <a:pt x="29921" y="21789"/>
                      <a:pt x="29969" y="21741"/>
                    </a:cubicBezTo>
                    <a:cubicBezTo>
                      <a:pt x="30040" y="21670"/>
                      <a:pt x="30111" y="21598"/>
                      <a:pt x="30183" y="21527"/>
                    </a:cubicBezTo>
                    <a:cubicBezTo>
                      <a:pt x="30242" y="21479"/>
                      <a:pt x="30314" y="21431"/>
                      <a:pt x="30373" y="21384"/>
                    </a:cubicBezTo>
                    <a:cubicBezTo>
                      <a:pt x="30397" y="21372"/>
                      <a:pt x="30445" y="21360"/>
                      <a:pt x="30445" y="21336"/>
                    </a:cubicBezTo>
                    <a:cubicBezTo>
                      <a:pt x="30445" y="21205"/>
                      <a:pt x="30528" y="21146"/>
                      <a:pt x="30623" y="21098"/>
                    </a:cubicBezTo>
                    <a:cubicBezTo>
                      <a:pt x="30671" y="21074"/>
                      <a:pt x="30695" y="21027"/>
                      <a:pt x="30731" y="20991"/>
                    </a:cubicBezTo>
                    <a:cubicBezTo>
                      <a:pt x="30850" y="20836"/>
                      <a:pt x="30981" y="20681"/>
                      <a:pt x="31100" y="20515"/>
                    </a:cubicBezTo>
                    <a:cubicBezTo>
                      <a:pt x="31159" y="20431"/>
                      <a:pt x="31219" y="20336"/>
                      <a:pt x="31302" y="20265"/>
                    </a:cubicBezTo>
                    <a:cubicBezTo>
                      <a:pt x="31409" y="20146"/>
                      <a:pt x="31504" y="20026"/>
                      <a:pt x="31552" y="19872"/>
                    </a:cubicBezTo>
                    <a:cubicBezTo>
                      <a:pt x="31564" y="19848"/>
                      <a:pt x="31612" y="19824"/>
                      <a:pt x="31635" y="19788"/>
                    </a:cubicBezTo>
                    <a:cubicBezTo>
                      <a:pt x="31659" y="19765"/>
                      <a:pt x="31695" y="19729"/>
                      <a:pt x="31707" y="19681"/>
                    </a:cubicBezTo>
                    <a:cubicBezTo>
                      <a:pt x="31778" y="19514"/>
                      <a:pt x="31957" y="19419"/>
                      <a:pt x="31993" y="19217"/>
                    </a:cubicBezTo>
                    <a:cubicBezTo>
                      <a:pt x="31993" y="19157"/>
                      <a:pt x="32076" y="19122"/>
                      <a:pt x="32100" y="19062"/>
                    </a:cubicBezTo>
                    <a:cubicBezTo>
                      <a:pt x="32195" y="18883"/>
                      <a:pt x="32290" y="18693"/>
                      <a:pt x="32385" y="18514"/>
                    </a:cubicBezTo>
                    <a:cubicBezTo>
                      <a:pt x="32540" y="18181"/>
                      <a:pt x="32719" y="17848"/>
                      <a:pt x="32862" y="17502"/>
                    </a:cubicBezTo>
                    <a:cubicBezTo>
                      <a:pt x="33076" y="16978"/>
                      <a:pt x="33267" y="16443"/>
                      <a:pt x="33457" y="15895"/>
                    </a:cubicBezTo>
                    <a:cubicBezTo>
                      <a:pt x="33588" y="15502"/>
                      <a:pt x="33707" y="15085"/>
                      <a:pt x="33802" y="14669"/>
                    </a:cubicBezTo>
                    <a:cubicBezTo>
                      <a:pt x="33898" y="14288"/>
                      <a:pt x="33981" y="13895"/>
                      <a:pt x="34040" y="13502"/>
                    </a:cubicBezTo>
                    <a:cubicBezTo>
                      <a:pt x="34160" y="12764"/>
                      <a:pt x="34267" y="12014"/>
                      <a:pt x="34362" y="11263"/>
                    </a:cubicBezTo>
                    <a:cubicBezTo>
                      <a:pt x="34410" y="10775"/>
                      <a:pt x="34433" y="10299"/>
                      <a:pt x="34445" y="9811"/>
                    </a:cubicBezTo>
                    <a:cubicBezTo>
                      <a:pt x="34469" y="9216"/>
                      <a:pt x="34493" y="8632"/>
                      <a:pt x="34493" y="8049"/>
                    </a:cubicBezTo>
                    <a:cubicBezTo>
                      <a:pt x="34493" y="7584"/>
                      <a:pt x="34481" y="7132"/>
                      <a:pt x="34481" y="6680"/>
                    </a:cubicBezTo>
                    <a:cubicBezTo>
                      <a:pt x="34445" y="6668"/>
                      <a:pt x="34410" y="6644"/>
                      <a:pt x="34374" y="6644"/>
                    </a:cubicBezTo>
                    <a:cubicBezTo>
                      <a:pt x="33874" y="6620"/>
                      <a:pt x="33398" y="6465"/>
                      <a:pt x="32897" y="6370"/>
                    </a:cubicBezTo>
                    <a:cubicBezTo>
                      <a:pt x="32362" y="6275"/>
                      <a:pt x="31814" y="6180"/>
                      <a:pt x="31278" y="6072"/>
                    </a:cubicBezTo>
                    <a:cubicBezTo>
                      <a:pt x="30861" y="5989"/>
                      <a:pt x="30445" y="5894"/>
                      <a:pt x="30028" y="5810"/>
                    </a:cubicBezTo>
                    <a:cubicBezTo>
                      <a:pt x="29480" y="5691"/>
                      <a:pt x="28921" y="5572"/>
                      <a:pt x="28373" y="5441"/>
                    </a:cubicBezTo>
                    <a:cubicBezTo>
                      <a:pt x="28052" y="5370"/>
                      <a:pt x="27730" y="5287"/>
                      <a:pt x="27409" y="5215"/>
                    </a:cubicBezTo>
                    <a:cubicBezTo>
                      <a:pt x="27302" y="5191"/>
                      <a:pt x="27182" y="5179"/>
                      <a:pt x="27075" y="5167"/>
                    </a:cubicBezTo>
                    <a:cubicBezTo>
                      <a:pt x="27075" y="5179"/>
                      <a:pt x="27075" y="5203"/>
                      <a:pt x="27075" y="5215"/>
                    </a:cubicBezTo>
                    <a:cubicBezTo>
                      <a:pt x="27087" y="5918"/>
                      <a:pt x="27087" y="6632"/>
                      <a:pt x="27099" y="7334"/>
                    </a:cubicBezTo>
                    <a:cubicBezTo>
                      <a:pt x="27111" y="7656"/>
                      <a:pt x="27123" y="7977"/>
                      <a:pt x="27123" y="8299"/>
                    </a:cubicBezTo>
                    <a:cubicBezTo>
                      <a:pt x="27099" y="8894"/>
                      <a:pt x="27075" y="9489"/>
                      <a:pt x="27051" y="10097"/>
                    </a:cubicBezTo>
                    <a:cubicBezTo>
                      <a:pt x="27028" y="10442"/>
                      <a:pt x="27016" y="10787"/>
                      <a:pt x="26968" y="11144"/>
                    </a:cubicBezTo>
                    <a:cubicBezTo>
                      <a:pt x="26873" y="11918"/>
                      <a:pt x="26730" y="12692"/>
                      <a:pt x="26492" y="13442"/>
                    </a:cubicBezTo>
                    <a:cubicBezTo>
                      <a:pt x="26301" y="14038"/>
                      <a:pt x="26087" y="14633"/>
                      <a:pt x="25742" y="15157"/>
                    </a:cubicBezTo>
                    <a:cubicBezTo>
                      <a:pt x="25551" y="15466"/>
                      <a:pt x="25325" y="15752"/>
                      <a:pt x="25111" y="16038"/>
                    </a:cubicBezTo>
                    <a:cubicBezTo>
                      <a:pt x="25051" y="16121"/>
                      <a:pt x="24968" y="16205"/>
                      <a:pt x="24885" y="16252"/>
                    </a:cubicBezTo>
                    <a:cubicBezTo>
                      <a:pt x="24700" y="16352"/>
                      <a:pt x="24506" y="16388"/>
                      <a:pt x="24309" y="16388"/>
                    </a:cubicBezTo>
                    <a:cubicBezTo>
                      <a:pt x="24177" y="16388"/>
                      <a:pt x="24042" y="16371"/>
                      <a:pt x="23908" y="16347"/>
                    </a:cubicBezTo>
                    <a:cubicBezTo>
                      <a:pt x="23444" y="16264"/>
                      <a:pt x="23063" y="15990"/>
                      <a:pt x="22694" y="15716"/>
                    </a:cubicBezTo>
                    <a:cubicBezTo>
                      <a:pt x="22456" y="15538"/>
                      <a:pt x="22241" y="15312"/>
                      <a:pt x="22051" y="15085"/>
                    </a:cubicBezTo>
                    <a:cubicBezTo>
                      <a:pt x="21837" y="14835"/>
                      <a:pt x="21670" y="14573"/>
                      <a:pt x="21479" y="14311"/>
                    </a:cubicBezTo>
                    <a:cubicBezTo>
                      <a:pt x="21396" y="14192"/>
                      <a:pt x="21301" y="14073"/>
                      <a:pt x="21229" y="13942"/>
                    </a:cubicBezTo>
                    <a:cubicBezTo>
                      <a:pt x="21098" y="13704"/>
                      <a:pt x="20991" y="13454"/>
                      <a:pt x="20860" y="13216"/>
                    </a:cubicBezTo>
                    <a:cubicBezTo>
                      <a:pt x="20610" y="12752"/>
                      <a:pt x="20372" y="12276"/>
                      <a:pt x="20217" y="11775"/>
                    </a:cubicBezTo>
                    <a:cubicBezTo>
                      <a:pt x="20182" y="11680"/>
                      <a:pt x="20146" y="11597"/>
                      <a:pt x="20110" y="11514"/>
                    </a:cubicBezTo>
                    <a:cubicBezTo>
                      <a:pt x="20051" y="11371"/>
                      <a:pt x="19991" y="11240"/>
                      <a:pt x="19932" y="11109"/>
                    </a:cubicBezTo>
                    <a:cubicBezTo>
                      <a:pt x="19932" y="11085"/>
                      <a:pt x="19920" y="11061"/>
                      <a:pt x="19908" y="11049"/>
                    </a:cubicBezTo>
                    <a:cubicBezTo>
                      <a:pt x="19884" y="11002"/>
                      <a:pt x="19848" y="10954"/>
                      <a:pt x="19824" y="10906"/>
                    </a:cubicBezTo>
                    <a:cubicBezTo>
                      <a:pt x="19777" y="10787"/>
                      <a:pt x="19753" y="10656"/>
                      <a:pt x="19682" y="10561"/>
                    </a:cubicBezTo>
                    <a:cubicBezTo>
                      <a:pt x="19586" y="10430"/>
                      <a:pt x="19539" y="10299"/>
                      <a:pt x="19503" y="10156"/>
                    </a:cubicBezTo>
                    <a:cubicBezTo>
                      <a:pt x="19491" y="10097"/>
                      <a:pt x="19479" y="10037"/>
                      <a:pt x="19467" y="9978"/>
                    </a:cubicBezTo>
                    <a:cubicBezTo>
                      <a:pt x="19324" y="9656"/>
                      <a:pt x="19170" y="9335"/>
                      <a:pt x="19062" y="9001"/>
                    </a:cubicBezTo>
                    <a:cubicBezTo>
                      <a:pt x="18979" y="8727"/>
                      <a:pt x="18789" y="8513"/>
                      <a:pt x="18741" y="8215"/>
                    </a:cubicBezTo>
                    <a:cubicBezTo>
                      <a:pt x="18693" y="7977"/>
                      <a:pt x="18562" y="7751"/>
                      <a:pt x="18455" y="7525"/>
                    </a:cubicBezTo>
                    <a:cubicBezTo>
                      <a:pt x="18098" y="6787"/>
                      <a:pt x="17753" y="6049"/>
                      <a:pt x="17396" y="5310"/>
                    </a:cubicBezTo>
                    <a:cubicBezTo>
                      <a:pt x="17300" y="5108"/>
                      <a:pt x="17193" y="4917"/>
                      <a:pt x="17074" y="4727"/>
                    </a:cubicBezTo>
                    <a:cubicBezTo>
                      <a:pt x="16884" y="4405"/>
                      <a:pt x="16681" y="4096"/>
                      <a:pt x="16479" y="3786"/>
                    </a:cubicBezTo>
                    <a:cubicBezTo>
                      <a:pt x="16360" y="3608"/>
                      <a:pt x="16241" y="3441"/>
                      <a:pt x="16110" y="3262"/>
                    </a:cubicBezTo>
                    <a:cubicBezTo>
                      <a:pt x="16014" y="3132"/>
                      <a:pt x="15907" y="3001"/>
                      <a:pt x="15800" y="2870"/>
                    </a:cubicBezTo>
                    <a:cubicBezTo>
                      <a:pt x="15705" y="2739"/>
                      <a:pt x="15574" y="2655"/>
                      <a:pt x="15491" y="2489"/>
                    </a:cubicBezTo>
                    <a:cubicBezTo>
                      <a:pt x="15419" y="2322"/>
                      <a:pt x="15229" y="2203"/>
                      <a:pt x="15086" y="2060"/>
                    </a:cubicBezTo>
                    <a:cubicBezTo>
                      <a:pt x="14943" y="1917"/>
                      <a:pt x="14776" y="1786"/>
                      <a:pt x="14621" y="1655"/>
                    </a:cubicBezTo>
                    <a:cubicBezTo>
                      <a:pt x="14609" y="1643"/>
                      <a:pt x="14598" y="1631"/>
                      <a:pt x="14586" y="1619"/>
                    </a:cubicBezTo>
                    <a:cubicBezTo>
                      <a:pt x="14348" y="1453"/>
                      <a:pt x="14121" y="1286"/>
                      <a:pt x="13883" y="1131"/>
                    </a:cubicBezTo>
                    <a:cubicBezTo>
                      <a:pt x="13657" y="976"/>
                      <a:pt x="13431" y="822"/>
                      <a:pt x="13193" y="726"/>
                    </a:cubicBezTo>
                    <a:cubicBezTo>
                      <a:pt x="12895" y="619"/>
                      <a:pt x="12633" y="405"/>
                      <a:pt x="12312" y="393"/>
                    </a:cubicBezTo>
                    <a:cubicBezTo>
                      <a:pt x="12288" y="381"/>
                      <a:pt x="12264" y="369"/>
                      <a:pt x="12240" y="357"/>
                    </a:cubicBezTo>
                    <a:cubicBezTo>
                      <a:pt x="12133" y="322"/>
                      <a:pt x="12026" y="286"/>
                      <a:pt x="11919" y="250"/>
                    </a:cubicBezTo>
                    <a:cubicBezTo>
                      <a:pt x="11859" y="226"/>
                      <a:pt x="11788" y="238"/>
                      <a:pt x="11728" y="203"/>
                    </a:cubicBezTo>
                    <a:cubicBezTo>
                      <a:pt x="11615" y="150"/>
                      <a:pt x="11508" y="117"/>
                      <a:pt x="11393" y="117"/>
                    </a:cubicBezTo>
                    <a:cubicBezTo>
                      <a:pt x="11351" y="117"/>
                      <a:pt x="11308" y="122"/>
                      <a:pt x="11264" y="131"/>
                    </a:cubicBezTo>
                    <a:cubicBezTo>
                      <a:pt x="11251" y="134"/>
                      <a:pt x="11237" y="136"/>
                      <a:pt x="11222" y="136"/>
                    </a:cubicBezTo>
                    <a:cubicBezTo>
                      <a:pt x="11180" y="136"/>
                      <a:pt x="11135" y="125"/>
                      <a:pt x="11109" y="107"/>
                    </a:cubicBezTo>
                    <a:cubicBezTo>
                      <a:pt x="11051" y="49"/>
                      <a:pt x="10984" y="31"/>
                      <a:pt x="10914" y="31"/>
                    </a:cubicBezTo>
                    <a:cubicBezTo>
                      <a:pt x="10869" y="31"/>
                      <a:pt x="10822" y="39"/>
                      <a:pt x="10776" y="48"/>
                    </a:cubicBezTo>
                    <a:lnTo>
                      <a:pt x="10657" y="48"/>
                    </a:lnTo>
                    <a:cubicBezTo>
                      <a:pt x="10371" y="36"/>
                      <a:pt x="10085" y="12"/>
                      <a:pt x="981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29" name="Google Shape;829;p51"/>
              <p:cNvSpPr/>
              <p:nvPr/>
            </p:nvSpPr>
            <p:spPr>
              <a:xfrm>
                <a:off x="3303975" y="3573375"/>
                <a:ext cx="600100" cy="439775"/>
              </a:xfrm>
              <a:custGeom>
                <a:rect b="b" l="l" r="r" t="t"/>
                <a:pathLst>
                  <a:path extrusionOk="0" h="17591" w="24004">
                    <a:moveTo>
                      <a:pt x="10509" y="1"/>
                    </a:moveTo>
                    <a:cubicBezTo>
                      <a:pt x="10129" y="1"/>
                      <a:pt x="9754" y="20"/>
                      <a:pt x="9371" y="76"/>
                    </a:cubicBezTo>
                    <a:cubicBezTo>
                      <a:pt x="9013" y="124"/>
                      <a:pt x="8644" y="148"/>
                      <a:pt x="8287" y="267"/>
                    </a:cubicBezTo>
                    <a:cubicBezTo>
                      <a:pt x="8049" y="338"/>
                      <a:pt x="7787" y="386"/>
                      <a:pt x="7549" y="481"/>
                    </a:cubicBezTo>
                    <a:cubicBezTo>
                      <a:pt x="7227" y="612"/>
                      <a:pt x="6882" y="707"/>
                      <a:pt x="6585" y="874"/>
                    </a:cubicBezTo>
                    <a:cubicBezTo>
                      <a:pt x="6311" y="1029"/>
                      <a:pt x="6025" y="1172"/>
                      <a:pt x="5763" y="1327"/>
                    </a:cubicBezTo>
                    <a:cubicBezTo>
                      <a:pt x="5132" y="1719"/>
                      <a:pt x="4560" y="2172"/>
                      <a:pt x="4037" y="2684"/>
                    </a:cubicBezTo>
                    <a:cubicBezTo>
                      <a:pt x="3465" y="3243"/>
                      <a:pt x="2989" y="3863"/>
                      <a:pt x="2572" y="4529"/>
                    </a:cubicBezTo>
                    <a:cubicBezTo>
                      <a:pt x="2370" y="4851"/>
                      <a:pt x="2203" y="5184"/>
                      <a:pt x="2024" y="5506"/>
                    </a:cubicBezTo>
                    <a:cubicBezTo>
                      <a:pt x="1929" y="5696"/>
                      <a:pt x="1822" y="5863"/>
                      <a:pt x="1739" y="6053"/>
                    </a:cubicBezTo>
                    <a:cubicBezTo>
                      <a:pt x="1489" y="6708"/>
                      <a:pt x="1191" y="7339"/>
                      <a:pt x="1036" y="8030"/>
                    </a:cubicBezTo>
                    <a:cubicBezTo>
                      <a:pt x="929" y="8482"/>
                      <a:pt x="774" y="8911"/>
                      <a:pt x="679" y="9363"/>
                    </a:cubicBezTo>
                    <a:cubicBezTo>
                      <a:pt x="548" y="9994"/>
                      <a:pt x="453" y="10637"/>
                      <a:pt x="334" y="11268"/>
                    </a:cubicBezTo>
                    <a:cubicBezTo>
                      <a:pt x="179" y="12137"/>
                      <a:pt x="119" y="13018"/>
                      <a:pt x="60" y="13888"/>
                    </a:cubicBezTo>
                    <a:cubicBezTo>
                      <a:pt x="36" y="14316"/>
                      <a:pt x="48" y="14733"/>
                      <a:pt x="36" y="15162"/>
                    </a:cubicBezTo>
                    <a:cubicBezTo>
                      <a:pt x="24" y="15471"/>
                      <a:pt x="12" y="15769"/>
                      <a:pt x="0" y="16078"/>
                    </a:cubicBezTo>
                    <a:cubicBezTo>
                      <a:pt x="48" y="16102"/>
                      <a:pt x="96" y="16138"/>
                      <a:pt x="131" y="16138"/>
                    </a:cubicBezTo>
                    <a:cubicBezTo>
                      <a:pt x="203" y="16150"/>
                      <a:pt x="286" y="16150"/>
                      <a:pt x="358" y="16162"/>
                    </a:cubicBezTo>
                    <a:cubicBezTo>
                      <a:pt x="584" y="16209"/>
                      <a:pt x="810" y="16257"/>
                      <a:pt x="1036" y="16305"/>
                    </a:cubicBezTo>
                    <a:cubicBezTo>
                      <a:pt x="1072" y="16316"/>
                      <a:pt x="1108" y="16340"/>
                      <a:pt x="1143" y="16364"/>
                    </a:cubicBezTo>
                    <a:cubicBezTo>
                      <a:pt x="1179" y="16376"/>
                      <a:pt x="1215" y="16400"/>
                      <a:pt x="1251" y="16400"/>
                    </a:cubicBezTo>
                    <a:cubicBezTo>
                      <a:pt x="1358" y="16412"/>
                      <a:pt x="1477" y="16400"/>
                      <a:pt x="1584" y="16424"/>
                    </a:cubicBezTo>
                    <a:cubicBezTo>
                      <a:pt x="1882" y="16471"/>
                      <a:pt x="2179" y="16531"/>
                      <a:pt x="2477" y="16602"/>
                    </a:cubicBezTo>
                    <a:cubicBezTo>
                      <a:pt x="2715" y="16662"/>
                      <a:pt x="2953" y="16733"/>
                      <a:pt x="3191" y="16781"/>
                    </a:cubicBezTo>
                    <a:cubicBezTo>
                      <a:pt x="3513" y="16852"/>
                      <a:pt x="3822" y="16888"/>
                      <a:pt x="4144" y="16947"/>
                    </a:cubicBezTo>
                    <a:cubicBezTo>
                      <a:pt x="4406" y="16995"/>
                      <a:pt x="4668" y="17067"/>
                      <a:pt x="4941" y="17126"/>
                    </a:cubicBezTo>
                    <a:cubicBezTo>
                      <a:pt x="4953" y="17126"/>
                      <a:pt x="4965" y="17138"/>
                      <a:pt x="4977" y="17138"/>
                    </a:cubicBezTo>
                    <a:cubicBezTo>
                      <a:pt x="5239" y="17186"/>
                      <a:pt x="5489" y="17221"/>
                      <a:pt x="5751" y="17269"/>
                    </a:cubicBezTo>
                    <a:cubicBezTo>
                      <a:pt x="5811" y="17281"/>
                      <a:pt x="5870" y="17328"/>
                      <a:pt x="5930" y="17352"/>
                    </a:cubicBezTo>
                    <a:cubicBezTo>
                      <a:pt x="5965" y="17376"/>
                      <a:pt x="6001" y="17400"/>
                      <a:pt x="6037" y="17400"/>
                    </a:cubicBezTo>
                    <a:cubicBezTo>
                      <a:pt x="6078" y="17392"/>
                      <a:pt x="6119" y="17389"/>
                      <a:pt x="6159" y="17389"/>
                    </a:cubicBezTo>
                    <a:cubicBezTo>
                      <a:pt x="6365" y="17389"/>
                      <a:pt x="6564" y="17475"/>
                      <a:pt x="6763" y="17495"/>
                    </a:cubicBezTo>
                    <a:cubicBezTo>
                      <a:pt x="6966" y="17519"/>
                      <a:pt x="7156" y="17567"/>
                      <a:pt x="7347" y="17590"/>
                    </a:cubicBezTo>
                    <a:cubicBezTo>
                      <a:pt x="7358" y="17567"/>
                      <a:pt x="7358" y="17543"/>
                      <a:pt x="7358" y="17519"/>
                    </a:cubicBezTo>
                    <a:cubicBezTo>
                      <a:pt x="7370" y="16769"/>
                      <a:pt x="7370" y="16031"/>
                      <a:pt x="7382" y="15293"/>
                    </a:cubicBezTo>
                    <a:cubicBezTo>
                      <a:pt x="7394" y="14935"/>
                      <a:pt x="7418" y="14578"/>
                      <a:pt x="7430" y="14221"/>
                    </a:cubicBezTo>
                    <a:cubicBezTo>
                      <a:pt x="7454" y="13935"/>
                      <a:pt x="7466" y="13661"/>
                      <a:pt x="7501" y="13388"/>
                    </a:cubicBezTo>
                    <a:cubicBezTo>
                      <a:pt x="7549" y="12959"/>
                      <a:pt x="7597" y="12518"/>
                      <a:pt x="7656" y="12090"/>
                    </a:cubicBezTo>
                    <a:cubicBezTo>
                      <a:pt x="7692" y="11792"/>
                      <a:pt x="7739" y="11506"/>
                      <a:pt x="7799" y="11209"/>
                    </a:cubicBezTo>
                    <a:cubicBezTo>
                      <a:pt x="7859" y="10923"/>
                      <a:pt x="7930" y="10649"/>
                      <a:pt x="8025" y="10363"/>
                    </a:cubicBezTo>
                    <a:cubicBezTo>
                      <a:pt x="8144" y="9994"/>
                      <a:pt x="8251" y="9625"/>
                      <a:pt x="8406" y="9268"/>
                    </a:cubicBezTo>
                    <a:cubicBezTo>
                      <a:pt x="8573" y="8875"/>
                      <a:pt x="8811" y="8518"/>
                      <a:pt x="9085" y="8185"/>
                    </a:cubicBezTo>
                    <a:cubicBezTo>
                      <a:pt x="9492" y="7705"/>
                      <a:pt x="9982" y="7473"/>
                      <a:pt x="10539" y="7473"/>
                    </a:cubicBezTo>
                    <a:cubicBezTo>
                      <a:pt x="10714" y="7473"/>
                      <a:pt x="10897" y="7496"/>
                      <a:pt x="11085" y="7542"/>
                    </a:cubicBezTo>
                    <a:cubicBezTo>
                      <a:pt x="11728" y="7696"/>
                      <a:pt x="12276" y="8018"/>
                      <a:pt x="12800" y="8411"/>
                    </a:cubicBezTo>
                    <a:cubicBezTo>
                      <a:pt x="13574" y="9018"/>
                      <a:pt x="14276" y="9709"/>
                      <a:pt x="14859" y="10518"/>
                    </a:cubicBezTo>
                    <a:cubicBezTo>
                      <a:pt x="15169" y="10947"/>
                      <a:pt x="15490" y="11375"/>
                      <a:pt x="15764" y="11828"/>
                    </a:cubicBezTo>
                    <a:cubicBezTo>
                      <a:pt x="16050" y="12304"/>
                      <a:pt x="16300" y="12792"/>
                      <a:pt x="16562" y="13280"/>
                    </a:cubicBezTo>
                    <a:cubicBezTo>
                      <a:pt x="16729" y="13614"/>
                      <a:pt x="16872" y="13971"/>
                      <a:pt x="17050" y="14292"/>
                    </a:cubicBezTo>
                    <a:cubicBezTo>
                      <a:pt x="17241" y="14638"/>
                      <a:pt x="17467" y="14983"/>
                      <a:pt x="17693" y="15316"/>
                    </a:cubicBezTo>
                    <a:cubicBezTo>
                      <a:pt x="17784" y="15452"/>
                      <a:pt x="17841" y="15502"/>
                      <a:pt x="17928" y="15502"/>
                    </a:cubicBezTo>
                    <a:cubicBezTo>
                      <a:pt x="17978" y="15502"/>
                      <a:pt x="18039" y="15485"/>
                      <a:pt x="18122" y="15459"/>
                    </a:cubicBezTo>
                    <a:cubicBezTo>
                      <a:pt x="18140" y="15453"/>
                      <a:pt x="18160" y="15453"/>
                      <a:pt x="18181" y="15453"/>
                    </a:cubicBezTo>
                    <a:cubicBezTo>
                      <a:pt x="18202" y="15453"/>
                      <a:pt x="18223" y="15453"/>
                      <a:pt x="18241" y="15447"/>
                    </a:cubicBezTo>
                    <a:cubicBezTo>
                      <a:pt x="18300" y="15435"/>
                      <a:pt x="18372" y="15423"/>
                      <a:pt x="18431" y="15388"/>
                    </a:cubicBezTo>
                    <a:cubicBezTo>
                      <a:pt x="18515" y="15316"/>
                      <a:pt x="18586" y="15221"/>
                      <a:pt x="18681" y="15150"/>
                    </a:cubicBezTo>
                    <a:cubicBezTo>
                      <a:pt x="18872" y="15007"/>
                      <a:pt x="19110" y="14923"/>
                      <a:pt x="19265" y="14733"/>
                    </a:cubicBezTo>
                    <a:cubicBezTo>
                      <a:pt x="19277" y="14709"/>
                      <a:pt x="19324" y="14709"/>
                      <a:pt x="19360" y="14697"/>
                    </a:cubicBezTo>
                    <a:cubicBezTo>
                      <a:pt x="19431" y="14661"/>
                      <a:pt x="19503" y="14638"/>
                      <a:pt x="19586" y="14602"/>
                    </a:cubicBezTo>
                    <a:cubicBezTo>
                      <a:pt x="19622" y="14590"/>
                      <a:pt x="19658" y="14554"/>
                      <a:pt x="19705" y="14542"/>
                    </a:cubicBezTo>
                    <a:cubicBezTo>
                      <a:pt x="19931" y="14495"/>
                      <a:pt x="20122" y="14316"/>
                      <a:pt x="20372" y="14292"/>
                    </a:cubicBezTo>
                    <a:cubicBezTo>
                      <a:pt x="20464" y="14281"/>
                      <a:pt x="20534" y="14125"/>
                      <a:pt x="20667" y="14125"/>
                    </a:cubicBezTo>
                    <a:cubicBezTo>
                      <a:pt x="20672" y="14125"/>
                      <a:pt x="20677" y="14125"/>
                      <a:pt x="20682" y="14126"/>
                    </a:cubicBezTo>
                    <a:cubicBezTo>
                      <a:pt x="20777" y="13983"/>
                      <a:pt x="20920" y="13971"/>
                      <a:pt x="21063" y="13959"/>
                    </a:cubicBezTo>
                    <a:cubicBezTo>
                      <a:pt x="21098" y="13804"/>
                      <a:pt x="21253" y="13769"/>
                      <a:pt x="21348" y="13673"/>
                    </a:cubicBezTo>
                    <a:cubicBezTo>
                      <a:pt x="21396" y="13638"/>
                      <a:pt x="21455" y="13614"/>
                      <a:pt x="21467" y="13542"/>
                    </a:cubicBezTo>
                    <a:cubicBezTo>
                      <a:pt x="21467" y="13507"/>
                      <a:pt x="21515" y="13495"/>
                      <a:pt x="21551" y="13471"/>
                    </a:cubicBezTo>
                    <a:cubicBezTo>
                      <a:pt x="21563" y="13459"/>
                      <a:pt x="21598" y="13459"/>
                      <a:pt x="21598" y="13447"/>
                    </a:cubicBezTo>
                    <a:cubicBezTo>
                      <a:pt x="21646" y="13352"/>
                      <a:pt x="21741" y="13364"/>
                      <a:pt x="21825" y="13352"/>
                    </a:cubicBezTo>
                    <a:cubicBezTo>
                      <a:pt x="21860" y="13352"/>
                      <a:pt x="21932" y="13328"/>
                      <a:pt x="21932" y="13304"/>
                    </a:cubicBezTo>
                    <a:cubicBezTo>
                      <a:pt x="21956" y="13197"/>
                      <a:pt x="22039" y="13209"/>
                      <a:pt x="22110" y="13197"/>
                    </a:cubicBezTo>
                    <a:cubicBezTo>
                      <a:pt x="22206" y="13173"/>
                      <a:pt x="22313" y="13161"/>
                      <a:pt x="22384" y="13102"/>
                    </a:cubicBezTo>
                    <a:cubicBezTo>
                      <a:pt x="22467" y="13030"/>
                      <a:pt x="22527" y="12899"/>
                      <a:pt x="22610" y="12804"/>
                    </a:cubicBezTo>
                    <a:cubicBezTo>
                      <a:pt x="22634" y="12780"/>
                      <a:pt x="22694" y="12756"/>
                      <a:pt x="22741" y="12756"/>
                    </a:cubicBezTo>
                    <a:cubicBezTo>
                      <a:pt x="22872" y="12721"/>
                      <a:pt x="23015" y="12721"/>
                      <a:pt x="23146" y="12673"/>
                    </a:cubicBezTo>
                    <a:cubicBezTo>
                      <a:pt x="23301" y="12614"/>
                      <a:pt x="23444" y="12506"/>
                      <a:pt x="23599" y="12423"/>
                    </a:cubicBezTo>
                    <a:cubicBezTo>
                      <a:pt x="23634" y="12399"/>
                      <a:pt x="23682" y="12387"/>
                      <a:pt x="23730" y="12375"/>
                    </a:cubicBezTo>
                    <a:cubicBezTo>
                      <a:pt x="23908" y="12304"/>
                      <a:pt x="24003" y="12114"/>
                      <a:pt x="23944" y="11983"/>
                    </a:cubicBezTo>
                    <a:cubicBezTo>
                      <a:pt x="23908" y="11899"/>
                      <a:pt x="23896" y="11804"/>
                      <a:pt x="23872" y="11721"/>
                    </a:cubicBezTo>
                    <a:cubicBezTo>
                      <a:pt x="23837" y="11625"/>
                      <a:pt x="23813" y="11518"/>
                      <a:pt x="23777" y="11435"/>
                    </a:cubicBezTo>
                    <a:cubicBezTo>
                      <a:pt x="23706" y="11292"/>
                      <a:pt x="23622" y="11149"/>
                      <a:pt x="23551" y="11006"/>
                    </a:cubicBezTo>
                    <a:cubicBezTo>
                      <a:pt x="23420" y="10744"/>
                      <a:pt x="23301" y="10459"/>
                      <a:pt x="23170" y="10185"/>
                    </a:cubicBezTo>
                    <a:cubicBezTo>
                      <a:pt x="23134" y="10125"/>
                      <a:pt x="23087" y="10078"/>
                      <a:pt x="23063" y="10018"/>
                    </a:cubicBezTo>
                    <a:cubicBezTo>
                      <a:pt x="22991" y="9839"/>
                      <a:pt x="22920" y="9661"/>
                      <a:pt x="22848" y="9494"/>
                    </a:cubicBezTo>
                    <a:cubicBezTo>
                      <a:pt x="22753" y="9292"/>
                      <a:pt x="22670" y="9101"/>
                      <a:pt x="22563" y="8911"/>
                    </a:cubicBezTo>
                    <a:cubicBezTo>
                      <a:pt x="22098" y="8018"/>
                      <a:pt x="21551" y="7172"/>
                      <a:pt x="20943" y="6351"/>
                    </a:cubicBezTo>
                    <a:cubicBezTo>
                      <a:pt x="20610" y="5899"/>
                      <a:pt x="20277" y="5458"/>
                      <a:pt x="19872" y="5053"/>
                    </a:cubicBezTo>
                    <a:cubicBezTo>
                      <a:pt x="19681" y="4863"/>
                      <a:pt x="19503" y="4648"/>
                      <a:pt x="19324" y="4458"/>
                    </a:cubicBezTo>
                    <a:cubicBezTo>
                      <a:pt x="19050" y="4160"/>
                      <a:pt x="18788" y="3863"/>
                      <a:pt x="18491" y="3577"/>
                    </a:cubicBezTo>
                    <a:cubicBezTo>
                      <a:pt x="18265" y="3362"/>
                      <a:pt x="17991" y="3184"/>
                      <a:pt x="17753" y="2958"/>
                    </a:cubicBezTo>
                    <a:cubicBezTo>
                      <a:pt x="17407" y="2612"/>
                      <a:pt x="17014" y="2315"/>
                      <a:pt x="16610" y="2041"/>
                    </a:cubicBezTo>
                    <a:cubicBezTo>
                      <a:pt x="16538" y="1993"/>
                      <a:pt x="16491" y="1922"/>
                      <a:pt x="16431" y="1886"/>
                    </a:cubicBezTo>
                    <a:cubicBezTo>
                      <a:pt x="16288" y="1803"/>
                      <a:pt x="16133" y="1743"/>
                      <a:pt x="15990" y="1660"/>
                    </a:cubicBezTo>
                    <a:cubicBezTo>
                      <a:pt x="15598" y="1434"/>
                      <a:pt x="15205" y="1196"/>
                      <a:pt x="14800" y="981"/>
                    </a:cubicBezTo>
                    <a:cubicBezTo>
                      <a:pt x="14562" y="862"/>
                      <a:pt x="14300" y="779"/>
                      <a:pt x="14038" y="684"/>
                    </a:cubicBezTo>
                    <a:cubicBezTo>
                      <a:pt x="13812" y="600"/>
                      <a:pt x="13585" y="541"/>
                      <a:pt x="13359" y="469"/>
                    </a:cubicBezTo>
                    <a:cubicBezTo>
                      <a:pt x="13285" y="445"/>
                      <a:pt x="13206" y="403"/>
                      <a:pt x="13132" y="403"/>
                    </a:cubicBezTo>
                    <a:cubicBezTo>
                      <a:pt x="13099" y="403"/>
                      <a:pt x="13067" y="411"/>
                      <a:pt x="13038" y="434"/>
                    </a:cubicBezTo>
                    <a:cubicBezTo>
                      <a:pt x="12954" y="374"/>
                      <a:pt x="12883" y="314"/>
                      <a:pt x="12812" y="291"/>
                    </a:cubicBezTo>
                    <a:cubicBezTo>
                      <a:pt x="12597" y="243"/>
                      <a:pt x="12395" y="195"/>
                      <a:pt x="12180" y="172"/>
                    </a:cubicBezTo>
                    <a:cubicBezTo>
                      <a:pt x="12002" y="136"/>
                      <a:pt x="11823" y="160"/>
                      <a:pt x="11657" y="100"/>
                    </a:cubicBezTo>
                    <a:cubicBezTo>
                      <a:pt x="11383" y="17"/>
                      <a:pt x="11097" y="17"/>
                      <a:pt x="10823" y="5"/>
                    </a:cubicBezTo>
                    <a:cubicBezTo>
                      <a:pt x="10718" y="2"/>
                      <a:pt x="10614" y="1"/>
                      <a:pt x="10509"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0" name="Google Shape;830;p51"/>
              <p:cNvSpPr/>
              <p:nvPr/>
            </p:nvSpPr>
            <p:spPr>
              <a:xfrm>
                <a:off x="3206900" y="3959225"/>
                <a:ext cx="380475" cy="120300"/>
              </a:xfrm>
              <a:custGeom>
                <a:rect b="b" l="l" r="r" t="t"/>
                <a:pathLst>
                  <a:path extrusionOk="0" h="4812" w="15219">
                    <a:moveTo>
                      <a:pt x="597" y="644"/>
                    </a:moveTo>
                    <a:cubicBezTo>
                      <a:pt x="609" y="656"/>
                      <a:pt x="633" y="680"/>
                      <a:pt x="645" y="692"/>
                    </a:cubicBezTo>
                    <a:cubicBezTo>
                      <a:pt x="621" y="775"/>
                      <a:pt x="597" y="859"/>
                      <a:pt x="562" y="930"/>
                    </a:cubicBezTo>
                    <a:cubicBezTo>
                      <a:pt x="552" y="939"/>
                      <a:pt x="529" y="943"/>
                      <a:pt x="504" y="943"/>
                    </a:cubicBezTo>
                    <a:cubicBezTo>
                      <a:pt x="462" y="943"/>
                      <a:pt x="414" y="933"/>
                      <a:pt x="407" y="918"/>
                    </a:cubicBezTo>
                    <a:cubicBezTo>
                      <a:pt x="371" y="847"/>
                      <a:pt x="335" y="740"/>
                      <a:pt x="371" y="704"/>
                    </a:cubicBezTo>
                    <a:cubicBezTo>
                      <a:pt x="407" y="644"/>
                      <a:pt x="514" y="656"/>
                      <a:pt x="597" y="644"/>
                    </a:cubicBezTo>
                    <a:close/>
                    <a:moveTo>
                      <a:pt x="11670" y="2395"/>
                    </a:moveTo>
                    <a:cubicBezTo>
                      <a:pt x="11718" y="2466"/>
                      <a:pt x="11765" y="2502"/>
                      <a:pt x="11765" y="2526"/>
                    </a:cubicBezTo>
                    <a:cubicBezTo>
                      <a:pt x="11753" y="2561"/>
                      <a:pt x="11706" y="2597"/>
                      <a:pt x="11682" y="2633"/>
                    </a:cubicBezTo>
                    <a:cubicBezTo>
                      <a:pt x="11646" y="2597"/>
                      <a:pt x="11599" y="2573"/>
                      <a:pt x="11575" y="2537"/>
                    </a:cubicBezTo>
                    <a:cubicBezTo>
                      <a:pt x="11575" y="2514"/>
                      <a:pt x="11622" y="2466"/>
                      <a:pt x="11670" y="2395"/>
                    </a:cubicBezTo>
                    <a:close/>
                    <a:moveTo>
                      <a:pt x="497" y="0"/>
                    </a:moveTo>
                    <a:cubicBezTo>
                      <a:pt x="430" y="0"/>
                      <a:pt x="339" y="39"/>
                      <a:pt x="347" y="73"/>
                    </a:cubicBezTo>
                    <a:cubicBezTo>
                      <a:pt x="371" y="156"/>
                      <a:pt x="323" y="168"/>
                      <a:pt x="276" y="204"/>
                    </a:cubicBezTo>
                    <a:cubicBezTo>
                      <a:pt x="252" y="228"/>
                      <a:pt x="216" y="263"/>
                      <a:pt x="204" y="299"/>
                    </a:cubicBezTo>
                    <a:cubicBezTo>
                      <a:pt x="169" y="478"/>
                      <a:pt x="121" y="644"/>
                      <a:pt x="50" y="811"/>
                    </a:cubicBezTo>
                    <a:cubicBezTo>
                      <a:pt x="0" y="900"/>
                      <a:pt x="25" y="948"/>
                      <a:pt x="103" y="948"/>
                    </a:cubicBezTo>
                    <a:cubicBezTo>
                      <a:pt x="119" y="948"/>
                      <a:pt x="137" y="946"/>
                      <a:pt x="157" y="942"/>
                    </a:cubicBezTo>
                    <a:cubicBezTo>
                      <a:pt x="204" y="942"/>
                      <a:pt x="240" y="954"/>
                      <a:pt x="288" y="966"/>
                    </a:cubicBezTo>
                    <a:cubicBezTo>
                      <a:pt x="276" y="1013"/>
                      <a:pt x="264" y="1037"/>
                      <a:pt x="240" y="1085"/>
                    </a:cubicBezTo>
                    <a:cubicBezTo>
                      <a:pt x="395" y="1109"/>
                      <a:pt x="431" y="1204"/>
                      <a:pt x="407" y="1323"/>
                    </a:cubicBezTo>
                    <a:cubicBezTo>
                      <a:pt x="407" y="1347"/>
                      <a:pt x="431" y="1394"/>
                      <a:pt x="454" y="1394"/>
                    </a:cubicBezTo>
                    <a:cubicBezTo>
                      <a:pt x="621" y="1418"/>
                      <a:pt x="597" y="1525"/>
                      <a:pt x="573" y="1644"/>
                    </a:cubicBezTo>
                    <a:cubicBezTo>
                      <a:pt x="538" y="1823"/>
                      <a:pt x="609" y="1906"/>
                      <a:pt x="788" y="1954"/>
                    </a:cubicBezTo>
                    <a:cubicBezTo>
                      <a:pt x="812" y="1954"/>
                      <a:pt x="835" y="1966"/>
                      <a:pt x="859" y="1966"/>
                    </a:cubicBezTo>
                    <a:cubicBezTo>
                      <a:pt x="1038" y="2002"/>
                      <a:pt x="1228" y="2037"/>
                      <a:pt x="1407" y="2073"/>
                    </a:cubicBezTo>
                    <a:cubicBezTo>
                      <a:pt x="1562" y="2121"/>
                      <a:pt x="1705" y="2168"/>
                      <a:pt x="1859" y="2204"/>
                    </a:cubicBezTo>
                    <a:cubicBezTo>
                      <a:pt x="2026" y="2240"/>
                      <a:pt x="2193" y="2287"/>
                      <a:pt x="2359" y="2323"/>
                    </a:cubicBezTo>
                    <a:cubicBezTo>
                      <a:pt x="2526" y="2347"/>
                      <a:pt x="2705" y="2359"/>
                      <a:pt x="2871" y="2406"/>
                    </a:cubicBezTo>
                    <a:cubicBezTo>
                      <a:pt x="3205" y="2478"/>
                      <a:pt x="3550" y="2573"/>
                      <a:pt x="3895" y="2656"/>
                    </a:cubicBezTo>
                    <a:cubicBezTo>
                      <a:pt x="4002" y="2668"/>
                      <a:pt x="4122" y="2680"/>
                      <a:pt x="4229" y="2704"/>
                    </a:cubicBezTo>
                    <a:cubicBezTo>
                      <a:pt x="4550" y="2776"/>
                      <a:pt x="4872" y="2859"/>
                      <a:pt x="5193" y="2930"/>
                    </a:cubicBezTo>
                    <a:cubicBezTo>
                      <a:pt x="5741" y="3061"/>
                      <a:pt x="6300" y="3168"/>
                      <a:pt x="6848" y="3288"/>
                    </a:cubicBezTo>
                    <a:cubicBezTo>
                      <a:pt x="7265" y="3383"/>
                      <a:pt x="7681" y="3466"/>
                      <a:pt x="8098" y="3549"/>
                    </a:cubicBezTo>
                    <a:cubicBezTo>
                      <a:pt x="8634" y="3657"/>
                      <a:pt x="9182" y="3764"/>
                      <a:pt x="9717" y="3859"/>
                    </a:cubicBezTo>
                    <a:cubicBezTo>
                      <a:pt x="10218" y="3942"/>
                      <a:pt x="10694" y="4097"/>
                      <a:pt x="11194" y="4121"/>
                    </a:cubicBezTo>
                    <a:cubicBezTo>
                      <a:pt x="11230" y="4121"/>
                      <a:pt x="11265" y="4145"/>
                      <a:pt x="11301" y="4157"/>
                    </a:cubicBezTo>
                    <a:cubicBezTo>
                      <a:pt x="11361" y="4180"/>
                      <a:pt x="11432" y="4180"/>
                      <a:pt x="11503" y="4204"/>
                    </a:cubicBezTo>
                    <a:cubicBezTo>
                      <a:pt x="11634" y="4228"/>
                      <a:pt x="11765" y="4276"/>
                      <a:pt x="11908" y="4300"/>
                    </a:cubicBezTo>
                    <a:cubicBezTo>
                      <a:pt x="12194" y="4359"/>
                      <a:pt x="12492" y="4395"/>
                      <a:pt x="12789" y="4454"/>
                    </a:cubicBezTo>
                    <a:cubicBezTo>
                      <a:pt x="12908" y="4478"/>
                      <a:pt x="13027" y="4526"/>
                      <a:pt x="13146" y="4550"/>
                    </a:cubicBezTo>
                    <a:cubicBezTo>
                      <a:pt x="13289" y="4573"/>
                      <a:pt x="13432" y="4585"/>
                      <a:pt x="13587" y="4609"/>
                    </a:cubicBezTo>
                    <a:cubicBezTo>
                      <a:pt x="13980" y="4669"/>
                      <a:pt x="14373" y="4740"/>
                      <a:pt x="14766" y="4812"/>
                    </a:cubicBezTo>
                    <a:cubicBezTo>
                      <a:pt x="14825" y="4812"/>
                      <a:pt x="14885" y="4800"/>
                      <a:pt x="14956" y="4800"/>
                    </a:cubicBezTo>
                    <a:cubicBezTo>
                      <a:pt x="14861" y="4657"/>
                      <a:pt x="14825" y="4526"/>
                      <a:pt x="14920" y="4419"/>
                    </a:cubicBezTo>
                    <a:cubicBezTo>
                      <a:pt x="14980" y="4347"/>
                      <a:pt x="14992" y="4300"/>
                      <a:pt x="14980" y="4204"/>
                    </a:cubicBezTo>
                    <a:cubicBezTo>
                      <a:pt x="14980" y="4014"/>
                      <a:pt x="14992" y="3799"/>
                      <a:pt x="15051" y="3621"/>
                    </a:cubicBezTo>
                    <a:cubicBezTo>
                      <a:pt x="15099" y="3502"/>
                      <a:pt x="15135" y="3383"/>
                      <a:pt x="15171" y="3264"/>
                    </a:cubicBezTo>
                    <a:cubicBezTo>
                      <a:pt x="15194" y="3168"/>
                      <a:pt x="15218" y="3085"/>
                      <a:pt x="15075" y="3085"/>
                    </a:cubicBezTo>
                    <a:cubicBezTo>
                      <a:pt x="15063" y="3085"/>
                      <a:pt x="15040" y="3049"/>
                      <a:pt x="15028" y="3037"/>
                    </a:cubicBezTo>
                    <a:cubicBezTo>
                      <a:pt x="14897" y="2978"/>
                      <a:pt x="14778" y="2918"/>
                      <a:pt x="14659" y="2859"/>
                    </a:cubicBezTo>
                    <a:cubicBezTo>
                      <a:pt x="14563" y="2835"/>
                      <a:pt x="14468" y="2811"/>
                      <a:pt x="14361" y="2787"/>
                    </a:cubicBezTo>
                    <a:cubicBezTo>
                      <a:pt x="14099" y="2740"/>
                      <a:pt x="13837" y="2704"/>
                      <a:pt x="13575" y="2645"/>
                    </a:cubicBezTo>
                    <a:cubicBezTo>
                      <a:pt x="13289" y="2597"/>
                      <a:pt x="12992" y="2537"/>
                      <a:pt x="12718" y="2478"/>
                    </a:cubicBezTo>
                    <a:cubicBezTo>
                      <a:pt x="12337" y="2395"/>
                      <a:pt x="11968" y="2323"/>
                      <a:pt x="11599" y="2240"/>
                    </a:cubicBezTo>
                    <a:cubicBezTo>
                      <a:pt x="11570" y="2240"/>
                      <a:pt x="11526" y="2255"/>
                      <a:pt x="11492" y="2255"/>
                    </a:cubicBezTo>
                    <a:cubicBezTo>
                      <a:pt x="11483" y="2255"/>
                      <a:pt x="11475" y="2254"/>
                      <a:pt x="11468" y="2252"/>
                    </a:cubicBezTo>
                    <a:cubicBezTo>
                      <a:pt x="11396" y="2228"/>
                      <a:pt x="11313" y="2192"/>
                      <a:pt x="11230" y="2168"/>
                    </a:cubicBezTo>
                    <a:cubicBezTo>
                      <a:pt x="11039" y="2133"/>
                      <a:pt x="10849" y="2085"/>
                      <a:pt x="10646" y="2061"/>
                    </a:cubicBezTo>
                    <a:cubicBezTo>
                      <a:pt x="10442" y="2041"/>
                      <a:pt x="10237" y="1959"/>
                      <a:pt x="10025" y="1959"/>
                    </a:cubicBezTo>
                    <a:cubicBezTo>
                      <a:pt x="9990" y="1959"/>
                      <a:pt x="9955" y="1961"/>
                      <a:pt x="9920" y="1966"/>
                    </a:cubicBezTo>
                    <a:cubicBezTo>
                      <a:pt x="9915" y="1968"/>
                      <a:pt x="9910" y="1968"/>
                      <a:pt x="9905" y="1968"/>
                    </a:cubicBezTo>
                    <a:cubicBezTo>
                      <a:pt x="9874" y="1968"/>
                      <a:pt x="9844" y="1939"/>
                      <a:pt x="9813" y="1918"/>
                    </a:cubicBezTo>
                    <a:cubicBezTo>
                      <a:pt x="9753" y="1894"/>
                      <a:pt x="9694" y="1847"/>
                      <a:pt x="9634" y="1835"/>
                    </a:cubicBezTo>
                    <a:cubicBezTo>
                      <a:pt x="9372" y="1787"/>
                      <a:pt x="9122" y="1752"/>
                      <a:pt x="8860" y="1716"/>
                    </a:cubicBezTo>
                    <a:cubicBezTo>
                      <a:pt x="8848" y="1704"/>
                      <a:pt x="8836" y="1692"/>
                      <a:pt x="8824" y="1692"/>
                    </a:cubicBezTo>
                    <a:cubicBezTo>
                      <a:pt x="8551" y="1633"/>
                      <a:pt x="8289" y="1561"/>
                      <a:pt x="8027" y="1513"/>
                    </a:cubicBezTo>
                    <a:cubicBezTo>
                      <a:pt x="7705" y="1454"/>
                      <a:pt x="7384" y="1418"/>
                      <a:pt x="7074" y="1359"/>
                    </a:cubicBezTo>
                    <a:cubicBezTo>
                      <a:pt x="6836" y="1311"/>
                      <a:pt x="6598" y="1228"/>
                      <a:pt x="6360" y="1168"/>
                    </a:cubicBezTo>
                    <a:cubicBezTo>
                      <a:pt x="6062" y="1109"/>
                      <a:pt x="5765" y="1049"/>
                      <a:pt x="5467" y="990"/>
                    </a:cubicBezTo>
                    <a:cubicBezTo>
                      <a:pt x="5360" y="966"/>
                      <a:pt x="5241" y="978"/>
                      <a:pt x="5134" y="966"/>
                    </a:cubicBezTo>
                    <a:cubicBezTo>
                      <a:pt x="5098" y="966"/>
                      <a:pt x="5062" y="942"/>
                      <a:pt x="5026" y="930"/>
                    </a:cubicBezTo>
                    <a:cubicBezTo>
                      <a:pt x="4991" y="918"/>
                      <a:pt x="4955" y="882"/>
                      <a:pt x="4919" y="871"/>
                    </a:cubicBezTo>
                    <a:cubicBezTo>
                      <a:pt x="4693" y="823"/>
                      <a:pt x="4467" y="775"/>
                      <a:pt x="4241" y="740"/>
                    </a:cubicBezTo>
                    <a:cubicBezTo>
                      <a:pt x="4169" y="728"/>
                      <a:pt x="4086" y="728"/>
                      <a:pt x="4014" y="704"/>
                    </a:cubicBezTo>
                    <a:cubicBezTo>
                      <a:pt x="3967" y="692"/>
                      <a:pt x="3919" y="668"/>
                      <a:pt x="3871" y="644"/>
                    </a:cubicBezTo>
                    <a:cubicBezTo>
                      <a:pt x="3705" y="621"/>
                      <a:pt x="3538" y="597"/>
                      <a:pt x="3371" y="573"/>
                    </a:cubicBezTo>
                    <a:lnTo>
                      <a:pt x="3252" y="549"/>
                    </a:lnTo>
                    <a:cubicBezTo>
                      <a:pt x="3229" y="537"/>
                      <a:pt x="3205" y="525"/>
                      <a:pt x="3181" y="525"/>
                    </a:cubicBezTo>
                    <a:cubicBezTo>
                      <a:pt x="3157" y="513"/>
                      <a:pt x="3133" y="513"/>
                      <a:pt x="3098" y="501"/>
                    </a:cubicBezTo>
                    <a:lnTo>
                      <a:pt x="3014" y="501"/>
                    </a:lnTo>
                    <a:cubicBezTo>
                      <a:pt x="2943" y="478"/>
                      <a:pt x="2871" y="466"/>
                      <a:pt x="2788" y="442"/>
                    </a:cubicBezTo>
                    <a:cubicBezTo>
                      <a:pt x="2717" y="430"/>
                      <a:pt x="2633" y="418"/>
                      <a:pt x="2550" y="406"/>
                    </a:cubicBezTo>
                    <a:cubicBezTo>
                      <a:pt x="2347" y="359"/>
                      <a:pt x="2145" y="311"/>
                      <a:pt x="1931" y="263"/>
                    </a:cubicBezTo>
                    <a:cubicBezTo>
                      <a:pt x="1919" y="263"/>
                      <a:pt x="1895" y="263"/>
                      <a:pt x="1871" y="251"/>
                    </a:cubicBezTo>
                    <a:cubicBezTo>
                      <a:pt x="1847" y="240"/>
                      <a:pt x="1824" y="216"/>
                      <a:pt x="1800" y="216"/>
                    </a:cubicBezTo>
                    <a:cubicBezTo>
                      <a:pt x="1752" y="204"/>
                      <a:pt x="1705" y="192"/>
                      <a:pt x="1669" y="192"/>
                    </a:cubicBezTo>
                    <a:cubicBezTo>
                      <a:pt x="1526" y="180"/>
                      <a:pt x="1395" y="168"/>
                      <a:pt x="1252" y="156"/>
                    </a:cubicBezTo>
                    <a:lnTo>
                      <a:pt x="1252" y="454"/>
                    </a:lnTo>
                    <a:cubicBezTo>
                      <a:pt x="1193" y="466"/>
                      <a:pt x="1133" y="466"/>
                      <a:pt x="1074" y="466"/>
                    </a:cubicBezTo>
                    <a:cubicBezTo>
                      <a:pt x="1181" y="204"/>
                      <a:pt x="1145" y="156"/>
                      <a:pt x="871" y="120"/>
                    </a:cubicBezTo>
                    <a:cubicBezTo>
                      <a:pt x="776" y="97"/>
                      <a:pt x="645" y="144"/>
                      <a:pt x="562" y="25"/>
                    </a:cubicBezTo>
                    <a:cubicBezTo>
                      <a:pt x="551" y="7"/>
                      <a:pt x="526" y="0"/>
                      <a:pt x="497"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31" name="Google Shape;831;p51"/>
          <p:cNvSpPr txBox="1"/>
          <p:nvPr/>
        </p:nvSpPr>
        <p:spPr>
          <a:xfrm>
            <a:off x="713325" y="4588400"/>
            <a:ext cx="4629300" cy="1056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200">
                <a:solidFill>
                  <a:schemeClr val="dk1"/>
                </a:solidFill>
                <a:latin typeface="Allerta"/>
                <a:ea typeface="Allerta"/>
                <a:cs typeface="Allerta"/>
                <a:sym typeface="Allerta"/>
              </a:rPr>
              <a:t>CREDITS:</a:t>
            </a:r>
            <a:r>
              <a:rPr lang="en-US" sz="1200">
                <a:solidFill>
                  <a:schemeClr val="dk1"/>
                </a:solidFill>
                <a:latin typeface="Allerta"/>
                <a:ea typeface="Allerta"/>
                <a:cs typeface="Allerta"/>
                <a:sym typeface="Allerta"/>
              </a:rPr>
              <a:t> This presentation template was created by </a:t>
            </a:r>
            <a:r>
              <a:rPr b="1" lang="en-US" sz="1200" u="sng">
                <a:solidFill>
                  <a:schemeClr val="hlink"/>
                </a:solidFill>
                <a:latin typeface="Allerta"/>
                <a:ea typeface="Allerta"/>
                <a:cs typeface="Allerta"/>
                <a:sym typeface="Allerta"/>
                <a:hlinkClick r:id="rId2"/>
              </a:rPr>
              <a:t>Slidesgo</a:t>
            </a:r>
            <a:r>
              <a:rPr lang="en-US" sz="1200">
                <a:solidFill>
                  <a:schemeClr val="dk1"/>
                </a:solidFill>
                <a:latin typeface="Allerta"/>
                <a:ea typeface="Allerta"/>
                <a:cs typeface="Allerta"/>
                <a:sym typeface="Allerta"/>
              </a:rPr>
              <a:t>, and includes icons by </a:t>
            </a:r>
            <a:r>
              <a:rPr b="1" lang="en-US" sz="1200" u="sng">
                <a:solidFill>
                  <a:schemeClr val="dk1"/>
                </a:solidFill>
                <a:latin typeface="Allerta"/>
                <a:ea typeface="Allerta"/>
                <a:cs typeface="Allerta"/>
                <a:sym typeface="Allerta"/>
                <a:hlinkClick r:id="rId3">
                  <a:extLst>
                    <a:ext uri="{A12FA001-AC4F-418D-AE19-62706E023703}">
                      <ahyp:hlinkClr val="tx"/>
                    </a:ext>
                  </a:extLst>
                </a:hlinkClick>
              </a:rPr>
              <a:t>Flaticon</a:t>
            </a:r>
            <a:r>
              <a:rPr lang="en-US" sz="1200">
                <a:solidFill>
                  <a:schemeClr val="dk1"/>
                </a:solidFill>
                <a:latin typeface="Allerta"/>
                <a:ea typeface="Allerta"/>
                <a:cs typeface="Allerta"/>
                <a:sym typeface="Allerta"/>
              </a:rPr>
              <a:t>, and infographics &amp; images by </a:t>
            </a:r>
            <a:r>
              <a:rPr b="1" lang="en-US" sz="1200" u="sng">
                <a:solidFill>
                  <a:schemeClr val="dk1"/>
                </a:solidFill>
                <a:latin typeface="Allerta"/>
                <a:ea typeface="Allerta"/>
                <a:cs typeface="Allerta"/>
                <a:sym typeface="Allerta"/>
                <a:hlinkClick r:id="rId4">
                  <a:extLst>
                    <a:ext uri="{A12FA001-AC4F-418D-AE19-62706E023703}">
                      <ahyp:hlinkClr val="tx"/>
                    </a:ext>
                  </a:extLst>
                </a:hlinkClick>
              </a:rPr>
              <a:t>Freepik</a:t>
            </a:r>
            <a:r>
              <a:rPr lang="en-US" sz="1200" u="sng">
                <a:solidFill>
                  <a:schemeClr val="dk1"/>
                </a:solidFill>
                <a:latin typeface="Allerta"/>
                <a:ea typeface="Allerta"/>
                <a:cs typeface="Allerta"/>
                <a:sym typeface="Allerta"/>
              </a:rPr>
              <a:t> </a:t>
            </a:r>
            <a:endParaRPr b="1" sz="1200" u="sng">
              <a:solidFill>
                <a:schemeClr val="dk1"/>
              </a:solidFill>
              <a:latin typeface="Allerta"/>
              <a:ea typeface="Allerta"/>
              <a:cs typeface="Allerta"/>
              <a:sym typeface="Allerta"/>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9">
    <p:spTree>
      <p:nvGrpSpPr>
        <p:cNvPr id="832" name="Shape 832"/>
        <p:cNvGrpSpPr/>
        <p:nvPr/>
      </p:nvGrpSpPr>
      <p:grpSpPr>
        <a:xfrm>
          <a:off x="0" y="0"/>
          <a:ext cx="0" cy="0"/>
          <a:chOff x="0" y="0"/>
          <a:chExt cx="0" cy="0"/>
        </a:xfrm>
      </p:grpSpPr>
      <p:grpSp>
        <p:nvGrpSpPr>
          <p:cNvPr id="833" name="Google Shape;833;p52"/>
          <p:cNvGrpSpPr/>
          <p:nvPr/>
        </p:nvGrpSpPr>
        <p:grpSpPr>
          <a:xfrm>
            <a:off x="0" y="0"/>
            <a:ext cx="9144000" cy="6857829"/>
            <a:chOff x="0" y="25"/>
            <a:chExt cx="9144000" cy="5143500"/>
          </a:xfrm>
        </p:grpSpPr>
        <p:sp>
          <p:nvSpPr>
            <p:cNvPr id="834" name="Google Shape;834;p52"/>
            <p:cNvSpPr/>
            <p:nvPr/>
          </p:nvSpPr>
          <p:spPr>
            <a:xfrm>
              <a:off x="0" y="25"/>
              <a:ext cx="4206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5" name="Google Shape;835;p52"/>
            <p:cNvSpPr/>
            <p:nvPr/>
          </p:nvSpPr>
          <p:spPr>
            <a:xfrm>
              <a:off x="8723400" y="25"/>
              <a:ext cx="4206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36" name="Google Shape;836;p52"/>
          <p:cNvGrpSpPr/>
          <p:nvPr/>
        </p:nvGrpSpPr>
        <p:grpSpPr>
          <a:xfrm>
            <a:off x="-1022102" y="-630234"/>
            <a:ext cx="10670327" cy="8302301"/>
            <a:chOff x="-1022102" y="-472687"/>
            <a:chExt cx="10670327" cy="6226881"/>
          </a:xfrm>
        </p:grpSpPr>
        <p:grpSp>
          <p:nvGrpSpPr>
            <p:cNvPr id="837" name="Google Shape;837;p52"/>
            <p:cNvGrpSpPr/>
            <p:nvPr/>
          </p:nvGrpSpPr>
          <p:grpSpPr>
            <a:xfrm rot="2974628">
              <a:off x="-579850" y="-134990"/>
              <a:ext cx="1809740" cy="1997644"/>
              <a:chOff x="767650" y="2246550"/>
              <a:chExt cx="665275" cy="734350"/>
            </a:xfrm>
          </p:grpSpPr>
          <p:sp>
            <p:nvSpPr>
              <p:cNvPr id="838" name="Google Shape;838;p52"/>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9" name="Google Shape;839;p52"/>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0" name="Google Shape;840;p52"/>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1" name="Google Shape;841;p52"/>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2" name="Google Shape;842;p52"/>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3" name="Google Shape;843;p52"/>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4" name="Google Shape;844;p52"/>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5" name="Google Shape;845;p52"/>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46" name="Google Shape;846;p52"/>
            <p:cNvGrpSpPr/>
            <p:nvPr/>
          </p:nvGrpSpPr>
          <p:grpSpPr>
            <a:xfrm rot="-1328112">
              <a:off x="7368046" y="4162393"/>
              <a:ext cx="2125468" cy="1236953"/>
              <a:chOff x="667025" y="1177750"/>
              <a:chExt cx="1169825" cy="680800"/>
            </a:xfrm>
          </p:grpSpPr>
          <p:sp>
            <p:nvSpPr>
              <p:cNvPr id="847" name="Google Shape;847;p52"/>
              <p:cNvSpPr/>
              <p:nvPr/>
            </p:nvSpPr>
            <p:spPr>
              <a:xfrm>
                <a:off x="674175" y="1177750"/>
                <a:ext cx="1162675" cy="680800"/>
              </a:xfrm>
              <a:custGeom>
                <a:rect b="b" l="l" r="r" t="t"/>
                <a:pathLst>
                  <a:path extrusionOk="0" h="27232" w="46507">
                    <a:moveTo>
                      <a:pt x="43792" y="2640"/>
                    </a:moveTo>
                    <a:lnTo>
                      <a:pt x="43804" y="2795"/>
                    </a:lnTo>
                    <a:cubicBezTo>
                      <a:pt x="43673" y="2795"/>
                      <a:pt x="43554" y="2807"/>
                      <a:pt x="43423" y="2807"/>
                    </a:cubicBezTo>
                    <a:cubicBezTo>
                      <a:pt x="43423" y="2807"/>
                      <a:pt x="43411" y="2723"/>
                      <a:pt x="43411" y="2688"/>
                    </a:cubicBezTo>
                    <a:cubicBezTo>
                      <a:pt x="43542" y="2676"/>
                      <a:pt x="43661" y="2652"/>
                      <a:pt x="43792" y="2640"/>
                    </a:cubicBezTo>
                    <a:close/>
                    <a:moveTo>
                      <a:pt x="45530" y="7783"/>
                    </a:moveTo>
                    <a:cubicBezTo>
                      <a:pt x="45554" y="7807"/>
                      <a:pt x="45590" y="7819"/>
                      <a:pt x="45614" y="7843"/>
                    </a:cubicBezTo>
                    <a:cubicBezTo>
                      <a:pt x="45614" y="8081"/>
                      <a:pt x="45435" y="8188"/>
                      <a:pt x="45268" y="8295"/>
                    </a:cubicBezTo>
                    <a:cubicBezTo>
                      <a:pt x="45244" y="8272"/>
                      <a:pt x="45221" y="8260"/>
                      <a:pt x="45197" y="8236"/>
                    </a:cubicBezTo>
                    <a:lnTo>
                      <a:pt x="45530" y="7783"/>
                    </a:lnTo>
                    <a:close/>
                    <a:moveTo>
                      <a:pt x="35767" y="19654"/>
                    </a:moveTo>
                    <a:cubicBezTo>
                      <a:pt x="35791" y="19666"/>
                      <a:pt x="35815" y="19678"/>
                      <a:pt x="35838" y="19690"/>
                    </a:cubicBezTo>
                    <a:cubicBezTo>
                      <a:pt x="35731" y="19821"/>
                      <a:pt x="35624" y="19952"/>
                      <a:pt x="35446" y="20154"/>
                    </a:cubicBezTo>
                    <a:cubicBezTo>
                      <a:pt x="35373" y="19999"/>
                      <a:pt x="35310" y="19880"/>
                      <a:pt x="35248" y="19758"/>
                    </a:cubicBezTo>
                    <a:lnTo>
                      <a:pt x="35248" y="19758"/>
                    </a:lnTo>
                    <a:cubicBezTo>
                      <a:pt x="35421" y="19723"/>
                      <a:pt x="35594" y="19692"/>
                      <a:pt x="35767" y="19654"/>
                    </a:cubicBezTo>
                    <a:close/>
                    <a:moveTo>
                      <a:pt x="23028" y="25081"/>
                    </a:moveTo>
                    <a:cubicBezTo>
                      <a:pt x="23114" y="25081"/>
                      <a:pt x="23200" y="25141"/>
                      <a:pt x="23277" y="25155"/>
                    </a:cubicBezTo>
                    <a:cubicBezTo>
                      <a:pt x="23337" y="25166"/>
                      <a:pt x="23373" y="25262"/>
                      <a:pt x="23408" y="25309"/>
                    </a:cubicBezTo>
                    <a:cubicBezTo>
                      <a:pt x="23396" y="25333"/>
                      <a:pt x="23373" y="25345"/>
                      <a:pt x="23361" y="25369"/>
                    </a:cubicBezTo>
                    <a:cubicBezTo>
                      <a:pt x="23206" y="25309"/>
                      <a:pt x="23039" y="25262"/>
                      <a:pt x="22849" y="25202"/>
                    </a:cubicBezTo>
                    <a:cubicBezTo>
                      <a:pt x="22907" y="25110"/>
                      <a:pt x="22968" y="25081"/>
                      <a:pt x="23028" y="25081"/>
                    </a:cubicBezTo>
                    <a:close/>
                    <a:moveTo>
                      <a:pt x="34041" y="0"/>
                    </a:moveTo>
                    <a:cubicBezTo>
                      <a:pt x="33860" y="0"/>
                      <a:pt x="33678" y="15"/>
                      <a:pt x="33493" y="44"/>
                    </a:cubicBezTo>
                    <a:cubicBezTo>
                      <a:pt x="32243" y="259"/>
                      <a:pt x="31255" y="925"/>
                      <a:pt x="30481" y="1914"/>
                    </a:cubicBezTo>
                    <a:cubicBezTo>
                      <a:pt x="30147" y="2342"/>
                      <a:pt x="29850" y="2795"/>
                      <a:pt x="29528" y="3235"/>
                    </a:cubicBezTo>
                    <a:cubicBezTo>
                      <a:pt x="29469" y="3319"/>
                      <a:pt x="29385" y="3390"/>
                      <a:pt x="29302" y="3497"/>
                    </a:cubicBezTo>
                    <a:cubicBezTo>
                      <a:pt x="29088" y="2437"/>
                      <a:pt x="28540" y="1687"/>
                      <a:pt x="27659" y="1152"/>
                    </a:cubicBezTo>
                    <a:cubicBezTo>
                      <a:pt x="27176" y="861"/>
                      <a:pt x="26669" y="742"/>
                      <a:pt x="26156" y="742"/>
                    </a:cubicBezTo>
                    <a:cubicBezTo>
                      <a:pt x="25872" y="742"/>
                      <a:pt x="25586" y="778"/>
                      <a:pt x="25301" y="842"/>
                    </a:cubicBezTo>
                    <a:cubicBezTo>
                      <a:pt x="24647" y="985"/>
                      <a:pt x="23956" y="1128"/>
                      <a:pt x="23385" y="1545"/>
                    </a:cubicBezTo>
                    <a:cubicBezTo>
                      <a:pt x="23254" y="1628"/>
                      <a:pt x="23099" y="1687"/>
                      <a:pt x="22968" y="1783"/>
                    </a:cubicBezTo>
                    <a:cubicBezTo>
                      <a:pt x="22646" y="2033"/>
                      <a:pt x="22301" y="2247"/>
                      <a:pt x="22027" y="2545"/>
                    </a:cubicBezTo>
                    <a:cubicBezTo>
                      <a:pt x="21801" y="2783"/>
                      <a:pt x="21670" y="3104"/>
                      <a:pt x="21491" y="3390"/>
                    </a:cubicBezTo>
                    <a:cubicBezTo>
                      <a:pt x="21349" y="3604"/>
                      <a:pt x="21206" y="3819"/>
                      <a:pt x="21075" y="4033"/>
                    </a:cubicBezTo>
                    <a:cubicBezTo>
                      <a:pt x="21039" y="4092"/>
                      <a:pt x="21051" y="4176"/>
                      <a:pt x="21039" y="4235"/>
                    </a:cubicBezTo>
                    <a:cubicBezTo>
                      <a:pt x="21027" y="4295"/>
                      <a:pt x="21027" y="4366"/>
                      <a:pt x="21003" y="4426"/>
                    </a:cubicBezTo>
                    <a:cubicBezTo>
                      <a:pt x="20884" y="4688"/>
                      <a:pt x="20753" y="4950"/>
                      <a:pt x="20646" y="5224"/>
                    </a:cubicBezTo>
                    <a:cubicBezTo>
                      <a:pt x="20384" y="5890"/>
                      <a:pt x="20134" y="6557"/>
                      <a:pt x="19872" y="7224"/>
                    </a:cubicBezTo>
                    <a:cubicBezTo>
                      <a:pt x="19848" y="7283"/>
                      <a:pt x="19789" y="7331"/>
                      <a:pt x="19753" y="7390"/>
                    </a:cubicBezTo>
                    <a:cubicBezTo>
                      <a:pt x="19229" y="6343"/>
                      <a:pt x="18360" y="5807"/>
                      <a:pt x="17253" y="5724"/>
                    </a:cubicBezTo>
                    <a:cubicBezTo>
                      <a:pt x="17154" y="5716"/>
                      <a:pt x="17056" y="5713"/>
                      <a:pt x="16958" y="5713"/>
                    </a:cubicBezTo>
                    <a:cubicBezTo>
                      <a:pt x="16092" y="5713"/>
                      <a:pt x="15275" y="5995"/>
                      <a:pt x="14526" y="6498"/>
                    </a:cubicBezTo>
                    <a:cubicBezTo>
                      <a:pt x="14050" y="6819"/>
                      <a:pt x="13550" y="7129"/>
                      <a:pt x="13121" y="7545"/>
                    </a:cubicBezTo>
                    <a:cubicBezTo>
                      <a:pt x="12967" y="7712"/>
                      <a:pt x="12752" y="7831"/>
                      <a:pt x="12609" y="8010"/>
                    </a:cubicBezTo>
                    <a:cubicBezTo>
                      <a:pt x="12276" y="8426"/>
                      <a:pt x="11943" y="8867"/>
                      <a:pt x="11621" y="9295"/>
                    </a:cubicBezTo>
                    <a:cubicBezTo>
                      <a:pt x="11264" y="9784"/>
                      <a:pt x="10919" y="10272"/>
                      <a:pt x="10573" y="10772"/>
                    </a:cubicBezTo>
                    <a:cubicBezTo>
                      <a:pt x="10264" y="11212"/>
                      <a:pt x="9990" y="11689"/>
                      <a:pt x="9669" y="12117"/>
                    </a:cubicBezTo>
                    <a:cubicBezTo>
                      <a:pt x="9371" y="12522"/>
                      <a:pt x="9038" y="12903"/>
                      <a:pt x="8692" y="13284"/>
                    </a:cubicBezTo>
                    <a:cubicBezTo>
                      <a:pt x="8061" y="13987"/>
                      <a:pt x="7418" y="14677"/>
                      <a:pt x="6787" y="15368"/>
                    </a:cubicBezTo>
                    <a:cubicBezTo>
                      <a:pt x="5966" y="16284"/>
                      <a:pt x="5085" y="17106"/>
                      <a:pt x="4120" y="17868"/>
                    </a:cubicBezTo>
                    <a:cubicBezTo>
                      <a:pt x="3858" y="18070"/>
                      <a:pt x="3596" y="18273"/>
                      <a:pt x="3334" y="18475"/>
                    </a:cubicBezTo>
                    <a:cubicBezTo>
                      <a:pt x="3227" y="18570"/>
                      <a:pt x="3144" y="18678"/>
                      <a:pt x="3037" y="18761"/>
                    </a:cubicBezTo>
                    <a:cubicBezTo>
                      <a:pt x="2287" y="19344"/>
                      <a:pt x="1525" y="19904"/>
                      <a:pt x="786" y="20487"/>
                    </a:cubicBezTo>
                    <a:cubicBezTo>
                      <a:pt x="191" y="20964"/>
                      <a:pt x="1" y="21666"/>
                      <a:pt x="251" y="22357"/>
                    </a:cubicBezTo>
                    <a:cubicBezTo>
                      <a:pt x="394" y="22738"/>
                      <a:pt x="584" y="23107"/>
                      <a:pt x="751" y="23476"/>
                    </a:cubicBezTo>
                    <a:cubicBezTo>
                      <a:pt x="2037" y="23035"/>
                      <a:pt x="3334" y="22607"/>
                      <a:pt x="4620" y="22142"/>
                    </a:cubicBezTo>
                    <a:cubicBezTo>
                      <a:pt x="5704" y="21761"/>
                      <a:pt x="6752" y="21309"/>
                      <a:pt x="7859" y="20987"/>
                    </a:cubicBezTo>
                    <a:cubicBezTo>
                      <a:pt x="8204" y="20892"/>
                      <a:pt x="8514" y="20773"/>
                      <a:pt x="8835" y="20630"/>
                    </a:cubicBezTo>
                    <a:cubicBezTo>
                      <a:pt x="9680" y="20285"/>
                      <a:pt x="10562" y="20047"/>
                      <a:pt x="11419" y="19737"/>
                    </a:cubicBezTo>
                    <a:cubicBezTo>
                      <a:pt x="11895" y="19571"/>
                      <a:pt x="12347" y="19368"/>
                      <a:pt x="12824" y="19190"/>
                    </a:cubicBezTo>
                    <a:cubicBezTo>
                      <a:pt x="13669" y="18880"/>
                      <a:pt x="14514" y="18606"/>
                      <a:pt x="15360" y="18285"/>
                    </a:cubicBezTo>
                    <a:cubicBezTo>
                      <a:pt x="15884" y="18082"/>
                      <a:pt x="16396" y="17832"/>
                      <a:pt x="16919" y="17618"/>
                    </a:cubicBezTo>
                    <a:cubicBezTo>
                      <a:pt x="17979" y="17189"/>
                      <a:pt x="19039" y="16785"/>
                      <a:pt x="20098" y="16356"/>
                    </a:cubicBezTo>
                    <a:cubicBezTo>
                      <a:pt x="21587" y="15737"/>
                      <a:pt x="23075" y="15130"/>
                      <a:pt x="24551" y="14475"/>
                    </a:cubicBezTo>
                    <a:cubicBezTo>
                      <a:pt x="26206" y="13737"/>
                      <a:pt x="27861" y="12975"/>
                      <a:pt x="29492" y="12189"/>
                    </a:cubicBezTo>
                    <a:cubicBezTo>
                      <a:pt x="30778" y="11570"/>
                      <a:pt x="32028" y="10903"/>
                      <a:pt x="33302" y="10260"/>
                    </a:cubicBezTo>
                    <a:cubicBezTo>
                      <a:pt x="33660" y="10069"/>
                      <a:pt x="34005" y="9796"/>
                      <a:pt x="34386" y="9748"/>
                    </a:cubicBezTo>
                    <a:cubicBezTo>
                      <a:pt x="34886" y="9676"/>
                      <a:pt x="35136" y="9295"/>
                      <a:pt x="35517" y="9105"/>
                    </a:cubicBezTo>
                    <a:cubicBezTo>
                      <a:pt x="35910" y="8903"/>
                      <a:pt x="36315" y="8712"/>
                      <a:pt x="36708" y="8522"/>
                    </a:cubicBezTo>
                    <a:cubicBezTo>
                      <a:pt x="36958" y="8403"/>
                      <a:pt x="37208" y="8283"/>
                      <a:pt x="37458" y="8176"/>
                    </a:cubicBezTo>
                    <a:cubicBezTo>
                      <a:pt x="37517" y="8152"/>
                      <a:pt x="37577" y="8152"/>
                      <a:pt x="37672" y="8141"/>
                    </a:cubicBezTo>
                    <a:cubicBezTo>
                      <a:pt x="37684" y="8248"/>
                      <a:pt x="37696" y="8331"/>
                      <a:pt x="37696" y="8450"/>
                    </a:cubicBezTo>
                    <a:cubicBezTo>
                      <a:pt x="37505" y="8462"/>
                      <a:pt x="37339" y="8462"/>
                      <a:pt x="37136" y="8474"/>
                    </a:cubicBezTo>
                    <a:cubicBezTo>
                      <a:pt x="37209" y="8681"/>
                      <a:pt x="37344" y="8843"/>
                      <a:pt x="37495" y="8843"/>
                    </a:cubicBezTo>
                    <a:cubicBezTo>
                      <a:pt x="37518" y="8843"/>
                      <a:pt x="37541" y="8839"/>
                      <a:pt x="37565" y="8831"/>
                    </a:cubicBezTo>
                    <a:cubicBezTo>
                      <a:pt x="37732" y="8784"/>
                      <a:pt x="37898" y="8581"/>
                      <a:pt x="37994" y="8414"/>
                    </a:cubicBezTo>
                    <a:cubicBezTo>
                      <a:pt x="38124" y="8164"/>
                      <a:pt x="38196" y="7879"/>
                      <a:pt x="38291" y="7617"/>
                    </a:cubicBezTo>
                    <a:cubicBezTo>
                      <a:pt x="38303" y="7593"/>
                      <a:pt x="38351" y="7593"/>
                      <a:pt x="38422" y="7569"/>
                    </a:cubicBezTo>
                    <a:lnTo>
                      <a:pt x="38422" y="7569"/>
                    </a:lnTo>
                    <a:cubicBezTo>
                      <a:pt x="38398" y="7831"/>
                      <a:pt x="38279" y="8105"/>
                      <a:pt x="38672" y="8176"/>
                    </a:cubicBezTo>
                    <a:cubicBezTo>
                      <a:pt x="38625" y="8295"/>
                      <a:pt x="38577" y="8391"/>
                      <a:pt x="38529" y="8486"/>
                    </a:cubicBezTo>
                    <a:cubicBezTo>
                      <a:pt x="38569" y="8495"/>
                      <a:pt x="38609" y="8499"/>
                      <a:pt x="38648" y="8499"/>
                    </a:cubicBezTo>
                    <a:cubicBezTo>
                      <a:pt x="38873" y="8499"/>
                      <a:pt x="39090" y="8360"/>
                      <a:pt x="39160" y="8117"/>
                    </a:cubicBezTo>
                    <a:cubicBezTo>
                      <a:pt x="39244" y="7843"/>
                      <a:pt x="39398" y="7545"/>
                      <a:pt x="39160" y="7260"/>
                    </a:cubicBezTo>
                    <a:cubicBezTo>
                      <a:pt x="39137" y="7236"/>
                      <a:pt x="39184" y="7152"/>
                      <a:pt x="39184" y="7093"/>
                    </a:cubicBezTo>
                    <a:cubicBezTo>
                      <a:pt x="39232" y="7117"/>
                      <a:pt x="39303" y="7117"/>
                      <a:pt x="39327" y="7152"/>
                    </a:cubicBezTo>
                    <a:cubicBezTo>
                      <a:pt x="39494" y="7450"/>
                      <a:pt x="39648" y="7748"/>
                      <a:pt x="39815" y="8045"/>
                    </a:cubicBezTo>
                    <a:cubicBezTo>
                      <a:pt x="39922" y="8236"/>
                      <a:pt x="39851" y="8343"/>
                      <a:pt x="39696" y="8438"/>
                    </a:cubicBezTo>
                    <a:cubicBezTo>
                      <a:pt x="39446" y="8581"/>
                      <a:pt x="39208" y="8712"/>
                      <a:pt x="38958" y="8855"/>
                    </a:cubicBezTo>
                    <a:cubicBezTo>
                      <a:pt x="38363" y="9212"/>
                      <a:pt x="37767" y="9569"/>
                      <a:pt x="37160" y="9915"/>
                    </a:cubicBezTo>
                    <a:cubicBezTo>
                      <a:pt x="36458" y="10319"/>
                      <a:pt x="35755" y="10712"/>
                      <a:pt x="35041" y="11105"/>
                    </a:cubicBezTo>
                    <a:cubicBezTo>
                      <a:pt x="34267" y="11534"/>
                      <a:pt x="33469" y="11927"/>
                      <a:pt x="32695" y="12355"/>
                    </a:cubicBezTo>
                    <a:cubicBezTo>
                      <a:pt x="31886" y="12808"/>
                      <a:pt x="31028" y="13189"/>
                      <a:pt x="30183" y="13582"/>
                    </a:cubicBezTo>
                    <a:cubicBezTo>
                      <a:pt x="29397" y="13951"/>
                      <a:pt x="28576" y="14260"/>
                      <a:pt x="27826" y="14701"/>
                    </a:cubicBezTo>
                    <a:cubicBezTo>
                      <a:pt x="27254" y="15034"/>
                      <a:pt x="26635" y="15237"/>
                      <a:pt x="26052" y="15511"/>
                    </a:cubicBezTo>
                    <a:cubicBezTo>
                      <a:pt x="25123" y="15963"/>
                      <a:pt x="24158" y="16320"/>
                      <a:pt x="23218" y="16737"/>
                    </a:cubicBezTo>
                    <a:cubicBezTo>
                      <a:pt x="22611" y="16999"/>
                      <a:pt x="22027" y="17296"/>
                      <a:pt x="21432" y="17570"/>
                    </a:cubicBezTo>
                    <a:cubicBezTo>
                      <a:pt x="21051" y="17749"/>
                      <a:pt x="20682" y="17951"/>
                      <a:pt x="20289" y="18082"/>
                    </a:cubicBezTo>
                    <a:cubicBezTo>
                      <a:pt x="18860" y="18570"/>
                      <a:pt x="17467" y="19154"/>
                      <a:pt x="16062" y="19678"/>
                    </a:cubicBezTo>
                    <a:cubicBezTo>
                      <a:pt x="14931" y="20106"/>
                      <a:pt x="13776" y="20487"/>
                      <a:pt x="12645" y="20892"/>
                    </a:cubicBezTo>
                    <a:cubicBezTo>
                      <a:pt x="12419" y="20975"/>
                      <a:pt x="12205" y="21071"/>
                      <a:pt x="11990" y="21154"/>
                    </a:cubicBezTo>
                    <a:cubicBezTo>
                      <a:pt x="11895" y="21191"/>
                      <a:pt x="11800" y="21221"/>
                      <a:pt x="11710" y="21221"/>
                    </a:cubicBezTo>
                    <a:cubicBezTo>
                      <a:pt x="11597" y="21221"/>
                      <a:pt x="11493" y="21174"/>
                      <a:pt x="11407" y="21035"/>
                    </a:cubicBezTo>
                    <a:cubicBezTo>
                      <a:pt x="11395" y="21011"/>
                      <a:pt x="11347" y="21011"/>
                      <a:pt x="11312" y="20999"/>
                    </a:cubicBezTo>
                    <a:cubicBezTo>
                      <a:pt x="11288" y="21023"/>
                      <a:pt x="11264" y="21035"/>
                      <a:pt x="11264" y="21047"/>
                    </a:cubicBezTo>
                    <a:cubicBezTo>
                      <a:pt x="11395" y="21440"/>
                      <a:pt x="11109" y="21499"/>
                      <a:pt x="10847" y="21595"/>
                    </a:cubicBezTo>
                    <a:cubicBezTo>
                      <a:pt x="9978" y="21904"/>
                      <a:pt x="9121" y="22226"/>
                      <a:pt x="8264" y="22535"/>
                    </a:cubicBezTo>
                    <a:cubicBezTo>
                      <a:pt x="8212" y="22556"/>
                      <a:pt x="8156" y="22561"/>
                      <a:pt x="8098" y="22561"/>
                    </a:cubicBezTo>
                    <a:cubicBezTo>
                      <a:pt x="8044" y="22561"/>
                      <a:pt x="7989" y="22556"/>
                      <a:pt x="7934" y="22556"/>
                    </a:cubicBezTo>
                    <a:cubicBezTo>
                      <a:pt x="7913" y="22556"/>
                      <a:pt x="7892" y="22557"/>
                      <a:pt x="7871" y="22559"/>
                    </a:cubicBezTo>
                    <a:cubicBezTo>
                      <a:pt x="7847" y="22559"/>
                      <a:pt x="7820" y="22558"/>
                      <a:pt x="7794" y="22558"/>
                    </a:cubicBezTo>
                    <a:cubicBezTo>
                      <a:pt x="7742" y="22558"/>
                      <a:pt x="7692" y="22563"/>
                      <a:pt x="7668" y="22595"/>
                    </a:cubicBezTo>
                    <a:cubicBezTo>
                      <a:pt x="7371" y="22940"/>
                      <a:pt x="6930" y="22952"/>
                      <a:pt x="6537" y="23095"/>
                    </a:cubicBezTo>
                    <a:cubicBezTo>
                      <a:pt x="5906" y="23321"/>
                      <a:pt x="5275" y="23559"/>
                      <a:pt x="4644" y="23785"/>
                    </a:cubicBezTo>
                    <a:cubicBezTo>
                      <a:pt x="4073" y="23988"/>
                      <a:pt x="3489" y="24166"/>
                      <a:pt x="2918" y="24369"/>
                    </a:cubicBezTo>
                    <a:cubicBezTo>
                      <a:pt x="2430" y="24535"/>
                      <a:pt x="1941" y="24714"/>
                      <a:pt x="1453" y="24893"/>
                    </a:cubicBezTo>
                    <a:cubicBezTo>
                      <a:pt x="1525" y="25095"/>
                      <a:pt x="1560" y="25345"/>
                      <a:pt x="1691" y="25500"/>
                    </a:cubicBezTo>
                    <a:cubicBezTo>
                      <a:pt x="2025" y="25893"/>
                      <a:pt x="2382" y="26274"/>
                      <a:pt x="2787" y="26583"/>
                    </a:cubicBezTo>
                    <a:cubicBezTo>
                      <a:pt x="2966" y="26713"/>
                      <a:pt x="3246" y="26809"/>
                      <a:pt x="3485" y="26809"/>
                    </a:cubicBezTo>
                    <a:cubicBezTo>
                      <a:pt x="3532" y="26809"/>
                      <a:pt x="3577" y="26805"/>
                      <a:pt x="3620" y="26798"/>
                    </a:cubicBezTo>
                    <a:cubicBezTo>
                      <a:pt x="4525" y="26631"/>
                      <a:pt x="5406" y="26357"/>
                      <a:pt x="6299" y="26190"/>
                    </a:cubicBezTo>
                    <a:cubicBezTo>
                      <a:pt x="7049" y="26048"/>
                      <a:pt x="7823" y="25964"/>
                      <a:pt x="8585" y="25881"/>
                    </a:cubicBezTo>
                    <a:cubicBezTo>
                      <a:pt x="9073" y="25821"/>
                      <a:pt x="9573" y="25928"/>
                      <a:pt x="10026" y="25678"/>
                    </a:cubicBezTo>
                    <a:cubicBezTo>
                      <a:pt x="10030" y="25676"/>
                      <a:pt x="10036" y="25675"/>
                      <a:pt x="10043" y="25675"/>
                    </a:cubicBezTo>
                    <a:cubicBezTo>
                      <a:pt x="10071" y="25675"/>
                      <a:pt x="10116" y="25693"/>
                      <a:pt x="10145" y="25702"/>
                    </a:cubicBezTo>
                    <a:cubicBezTo>
                      <a:pt x="10368" y="25734"/>
                      <a:pt x="10600" y="25813"/>
                      <a:pt x="10825" y="25813"/>
                    </a:cubicBezTo>
                    <a:cubicBezTo>
                      <a:pt x="10852" y="25813"/>
                      <a:pt x="10880" y="25812"/>
                      <a:pt x="10907" y="25809"/>
                    </a:cubicBezTo>
                    <a:cubicBezTo>
                      <a:pt x="11224" y="25778"/>
                      <a:pt x="11540" y="25763"/>
                      <a:pt x="11856" y="25763"/>
                    </a:cubicBezTo>
                    <a:cubicBezTo>
                      <a:pt x="12486" y="25763"/>
                      <a:pt x="13113" y="25821"/>
                      <a:pt x="13740" y="25917"/>
                    </a:cubicBezTo>
                    <a:cubicBezTo>
                      <a:pt x="14026" y="25952"/>
                      <a:pt x="14312" y="25964"/>
                      <a:pt x="14550" y="25988"/>
                    </a:cubicBezTo>
                    <a:cubicBezTo>
                      <a:pt x="14598" y="25750"/>
                      <a:pt x="14633" y="25595"/>
                      <a:pt x="14669" y="25440"/>
                    </a:cubicBezTo>
                    <a:lnTo>
                      <a:pt x="14776" y="25440"/>
                    </a:lnTo>
                    <a:cubicBezTo>
                      <a:pt x="14800" y="25512"/>
                      <a:pt x="14824" y="25583"/>
                      <a:pt x="14860" y="25655"/>
                    </a:cubicBezTo>
                    <a:cubicBezTo>
                      <a:pt x="14931" y="25798"/>
                      <a:pt x="14979" y="26000"/>
                      <a:pt x="15098" y="26071"/>
                    </a:cubicBezTo>
                    <a:cubicBezTo>
                      <a:pt x="15248" y="26157"/>
                      <a:pt x="15446" y="26204"/>
                      <a:pt x="15622" y="26204"/>
                    </a:cubicBezTo>
                    <a:cubicBezTo>
                      <a:pt x="15642" y="26204"/>
                      <a:pt x="15662" y="26204"/>
                      <a:pt x="15681" y="26202"/>
                    </a:cubicBezTo>
                    <a:cubicBezTo>
                      <a:pt x="15795" y="26192"/>
                      <a:pt x="15908" y="26187"/>
                      <a:pt x="16020" y="26187"/>
                    </a:cubicBezTo>
                    <a:cubicBezTo>
                      <a:pt x="16823" y="26187"/>
                      <a:pt x="17586" y="26427"/>
                      <a:pt x="18348" y="26583"/>
                    </a:cubicBezTo>
                    <a:cubicBezTo>
                      <a:pt x="19134" y="26750"/>
                      <a:pt x="19967" y="26714"/>
                      <a:pt x="20729" y="27048"/>
                    </a:cubicBezTo>
                    <a:cubicBezTo>
                      <a:pt x="20733" y="27052"/>
                      <a:pt x="20739" y="27053"/>
                      <a:pt x="20745" y="27053"/>
                    </a:cubicBezTo>
                    <a:cubicBezTo>
                      <a:pt x="20757" y="27053"/>
                      <a:pt x="20773" y="27048"/>
                      <a:pt x="20789" y="27048"/>
                    </a:cubicBezTo>
                    <a:cubicBezTo>
                      <a:pt x="21539" y="27095"/>
                      <a:pt x="22289" y="27131"/>
                      <a:pt x="23039" y="27167"/>
                    </a:cubicBezTo>
                    <a:cubicBezTo>
                      <a:pt x="23131" y="27177"/>
                      <a:pt x="23223" y="27231"/>
                      <a:pt x="23300" y="27231"/>
                    </a:cubicBezTo>
                    <a:cubicBezTo>
                      <a:pt x="23313" y="27231"/>
                      <a:pt x="23325" y="27230"/>
                      <a:pt x="23337" y="27226"/>
                    </a:cubicBezTo>
                    <a:cubicBezTo>
                      <a:pt x="23635" y="27167"/>
                      <a:pt x="23920" y="27083"/>
                      <a:pt x="24206" y="26988"/>
                    </a:cubicBezTo>
                    <a:cubicBezTo>
                      <a:pt x="24563" y="26869"/>
                      <a:pt x="24909" y="26679"/>
                      <a:pt x="25266" y="26583"/>
                    </a:cubicBezTo>
                    <a:cubicBezTo>
                      <a:pt x="25671" y="26488"/>
                      <a:pt x="25730" y="25952"/>
                      <a:pt x="26171" y="25917"/>
                    </a:cubicBezTo>
                    <a:cubicBezTo>
                      <a:pt x="26171" y="25917"/>
                      <a:pt x="26183" y="25905"/>
                      <a:pt x="26183" y="25893"/>
                    </a:cubicBezTo>
                    <a:cubicBezTo>
                      <a:pt x="26313" y="25667"/>
                      <a:pt x="26468" y="25452"/>
                      <a:pt x="26575" y="25214"/>
                    </a:cubicBezTo>
                    <a:cubicBezTo>
                      <a:pt x="26885" y="24547"/>
                      <a:pt x="26968" y="23869"/>
                      <a:pt x="26659" y="23178"/>
                    </a:cubicBezTo>
                    <a:cubicBezTo>
                      <a:pt x="26575" y="23000"/>
                      <a:pt x="26504" y="22833"/>
                      <a:pt x="26421" y="22630"/>
                    </a:cubicBezTo>
                    <a:cubicBezTo>
                      <a:pt x="26508" y="22630"/>
                      <a:pt x="26569" y="22625"/>
                      <a:pt x="26621" y="22625"/>
                    </a:cubicBezTo>
                    <a:cubicBezTo>
                      <a:pt x="26647" y="22625"/>
                      <a:pt x="26671" y="22626"/>
                      <a:pt x="26694" y="22630"/>
                    </a:cubicBezTo>
                    <a:cubicBezTo>
                      <a:pt x="28099" y="23035"/>
                      <a:pt x="29552" y="23142"/>
                      <a:pt x="30981" y="23345"/>
                    </a:cubicBezTo>
                    <a:cubicBezTo>
                      <a:pt x="31044" y="23355"/>
                      <a:pt x="31117" y="23394"/>
                      <a:pt x="31175" y="23394"/>
                    </a:cubicBezTo>
                    <a:cubicBezTo>
                      <a:pt x="31182" y="23394"/>
                      <a:pt x="31189" y="23394"/>
                      <a:pt x="31195" y="23392"/>
                    </a:cubicBezTo>
                    <a:cubicBezTo>
                      <a:pt x="31898" y="23261"/>
                      <a:pt x="32624" y="23321"/>
                      <a:pt x="33291" y="23011"/>
                    </a:cubicBezTo>
                    <a:cubicBezTo>
                      <a:pt x="33624" y="22857"/>
                      <a:pt x="33981" y="22761"/>
                      <a:pt x="34314" y="22607"/>
                    </a:cubicBezTo>
                    <a:cubicBezTo>
                      <a:pt x="34386" y="22583"/>
                      <a:pt x="34410" y="22452"/>
                      <a:pt x="34434" y="22357"/>
                    </a:cubicBezTo>
                    <a:cubicBezTo>
                      <a:pt x="34457" y="22273"/>
                      <a:pt x="34469" y="22166"/>
                      <a:pt x="34505" y="22011"/>
                    </a:cubicBezTo>
                    <a:cubicBezTo>
                      <a:pt x="34636" y="22154"/>
                      <a:pt x="34695" y="22214"/>
                      <a:pt x="34779" y="22309"/>
                    </a:cubicBezTo>
                    <a:cubicBezTo>
                      <a:pt x="35196" y="21940"/>
                      <a:pt x="35577" y="21559"/>
                      <a:pt x="35803" y="21059"/>
                    </a:cubicBezTo>
                    <a:cubicBezTo>
                      <a:pt x="36017" y="20618"/>
                      <a:pt x="36065" y="20154"/>
                      <a:pt x="35969" y="19654"/>
                    </a:cubicBezTo>
                    <a:cubicBezTo>
                      <a:pt x="35898" y="19273"/>
                      <a:pt x="35922" y="18880"/>
                      <a:pt x="35731" y="18523"/>
                    </a:cubicBezTo>
                    <a:cubicBezTo>
                      <a:pt x="35684" y="18416"/>
                      <a:pt x="35684" y="18273"/>
                      <a:pt x="35862" y="18249"/>
                    </a:cubicBezTo>
                    <a:cubicBezTo>
                      <a:pt x="36112" y="18201"/>
                      <a:pt x="36350" y="18142"/>
                      <a:pt x="36600" y="18082"/>
                    </a:cubicBezTo>
                    <a:cubicBezTo>
                      <a:pt x="36756" y="18041"/>
                      <a:pt x="36929" y="17919"/>
                      <a:pt x="37058" y="17919"/>
                    </a:cubicBezTo>
                    <a:cubicBezTo>
                      <a:pt x="37077" y="17919"/>
                      <a:pt x="37095" y="17921"/>
                      <a:pt x="37112" y="17927"/>
                    </a:cubicBezTo>
                    <a:cubicBezTo>
                      <a:pt x="37237" y="17976"/>
                      <a:pt x="37356" y="17990"/>
                      <a:pt x="37475" y="17990"/>
                    </a:cubicBezTo>
                    <a:cubicBezTo>
                      <a:pt x="37618" y="17990"/>
                      <a:pt x="37761" y="17970"/>
                      <a:pt x="37910" y="17963"/>
                    </a:cubicBezTo>
                    <a:cubicBezTo>
                      <a:pt x="38982" y="17951"/>
                      <a:pt x="40029" y="17785"/>
                      <a:pt x="41018" y="17368"/>
                    </a:cubicBezTo>
                    <a:cubicBezTo>
                      <a:pt x="41244" y="17273"/>
                      <a:pt x="41423" y="17189"/>
                      <a:pt x="41375" y="16939"/>
                    </a:cubicBezTo>
                    <a:cubicBezTo>
                      <a:pt x="41518" y="16892"/>
                      <a:pt x="41661" y="16868"/>
                      <a:pt x="41768" y="16796"/>
                    </a:cubicBezTo>
                    <a:cubicBezTo>
                      <a:pt x="41923" y="16689"/>
                      <a:pt x="42065" y="16570"/>
                      <a:pt x="42196" y="16427"/>
                    </a:cubicBezTo>
                    <a:cubicBezTo>
                      <a:pt x="42327" y="16284"/>
                      <a:pt x="42435" y="16130"/>
                      <a:pt x="42530" y="15951"/>
                    </a:cubicBezTo>
                    <a:cubicBezTo>
                      <a:pt x="42804" y="15487"/>
                      <a:pt x="42744" y="14975"/>
                      <a:pt x="42649" y="14487"/>
                    </a:cubicBezTo>
                    <a:cubicBezTo>
                      <a:pt x="42506" y="13737"/>
                      <a:pt x="42304" y="13022"/>
                      <a:pt x="41780" y="12439"/>
                    </a:cubicBezTo>
                    <a:cubicBezTo>
                      <a:pt x="41530" y="12141"/>
                      <a:pt x="41327" y="11808"/>
                      <a:pt x="41113" y="11486"/>
                    </a:cubicBezTo>
                    <a:cubicBezTo>
                      <a:pt x="41161" y="11439"/>
                      <a:pt x="41184" y="11403"/>
                      <a:pt x="41208" y="11403"/>
                    </a:cubicBezTo>
                    <a:cubicBezTo>
                      <a:pt x="41875" y="11331"/>
                      <a:pt x="42375" y="10927"/>
                      <a:pt x="42923" y="10605"/>
                    </a:cubicBezTo>
                    <a:cubicBezTo>
                      <a:pt x="43197" y="10438"/>
                      <a:pt x="43494" y="10284"/>
                      <a:pt x="43756" y="10093"/>
                    </a:cubicBezTo>
                    <a:cubicBezTo>
                      <a:pt x="43923" y="9962"/>
                      <a:pt x="44018" y="9724"/>
                      <a:pt x="44280" y="9688"/>
                    </a:cubicBezTo>
                    <a:cubicBezTo>
                      <a:pt x="44328" y="9676"/>
                      <a:pt x="44387" y="9557"/>
                      <a:pt x="44387" y="9486"/>
                    </a:cubicBezTo>
                    <a:cubicBezTo>
                      <a:pt x="44399" y="9319"/>
                      <a:pt x="44459" y="9260"/>
                      <a:pt x="44625" y="9236"/>
                    </a:cubicBezTo>
                    <a:cubicBezTo>
                      <a:pt x="44744" y="9224"/>
                      <a:pt x="44923" y="9141"/>
                      <a:pt x="44959" y="9045"/>
                    </a:cubicBezTo>
                    <a:cubicBezTo>
                      <a:pt x="45054" y="8760"/>
                      <a:pt x="45268" y="8593"/>
                      <a:pt x="45459" y="8379"/>
                    </a:cubicBezTo>
                    <a:cubicBezTo>
                      <a:pt x="45959" y="7855"/>
                      <a:pt x="46161" y="7176"/>
                      <a:pt x="46304" y="6438"/>
                    </a:cubicBezTo>
                    <a:lnTo>
                      <a:pt x="46304" y="6438"/>
                    </a:lnTo>
                    <a:cubicBezTo>
                      <a:pt x="46267" y="6441"/>
                      <a:pt x="46231" y="6443"/>
                      <a:pt x="46196" y="6443"/>
                    </a:cubicBezTo>
                    <a:cubicBezTo>
                      <a:pt x="45950" y="6443"/>
                      <a:pt x="45759" y="6359"/>
                      <a:pt x="45697" y="6057"/>
                    </a:cubicBezTo>
                    <a:cubicBezTo>
                      <a:pt x="45780" y="6057"/>
                      <a:pt x="45852" y="6045"/>
                      <a:pt x="45923" y="6045"/>
                    </a:cubicBezTo>
                    <a:cubicBezTo>
                      <a:pt x="46423" y="6045"/>
                      <a:pt x="46506" y="5997"/>
                      <a:pt x="46471" y="5497"/>
                    </a:cubicBezTo>
                    <a:cubicBezTo>
                      <a:pt x="46423" y="4890"/>
                      <a:pt x="46352" y="4283"/>
                      <a:pt x="45971" y="3771"/>
                    </a:cubicBezTo>
                    <a:cubicBezTo>
                      <a:pt x="45828" y="3569"/>
                      <a:pt x="45637" y="3390"/>
                      <a:pt x="45471" y="3199"/>
                    </a:cubicBezTo>
                    <a:cubicBezTo>
                      <a:pt x="44982" y="2640"/>
                      <a:pt x="44363" y="2283"/>
                      <a:pt x="43625" y="2116"/>
                    </a:cubicBezTo>
                    <a:cubicBezTo>
                      <a:pt x="43077" y="1997"/>
                      <a:pt x="42506" y="1949"/>
                      <a:pt x="41934" y="1926"/>
                    </a:cubicBezTo>
                    <a:cubicBezTo>
                      <a:pt x="41891" y="1924"/>
                      <a:pt x="41848" y="1923"/>
                      <a:pt x="41806" y="1923"/>
                    </a:cubicBezTo>
                    <a:cubicBezTo>
                      <a:pt x="41236" y="1923"/>
                      <a:pt x="40703" y="2064"/>
                      <a:pt x="40160" y="2164"/>
                    </a:cubicBezTo>
                    <a:cubicBezTo>
                      <a:pt x="40048" y="2186"/>
                      <a:pt x="39925" y="2368"/>
                      <a:pt x="39841" y="2368"/>
                    </a:cubicBezTo>
                    <a:cubicBezTo>
                      <a:pt x="39836" y="2368"/>
                      <a:pt x="39832" y="2367"/>
                      <a:pt x="39827" y="2366"/>
                    </a:cubicBezTo>
                    <a:cubicBezTo>
                      <a:pt x="39774" y="2352"/>
                      <a:pt x="39723" y="2345"/>
                      <a:pt x="39675" y="2345"/>
                    </a:cubicBezTo>
                    <a:cubicBezTo>
                      <a:pt x="39443" y="2345"/>
                      <a:pt x="39262" y="2490"/>
                      <a:pt x="39065" y="2568"/>
                    </a:cubicBezTo>
                    <a:cubicBezTo>
                      <a:pt x="38589" y="2759"/>
                      <a:pt x="38113" y="2973"/>
                      <a:pt x="37648" y="3199"/>
                    </a:cubicBezTo>
                    <a:cubicBezTo>
                      <a:pt x="37583" y="3232"/>
                      <a:pt x="37540" y="3250"/>
                      <a:pt x="37509" y="3250"/>
                    </a:cubicBezTo>
                    <a:cubicBezTo>
                      <a:pt x="37461" y="3250"/>
                      <a:pt x="37444" y="3206"/>
                      <a:pt x="37422" y="3104"/>
                    </a:cubicBezTo>
                    <a:cubicBezTo>
                      <a:pt x="37351" y="2795"/>
                      <a:pt x="37303" y="2473"/>
                      <a:pt x="37184" y="2176"/>
                    </a:cubicBezTo>
                    <a:cubicBezTo>
                      <a:pt x="36934" y="1545"/>
                      <a:pt x="36577" y="973"/>
                      <a:pt x="36005" y="580"/>
                    </a:cubicBezTo>
                    <a:cubicBezTo>
                      <a:pt x="35838" y="461"/>
                      <a:pt x="35636" y="425"/>
                      <a:pt x="35457" y="342"/>
                    </a:cubicBezTo>
                    <a:cubicBezTo>
                      <a:pt x="34998" y="108"/>
                      <a:pt x="34526" y="0"/>
                      <a:pt x="34041" y="0"/>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8" name="Google Shape;848;p52"/>
              <p:cNvSpPr/>
              <p:nvPr/>
            </p:nvSpPr>
            <p:spPr>
              <a:xfrm>
                <a:off x="667025" y="1355050"/>
                <a:ext cx="1005225" cy="451875"/>
              </a:xfrm>
              <a:custGeom>
                <a:rect b="b" l="l" r="r" t="t"/>
                <a:pathLst>
                  <a:path extrusionOk="0" h="18075" w="40209">
                    <a:moveTo>
                      <a:pt x="37244" y="1942"/>
                    </a:moveTo>
                    <a:cubicBezTo>
                      <a:pt x="37422" y="1953"/>
                      <a:pt x="37589" y="1977"/>
                      <a:pt x="37756" y="2001"/>
                    </a:cubicBezTo>
                    <a:cubicBezTo>
                      <a:pt x="37756" y="2037"/>
                      <a:pt x="37744" y="2073"/>
                      <a:pt x="37744" y="2108"/>
                    </a:cubicBezTo>
                    <a:cubicBezTo>
                      <a:pt x="37589" y="2120"/>
                      <a:pt x="37422" y="2144"/>
                      <a:pt x="37267" y="2144"/>
                    </a:cubicBezTo>
                    <a:cubicBezTo>
                      <a:pt x="37264" y="2145"/>
                      <a:pt x="37261" y="2146"/>
                      <a:pt x="37258" y="2146"/>
                    </a:cubicBezTo>
                    <a:cubicBezTo>
                      <a:pt x="37223" y="2146"/>
                      <a:pt x="37181" y="2094"/>
                      <a:pt x="37148" y="2073"/>
                    </a:cubicBezTo>
                    <a:cubicBezTo>
                      <a:pt x="37184" y="2025"/>
                      <a:pt x="37220" y="1942"/>
                      <a:pt x="37244" y="1942"/>
                    </a:cubicBezTo>
                    <a:close/>
                    <a:moveTo>
                      <a:pt x="11979" y="13276"/>
                    </a:moveTo>
                    <a:cubicBezTo>
                      <a:pt x="12098" y="13300"/>
                      <a:pt x="12205" y="13336"/>
                      <a:pt x="12324" y="13372"/>
                    </a:cubicBezTo>
                    <a:cubicBezTo>
                      <a:pt x="12288" y="13419"/>
                      <a:pt x="12252" y="13502"/>
                      <a:pt x="12229" y="13502"/>
                    </a:cubicBezTo>
                    <a:cubicBezTo>
                      <a:pt x="12121" y="13479"/>
                      <a:pt x="12038" y="13431"/>
                      <a:pt x="11931" y="13395"/>
                    </a:cubicBezTo>
                    <a:cubicBezTo>
                      <a:pt x="11955" y="13360"/>
                      <a:pt x="11967" y="13312"/>
                      <a:pt x="11979" y="13276"/>
                    </a:cubicBezTo>
                    <a:close/>
                    <a:moveTo>
                      <a:pt x="8340" y="14083"/>
                    </a:moveTo>
                    <a:cubicBezTo>
                      <a:pt x="8428" y="14083"/>
                      <a:pt x="8514" y="14086"/>
                      <a:pt x="8597" y="14098"/>
                    </a:cubicBezTo>
                    <a:cubicBezTo>
                      <a:pt x="8633" y="14098"/>
                      <a:pt x="8692" y="14181"/>
                      <a:pt x="8692" y="14241"/>
                    </a:cubicBezTo>
                    <a:cubicBezTo>
                      <a:pt x="8704" y="14264"/>
                      <a:pt x="8621" y="14336"/>
                      <a:pt x="8597" y="14336"/>
                    </a:cubicBezTo>
                    <a:cubicBezTo>
                      <a:pt x="8407" y="14288"/>
                      <a:pt x="8228" y="14229"/>
                      <a:pt x="8050" y="14181"/>
                    </a:cubicBezTo>
                    <a:cubicBezTo>
                      <a:pt x="8061" y="14145"/>
                      <a:pt x="8061" y="14122"/>
                      <a:pt x="8073" y="14086"/>
                    </a:cubicBezTo>
                    <a:cubicBezTo>
                      <a:pt x="8163" y="14086"/>
                      <a:pt x="8252" y="14083"/>
                      <a:pt x="8340" y="14083"/>
                    </a:cubicBezTo>
                    <a:close/>
                    <a:moveTo>
                      <a:pt x="8204" y="14562"/>
                    </a:moveTo>
                    <a:cubicBezTo>
                      <a:pt x="8228" y="14586"/>
                      <a:pt x="8252" y="14610"/>
                      <a:pt x="8276" y="14634"/>
                    </a:cubicBezTo>
                    <a:cubicBezTo>
                      <a:pt x="8133" y="14765"/>
                      <a:pt x="7990" y="14896"/>
                      <a:pt x="7835" y="15015"/>
                    </a:cubicBezTo>
                    <a:cubicBezTo>
                      <a:pt x="7907" y="14800"/>
                      <a:pt x="7966" y="14586"/>
                      <a:pt x="8204" y="14562"/>
                    </a:cubicBezTo>
                    <a:close/>
                    <a:moveTo>
                      <a:pt x="39470" y="1"/>
                    </a:moveTo>
                    <a:cubicBezTo>
                      <a:pt x="39458" y="60"/>
                      <a:pt x="39423" y="144"/>
                      <a:pt x="39446" y="168"/>
                    </a:cubicBezTo>
                    <a:cubicBezTo>
                      <a:pt x="39673" y="453"/>
                      <a:pt x="39518" y="739"/>
                      <a:pt x="39434" y="1025"/>
                    </a:cubicBezTo>
                    <a:cubicBezTo>
                      <a:pt x="39364" y="1268"/>
                      <a:pt x="39155" y="1407"/>
                      <a:pt x="38934" y="1407"/>
                    </a:cubicBezTo>
                    <a:cubicBezTo>
                      <a:pt x="38894" y="1407"/>
                      <a:pt x="38855" y="1403"/>
                      <a:pt x="38815" y="1394"/>
                    </a:cubicBezTo>
                    <a:cubicBezTo>
                      <a:pt x="38851" y="1287"/>
                      <a:pt x="38899" y="1191"/>
                      <a:pt x="38958" y="1084"/>
                    </a:cubicBezTo>
                    <a:cubicBezTo>
                      <a:pt x="38565" y="1013"/>
                      <a:pt x="38672" y="739"/>
                      <a:pt x="38696" y="477"/>
                    </a:cubicBezTo>
                    <a:lnTo>
                      <a:pt x="38696" y="477"/>
                    </a:lnTo>
                    <a:cubicBezTo>
                      <a:pt x="38637" y="501"/>
                      <a:pt x="38589" y="501"/>
                      <a:pt x="38577" y="525"/>
                    </a:cubicBezTo>
                    <a:cubicBezTo>
                      <a:pt x="38470" y="787"/>
                      <a:pt x="38410" y="1072"/>
                      <a:pt x="38268" y="1322"/>
                    </a:cubicBezTo>
                    <a:cubicBezTo>
                      <a:pt x="38172" y="1489"/>
                      <a:pt x="38018" y="1692"/>
                      <a:pt x="37851" y="1739"/>
                    </a:cubicBezTo>
                    <a:cubicBezTo>
                      <a:pt x="37827" y="1747"/>
                      <a:pt x="37804" y="1751"/>
                      <a:pt x="37781" y="1751"/>
                    </a:cubicBezTo>
                    <a:cubicBezTo>
                      <a:pt x="37630" y="1751"/>
                      <a:pt x="37495" y="1589"/>
                      <a:pt x="37422" y="1382"/>
                    </a:cubicBezTo>
                    <a:cubicBezTo>
                      <a:pt x="37625" y="1370"/>
                      <a:pt x="37791" y="1358"/>
                      <a:pt x="37982" y="1346"/>
                    </a:cubicBezTo>
                    <a:cubicBezTo>
                      <a:pt x="37970" y="1239"/>
                      <a:pt x="37970" y="1144"/>
                      <a:pt x="37958" y="1049"/>
                    </a:cubicBezTo>
                    <a:cubicBezTo>
                      <a:pt x="37863" y="1060"/>
                      <a:pt x="37791" y="1060"/>
                      <a:pt x="37732" y="1084"/>
                    </a:cubicBezTo>
                    <a:cubicBezTo>
                      <a:pt x="37482" y="1191"/>
                      <a:pt x="37232" y="1311"/>
                      <a:pt x="36994" y="1430"/>
                    </a:cubicBezTo>
                    <a:cubicBezTo>
                      <a:pt x="36589" y="1620"/>
                      <a:pt x="36196" y="1811"/>
                      <a:pt x="35803" y="2013"/>
                    </a:cubicBezTo>
                    <a:cubicBezTo>
                      <a:pt x="35422" y="2203"/>
                      <a:pt x="35172" y="2584"/>
                      <a:pt x="34672" y="2656"/>
                    </a:cubicBezTo>
                    <a:cubicBezTo>
                      <a:pt x="34291" y="2704"/>
                      <a:pt x="33946" y="2977"/>
                      <a:pt x="33577" y="3168"/>
                    </a:cubicBezTo>
                    <a:cubicBezTo>
                      <a:pt x="32314" y="3811"/>
                      <a:pt x="31064" y="4478"/>
                      <a:pt x="29778" y="5097"/>
                    </a:cubicBezTo>
                    <a:cubicBezTo>
                      <a:pt x="28135" y="5883"/>
                      <a:pt x="26492" y="6645"/>
                      <a:pt x="24825" y="7383"/>
                    </a:cubicBezTo>
                    <a:cubicBezTo>
                      <a:pt x="23361" y="8038"/>
                      <a:pt x="21873" y="8645"/>
                      <a:pt x="20384" y="9252"/>
                    </a:cubicBezTo>
                    <a:cubicBezTo>
                      <a:pt x="19325" y="9693"/>
                      <a:pt x="18253" y="10097"/>
                      <a:pt x="17194" y="10526"/>
                    </a:cubicBezTo>
                    <a:cubicBezTo>
                      <a:pt x="16670" y="10728"/>
                      <a:pt x="16170" y="10990"/>
                      <a:pt x="15646" y="11193"/>
                    </a:cubicBezTo>
                    <a:cubicBezTo>
                      <a:pt x="14800" y="11514"/>
                      <a:pt x="13943" y="11788"/>
                      <a:pt x="13098" y="12098"/>
                    </a:cubicBezTo>
                    <a:cubicBezTo>
                      <a:pt x="12633" y="12276"/>
                      <a:pt x="12181" y="12479"/>
                      <a:pt x="11705" y="12645"/>
                    </a:cubicBezTo>
                    <a:cubicBezTo>
                      <a:pt x="10848" y="12943"/>
                      <a:pt x="9966" y="13193"/>
                      <a:pt x="9121" y="13538"/>
                    </a:cubicBezTo>
                    <a:cubicBezTo>
                      <a:pt x="8788" y="13669"/>
                      <a:pt x="8478" y="13800"/>
                      <a:pt x="8133" y="13895"/>
                    </a:cubicBezTo>
                    <a:cubicBezTo>
                      <a:pt x="7038" y="14217"/>
                      <a:pt x="5978" y="14669"/>
                      <a:pt x="4894" y="15050"/>
                    </a:cubicBezTo>
                    <a:cubicBezTo>
                      <a:pt x="3620" y="15515"/>
                      <a:pt x="2323" y="15943"/>
                      <a:pt x="1037" y="16384"/>
                    </a:cubicBezTo>
                    <a:cubicBezTo>
                      <a:pt x="787" y="16467"/>
                      <a:pt x="537" y="16527"/>
                      <a:pt x="287" y="16622"/>
                    </a:cubicBezTo>
                    <a:cubicBezTo>
                      <a:pt x="49" y="16705"/>
                      <a:pt x="1" y="16872"/>
                      <a:pt x="108" y="17098"/>
                    </a:cubicBezTo>
                    <a:cubicBezTo>
                      <a:pt x="251" y="17408"/>
                      <a:pt x="358" y="17717"/>
                      <a:pt x="501" y="18074"/>
                    </a:cubicBezTo>
                    <a:cubicBezTo>
                      <a:pt x="906" y="17991"/>
                      <a:pt x="1311" y="17896"/>
                      <a:pt x="1727" y="17801"/>
                    </a:cubicBezTo>
                    <a:cubicBezTo>
                      <a:pt x="2215" y="17622"/>
                      <a:pt x="2704" y="17443"/>
                      <a:pt x="3204" y="17277"/>
                    </a:cubicBezTo>
                    <a:cubicBezTo>
                      <a:pt x="3775" y="17074"/>
                      <a:pt x="4347" y="16896"/>
                      <a:pt x="4918" y="16693"/>
                    </a:cubicBezTo>
                    <a:cubicBezTo>
                      <a:pt x="5561" y="16467"/>
                      <a:pt x="6180" y="16229"/>
                      <a:pt x="6823" y="16003"/>
                    </a:cubicBezTo>
                    <a:cubicBezTo>
                      <a:pt x="7204" y="15860"/>
                      <a:pt x="7657" y="15848"/>
                      <a:pt x="7954" y="15491"/>
                    </a:cubicBezTo>
                    <a:cubicBezTo>
                      <a:pt x="7990" y="15455"/>
                      <a:pt x="8085" y="15467"/>
                      <a:pt x="8145" y="15455"/>
                    </a:cubicBezTo>
                    <a:cubicBezTo>
                      <a:pt x="8220" y="15455"/>
                      <a:pt x="8298" y="15463"/>
                      <a:pt x="8374" y="15463"/>
                    </a:cubicBezTo>
                    <a:cubicBezTo>
                      <a:pt x="8431" y="15463"/>
                      <a:pt x="8487" y="15459"/>
                      <a:pt x="8538" y="15443"/>
                    </a:cubicBezTo>
                    <a:cubicBezTo>
                      <a:pt x="9407" y="15134"/>
                      <a:pt x="10264" y="14812"/>
                      <a:pt x="11121" y="14491"/>
                    </a:cubicBezTo>
                    <a:cubicBezTo>
                      <a:pt x="11383" y="14395"/>
                      <a:pt x="11681" y="14348"/>
                      <a:pt x="11550" y="13955"/>
                    </a:cubicBezTo>
                    <a:cubicBezTo>
                      <a:pt x="11550" y="13943"/>
                      <a:pt x="11574" y="13931"/>
                      <a:pt x="11598" y="13907"/>
                    </a:cubicBezTo>
                    <a:cubicBezTo>
                      <a:pt x="11621" y="13907"/>
                      <a:pt x="11681" y="13919"/>
                      <a:pt x="11693" y="13943"/>
                    </a:cubicBezTo>
                    <a:cubicBezTo>
                      <a:pt x="11772" y="14082"/>
                      <a:pt x="11874" y="14129"/>
                      <a:pt x="11987" y="14129"/>
                    </a:cubicBezTo>
                    <a:cubicBezTo>
                      <a:pt x="12078" y="14129"/>
                      <a:pt x="12176" y="14099"/>
                      <a:pt x="12276" y="14062"/>
                    </a:cubicBezTo>
                    <a:cubicBezTo>
                      <a:pt x="12491" y="13967"/>
                      <a:pt x="12705" y="13872"/>
                      <a:pt x="12919" y="13800"/>
                    </a:cubicBezTo>
                    <a:cubicBezTo>
                      <a:pt x="14062" y="13395"/>
                      <a:pt x="15217" y="13014"/>
                      <a:pt x="16348" y="12586"/>
                    </a:cubicBezTo>
                    <a:cubicBezTo>
                      <a:pt x="17753" y="12062"/>
                      <a:pt x="19146" y="11478"/>
                      <a:pt x="20575" y="10990"/>
                    </a:cubicBezTo>
                    <a:cubicBezTo>
                      <a:pt x="20968" y="10859"/>
                      <a:pt x="21325" y="10645"/>
                      <a:pt x="21706" y="10478"/>
                    </a:cubicBezTo>
                    <a:cubicBezTo>
                      <a:pt x="22301" y="10193"/>
                      <a:pt x="22897" y="9907"/>
                      <a:pt x="23504" y="9645"/>
                    </a:cubicBezTo>
                    <a:cubicBezTo>
                      <a:pt x="24444" y="9228"/>
                      <a:pt x="25409" y="8871"/>
                      <a:pt x="26338" y="8419"/>
                    </a:cubicBezTo>
                    <a:cubicBezTo>
                      <a:pt x="26921" y="8133"/>
                      <a:pt x="27540" y="7942"/>
                      <a:pt x="28112" y="7609"/>
                    </a:cubicBezTo>
                    <a:cubicBezTo>
                      <a:pt x="28862" y="7168"/>
                      <a:pt x="29683" y="6859"/>
                      <a:pt x="30469" y="6490"/>
                    </a:cubicBezTo>
                    <a:cubicBezTo>
                      <a:pt x="31314" y="6097"/>
                      <a:pt x="32160" y="5716"/>
                      <a:pt x="32981" y="5263"/>
                    </a:cubicBezTo>
                    <a:cubicBezTo>
                      <a:pt x="33755" y="4835"/>
                      <a:pt x="34541" y="4442"/>
                      <a:pt x="35315" y="4013"/>
                    </a:cubicBezTo>
                    <a:cubicBezTo>
                      <a:pt x="36029" y="3620"/>
                      <a:pt x="36744" y="3227"/>
                      <a:pt x="37446" y="2823"/>
                    </a:cubicBezTo>
                    <a:cubicBezTo>
                      <a:pt x="38053" y="2477"/>
                      <a:pt x="38649" y="2120"/>
                      <a:pt x="39244" y="1763"/>
                    </a:cubicBezTo>
                    <a:cubicBezTo>
                      <a:pt x="39482" y="1620"/>
                      <a:pt x="39732" y="1489"/>
                      <a:pt x="39970" y="1346"/>
                    </a:cubicBezTo>
                    <a:cubicBezTo>
                      <a:pt x="40125" y="1251"/>
                      <a:pt x="40208" y="1144"/>
                      <a:pt x="40101" y="953"/>
                    </a:cubicBezTo>
                    <a:cubicBezTo>
                      <a:pt x="39934" y="656"/>
                      <a:pt x="39768" y="346"/>
                      <a:pt x="39601" y="60"/>
                    </a:cubicBezTo>
                    <a:cubicBezTo>
                      <a:pt x="39589" y="25"/>
                      <a:pt x="39518" y="25"/>
                      <a:pt x="3947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15" name="Shape 115"/>
        <p:cNvGrpSpPr/>
        <p:nvPr/>
      </p:nvGrpSpPr>
      <p:grpSpPr>
        <a:xfrm>
          <a:off x="0" y="0"/>
          <a:ext cx="0" cy="0"/>
          <a:chOff x="0" y="0"/>
          <a:chExt cx="0" cy="0"/>
        </a:xfrm>
      </p:grpSpPr>
      <p:cxnSp>
        <p:nvCxnSpPr>
          <p:cNvPr id="116" name="Google Shape;116;p7"/>
          <p:cNvCxnSpPr/>
          <p:nvPr/>
        </p:nvCxnSpPr>
        <p:spPr>
          <a:xfrm>
            <a:off x="492563" y="1680379"/>
            <a:ext cx="424800" cy="0"/>
          </a:xfrm>
          <a:prstGeom prst="straightConnector1">
            <a:avLst/>
          </a:prstGeom>
          <a:noFill/>
          <a:ln cap="flat" cmpd="sng" w="38100">
            <a:solidFill>
              <a:schemeClr val="accent4"/>
            </a:solidFill>
            <a:prstDash val="solid"/>
            <a:round/>
            <a:headEnd len="sm" w="sm" type="none"/>
            <a:tailEnd len="sm" w="sm" type="none"/>
          </a:ln>
        </p:spPr>
      </p:cxnSp>
      <p:sp>
        <p:nvSpPr>
          <p:cNvPr id="117" name="Google Shape;117;p7"/>
          <p:cNvSpPr txBox="1"/>
          <p:nvPr>
            <p:ph type="title"/>
          </p:nvPr>
        </p:nvSpPr>
        <p:spPr>
          <a:xfrm>
            <a:off x="387900" y="610700"/>
            <a:ext cx="8368200" cy="9148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3000"/>
              <a:buNone/>
              <a:defRPr/>
            </a:lvl1pPr>
            <a:lvl2pPr lvl="1" algn="ctr">
              <a:lnSpc>
                <a:spcPct val="100000"/>
              </a:lnSpc>
              <a:spcBef>
                <a:spcPts val="0"/>
              </a:spcBef>
              <a:spcAft>
                <a:spcPts val="0"/>
              </a:spcAft>
              <a:buSzPts val="3000"/>
              <a:buNone/>
              <a:defRPr/>
            </a:lvl2pPr>
            <a:lvl3pPr lvl="2" algn="ctr">
              <a:lnSpc>
                <a:spcPct val="100000"/>
              </a:lnSpc>
              <a:spcBef>
                <a:spcPts val="0"/>
              </a:spcBef>
              <a:spcAft>
                <a:spcPts val="0"/>
              </a:spcAft>
              <a:buSzPts val="3000"/>
              <a:buNone/>
              <a:defRPr/>
            </a:lvl3pPr>
            <a:lvl4pPr lvl="3" algn="ctr">
              <a:lnSpc>
                <a:spcPct val="100000"/>
              </a:lnSpc>
              <a:spcBef>
                <a:spcPts val="0"/>
              </a:spcBef>
              <a:spcAft>
                <a:spcPts val="0"/>
              </a:spcAft>
              <a:buSzPts val="3000"/>
              <a:buNone/>
              <a:defRPr/>
            </a:lvl4pPr>
            <a:lvl5pPr lvl="4" algn="ctr">
              <a:lnSpc>
                <a:spcPct val="100000"/>
              </a:lnSpc>
              <a:spcBef>
                <a:spcPts val="0"/>
              </a:spcBef>
              <a:spcAft>
                <a:spcPts val="0"/>
              </a:spcAft>
              <a:buSzPts val="3000"/>
              <a:buNone/>
              <a:defRPr/>
            </a:lvl5pPr>
            <a:lvl6pPr lvl="5" algn="ctr">
              <a:lnSpc>
                <a:spcPct val="100000"/>
              </a:lnSpc>
              <a:spcBef>
                <a:spcPts val="0"/>
              </a:spcBef>
              <a:spcAft>
                <a:spcPts val="0"/>
              </a:spcAft>
              <a:buSzPts val="3000"/>
              <a:buNone/>
              <a:defRPr/>
            </a:lvl6pPr>
            <a:lvl7pPr lvl="6" algn="ctr">
              <a:lnSpc>
                <a:spcPct val="100000"/>
              </a:lnSpc>
              <a:spcBef>
                <a:spcPts val="0"/>
              </a:spcBef>
              <a:spcAft>
                <a:spcPts val="0"/>
              </a:spcAft>
              <a:buSzPts val="3000"/>
              <a:buNone/>
              <a:defRPr/>
            </a:lvl7pPr>
            <a:lvl8pPr lvl="7" algn="ctr">
              <a:lnSpc>
                <a:spcPct val="100000"/>
              </a:lnSpc>
              <a:spcBef>
                <a:spcPts val="0"/>
              </a:spcBef>
              <a:spcAft>
                <a:spcPts val="0"/>
              </a:spcAft>
              <a:buSzPts val="3000"/>
              <a:buNone/>
              <a:defRPr/>
            </a:lvl8pPr>
            <a:lvl9pPr lvl="8" algn="ctr">
              <a:lnSpc>
                <a:spcPct val="100000"/>
              </a:lnSpc>
              <a:spcBef>
                <a:spcPts val="0"/>
              </a:spcBef>
              <a:spcAft>
                <a:spcPts val="0"/>
              </a:spcAft>
              <a:buSzPts val="3000"/>
              <a:buNone/>
              <a:defRPr/>
            </a:lvl9pPr>
          </a:lstStyle>
          <a:p/>
        </p:txBody>
      </p:sp>
      <p:sp>
        <p:nvSpPr>
          <p:cNvPr id="118" name="Google Shape;118;p7"/>
          <p:cNvSpPr txBox="1"/>
          <p:nvPr>
            <p:ph idx="1" type="body"/>
          </p:nvPr>
        </p:nvSpPr>
        <p:spPr>
          <a:xfrm>
            <a:off x="387900" y="1986432"/>
            <a:ext cx="8368200" cy="4105200"/>
          </a:xfrm>
          <a:prstGeom prst="rect">
            <a:avLst/>
          </a:prstGeom>
          <a:noFill/>
          <a:ln>
            <a:noFill/>
          </a:ln>
        </p:spPr>
        <p:txBody>
          <a:bodyPr anchorCtr="0" anchor="t" bIns="91425" lIns="91425" spcFirstLastPara="1" rIns="91425" wrap="square" tIns="91425">
            <a:noAutofit/>
          </a:bodyPr>
          <a:lstStyle>
            <a:lvl1pPr indent="-342900" lvl="0" marL="457200" algn="l">
              <a:lnSpc>
                <a:spcPct val="100000"/>
              </a:lnSpc>
              <a:spcBef>
                <a:spcPts val="0"/>
              </a:spcBef>
              <a:spcAft>
                <a:spcPts val="0"/>
              </a:spcAft>
              <a:buSzPts val="1800"/>
              <a:buChar char="●"/>
              <a:defRPr/>
            </a:lvl1pPr>
            <a:lvl2pPr indent="-317500" lvl="1" marL="914400" algn="l">
              <a:lnSpc>
                <a:spcPct val="100000"/>
              </a:lnSpc>
              <a:spcBef>
                <a:spcPts val="1600"/>
              </a:spcBef>
              <a:spcAft>
                <a:spcPts val="0"/>
              </a:spcAft>
              <a:buSzPts val="1400"/>
              <a:buChar char="○"/>
              <a:defRPr/>
            </a:lvl2pPr>
            <a:lvl3pPr indent="-317500" lvl="2" marL="1371600" algn="l">
              <a:lnSpc>
                <a:spcPct val="100000"/>
              </a:lnSpc>
              <a:spcBef>
                <a:spcPts val="1600"/>
              </a:spcBef>
              <a:spcAft>
                <a:spcPts val="0"/>
              </a:spcAft>
              <a:buSzPts val="1400"/>
              <a:buChar char="■"/>
              <a:defRPr/>
            </a:lvl3pPr>
            <a:lvl4pPr indent="-317500" lvl="3" marL="1828800" algn="l">
              <a:lnSpc>
                <a:spcPct val="100000"/>
              </a:lnSpc>
              <a:spcBef>
                <a:spcPts val="1600"/>
              </a:spcBef>
              <a:spcAft>
                <a:spcPts val="0"/>
              </a:spcAft>
              <a:buSzPts val="1400"/>
              <a:buChar char="●"/>
              <a:defRPr/>
            </a:lvl4pPr>
            <a:lvl5pPr indent="-317500" lvl="4" marL="2286000" algn="l">
              <a:lnSpc>
                <a:spcPct val="100000"/>
              </a:lnSpc>
              <a:spcBef>
                <a:spcPts val="1600"/>
              </a:spcBef>
              <a:spcAft>
                <a:spcPts val="0"/>
              </a:spcAft>
              <a:buSzPts val="1400"/>
              <a:buChar char="○"/>
              <a:defRPr/>
            </a:lvl5pPr>
            <a:lvl6pPr indent="-317500" lvl="5" marL="2743200" algn="l">
              <a:lnSpc>
                <a:spcPct val="100000"/>
              </a:lnSpc>
              <a:spcBef>
                <a:spcPts val="1600"/>
              </a:spcBef>
              <a:spcAft>
                <a:spcPts val="0"/>
              </a:spcAft>
              <a:buSzPts val="1400"/>
              <a:buChar char="■"/>
              <a:defRPr/>
            </a:lvl6pPr>
            <a:lvl7pPr indent="-317500" lvl="6" marL="3200400" algn="l">
              <a:lnSpc>
                <a:spcPct val="100000"/>
              </a:lnSpc>
              <a:spcBef>
                <a:spcPts val="1600"/>
              </a:spcBef>
              <a:spcAft>
                <a:spcPts val="0"/>
              </a:spcAft>
              <a:buSzPts val="1400"/>
              <a:buChar char="●"/>
              <a:defRPr/>
            </a:lvl7pPr>
            <a:lvl8pPr indent="-317500" lvl="7" marL="3657600" algn="l">
              <a:lnSpc>
                <a:spcPct val="100000"/>
              </a:lnSpc>
              <a:spcBef>
                <a:spcPts val="1600"/>
              </a:spcBef>
              <a:spcAft>
                <a:spcPts val="0"/>
              </a:spcAft>
              <a:buSzPts val="1400"/>
              <a:buChar char="○"/>
              <a:defRPr/>
            </a:lvl8pPr>
            <a:lvl9pPr indent="-317500" lvl="8" marL="4114800" algn="l">
              <a:lnSpc>
                <a:spcPct val="100000"/>
              </a:lnSpc>
              <a:spcBef>
                <a:spcPts val="1600"/>
              </a:spcBef>
              <a:spcAft>
                <a:spcPts val="1600"/>
              </a:spcAft>
              <a:buSzPts val="1400"/>
              <a:buChar char="■"/>
              <a:defRPr/>
            </a:lvl9pPr>
          </a:lstStyle>
          <a:p/>
        </p:txBody>
      </p:sp>
      <p:sp>
        <p:nvSpPr>
          <p:cNvPr id="119" name="Google Shape;119;p7"/>
          <p:cNvSpPr txBox="1"/>
          <p:nvPr>
            <p:ph idx="12" type="sldNum"/>
          </p:nvPr>
        </p:nvSpPr>
        <p:spPr>
          <a:xfrm>
            <a:off x="8472458" y="6217623"/>
            <a:ext cx="548700" cy="5248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9_1">
    <p:spTree>
      <p:nvGrpSpPr>
        <p:cNvPr id="849" name="Shape 849"/>
        <p:cNvGrpSpPr/>
        <p:nvPr/>
      </p:nvGrpSpPr>
      <p:grpSpPr>
        <a:xfrm>
          <a:off x="0" y="0"/>
          <a:ext cx="0" cy="0"/>
          <a:chOff x="0" y="0"/>
          <a:chExt cx="0" cy="0"/>
        </a:xfrm>
      </p:grpSpPr>
      <p:sp>
        <p:nvSpPr>
          <p:cNvPr id="850" name="Google Shape;850;p53"/>
          <p:cNvSpPr/>
          <p:nvPr/>
        </p:nvSpPr>
        <p:spPr>
          <a:xfrm>
            <a:off x="0" y="0"/>
            <a:ext cx="9144000" cy="947100"/>
          </a:xfrm>
          <a:prstGeom prst="round2SameRect">
            <a:avLst>
              <a:gd fmla="val 0" name="adj1"/>
              <a:gd fmla="val 0" name="adj2"/>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51" name="Google Shape;851;p53"/>
          <p:cNvGrpSpPr/>
          <p:nvPr/>
        </p:nvGrpSpPr>
        <p:grpSpPr>
          <a:xfrm>
            <a:off x="-701939" y="4367307"/>
            <a:ext cx="10376558" cy="4836874"/>
            <a:chOff x="-701939" y="3275562"/>
            <a:chExt cx="10376558" cy="3627746"/>
          </a:xfrm>
        </p:grpSpPr>
        <p:grpSp>
          <p:nvGrpSpPr>
            <p:cNvPr id="852" name="Google Shape;852;p53"/>
            <p:cNvGrpSpPr/>
            <p:nvPr/>
          </p:nvGrpSpPr>
          <p:grpSpPr>
            <a:xfrm rot="8379542">
              <a:off x="3263707" y="3892070"/>
              <a:ext cx="2784447" cy="2394730"/>
              <a:chOff x="3230450" y="1038350"/>
              <a:chExt cx="1799950" cy="1548025"/>
            </a:xfrm>
          </p:grpSpPr>
          <p:sp>
            <p:nvSpPr>
              <p:cNvPr id="853" name="Google Shape;853;p53"/>
              <p:cNvSpPr/>
              <p:nvPr/>
            </p:nvSpPr>
            <p:spPr>
              <a:xfrm>
                <a:off x="3230450" y="1038350"/>
                <a:ext cx="138725" cy="602050"/>
              </a:xfrm>
              <a:custGeom>
                <a:rect b="b" l="l" r="r" t="t"/>
                <a:pathLst>
                  <a:path extrusionOk="0" h="24082" w="5549">
                    <a:moveTo>
                      <a:pt x="273" y="11347"/>
                    </a:moveTo>
                    <a:cubicBezTo>
                      <a:pt x="554" y="11347"/>
                      <a:pt x="628" y="11492"/>
                      <a:pt x="548" y="11847"/>
                    </a:cubicBezTo>
                    <a:cubicBezTo>
                      <a:pt x="429" y="11657"/>
                      <a:pt x="346" y="11514"/>
                      <a:pt x="239" y="11347"/>
                    </a:cubicBezTo>
                    <a:cubicBezTo>
                      <a:pt x="250" y="11347"/>
                      <a:pt x="262" y="11347"/>
                      <a:pt x="273" y="11347"/>
                    </a:cubicBezTo>
                    <a:close/>
                    <a:moveTo>
                      <a:pt x="1310" y="18384"/>
                    </a:moveTo>
                    <a:cubicBezTo>
                      <a:pt x="1322" y="18396"/>
                      <a:pt x="1334" y="18408"/>
                      <a:pt x="1346" y="18408"/>
                    </a:cubicBezTo>
                    <a:cubicBezTo>
                      <a:pt x="1310" y="18431"/>
                      <a:pt x="1286" y="18455"/>
                      <a:pt x="1263" y="18467"/>
                    </a:cubicBezTo>
                    <a:cubicBezTo>
                      <a:pt x="1275" y="18443"/>
                      <a:pt x="1286" y="18408"/>
                      <a:pt x="1310" y="18384"/>
                    </a:cubicBezTo>
                    <a:close/>
                    <a:moveTo>
                      <a:pt x="1263" y="18467"/>
                    </a:moveTo>
                    <a:cubicBezTo>
                      <a:pt x="1215" y="18515"/>
                      <a:pt x="1179" y="18562"/>
                      <a:pt x="1132" y="18598"/>
                    </a:cubicBezTo>
                    <a:lnTo>
                      <a:pt x="1096" y="18539"/>
                    </a:lnTo>
                    <a:cubicBezTo>
                      <a:pt x="1155" y="18515"/>
                      <a:pt x="1203" y="18491"/>
                      <a:pt x="1263" y="18467"/>
                    </a:cubicBezTo>
                    <a:close/>
                    <a:moveTo>
                      <a:pt x="3668" y="1"/>
                    </a:moveTo>
                    <a:cubicBezTo>
                      <a:pt x="3072" y="1"/>
                      <a:pt x="3072" y="1"/>
                      <a:pt x="2870" y="548"/>
                    </a:cubicBezTo>
                    <a:lnTo>
                      <a:pt x="3132" y="548"/>
                    </a:lnTo>
                    <a:cubicBezTo>
                      <a:pt x="3156" y="477"/>
                      <a:pt x="3180" y="405"/>
                      <a:pt x="3227" y="274"/>
                    </a:cubicBezTo>
                    <a:cubicBezTo>
                      <a:pt x="3287" y="477"/>
                      <a:pt x="3334" y="632"/>
                      <a:pt x="3370" y="739"/>
                    </a:cubicBezTo>
                    <a:cubicBezTo>
                      <a:pt x="3191" y="870"/>
                      <a:pt x="3001" y="1001"/>
                      <a:pt x="2846" y="1120"/>
                    </a:cubicBezTo>
                    <a:lnTo>
                      <a:pt x="2846" y="596"/>
                    </a:lnTo>
                    <a:cubicBezTo>
                      <a:pt x="2727" y="953"/>
                      <a:pt x="2501" y="1263"/>
                      <a:pt x="2429" y="1656"/>
                    </a:cubicBezTo>
                    <a:cubicBezTo>
                      <a:pt x="2394" y="1918"/>
                      <a:pt x="2179" y="2156"/>
                      <a:pt x="2084" y="2406"/>
                    </a:cubicBezTo>
                    <a:cubicBezTo>
                      <a:pt x="1989" y="2680"/>
                      <a:pt x="1786" y="2918"/>
                      <a:pt x="1870" y="3227"/>
                    </a:cubicBezTo>
                    <a:cubicBezTo>
                      <a:pt x="2048" y="3227"/>
                      <a:pt x="2215" y="3239"/>
                      <a:pt x="2429" y="3263"/>
                    </a:cubicBezTo>
                    <a:cubicBezTo>
                      <a:pt x="2239" y="3465"/>
                      <a:pt x="2096" y="3656"/>
                      <a:pt x="1917" y="3811"/>
                    </a:cubicBezTo>
                    <a:cubicBezTo>
                      <a:pt x="1822" y="3894"/>
                      <a:pt x="1679" y="3930"/>
                      <a:pt x="1548" y="3989"/>
                    </a:cubicBezTo>
                    <a:cubicBezTo>
                      <a:pt x="1513" y="4120"/>
                      <a:pt x="1489" y="4263"/>
                      <a:pt x="1441" y="4394"/>
                    </a:cubicBezTo>
                    <a:cubicBezTo>
                      <a:pt x="1263" y="4966"/>
                      <a:pt x="1036" y="5525"/>
                      <a:pt x="894" y="6097"/>
                    </a:cubicBezTo>
                    <a:cubicBezTo>
                      <a:pt x="703" y="6894"/>
                      <a:pt x="560" y="7716"/>
                      <a:pt x="405" y="8525"/>
                    </a:cubicBezTo>
                    <a:cubicBezTo>
                      <a:pt x="298" y="9168"/>
                      <a:pt x="191" y="9811"/>
                      <a:pt x="120" y="10454"/>
                    </a:cubicBezTo>
                    <a:cubicBezTo>
                      <a:pt x="72" y="10895"/>
                      <a:pt x="84" y="11335"/>
                      <a:pt x="60" y="11776"/>
                    </a:cubicBezTo>
                    <a:cubicBezTo>
                      <a:pt x="60" y="11800"/>
                      <a:pt x="24" y="11835"/>
                      <a:pt x="12" y="11859"/>
                    </a:cubicBezTo>
                    <a:lnTo>
                      <a:pt x="12" y="12181"/>
                    </a:lnTo>
                    <a:lnTo>
                      <a:pt x="560" y="12181"/>
                    </a:lnTo>
                    <a:cubicBezTo>
                      <a:pt x="441" y="12347"/>
                      <a:pt x="382" y="12455"/>
                      <a:pt x="286" y="12597"/>
                    </a:cubicBezTo>
                    <a:cubicBezTo>
                      <a:pt x="239" y="12478"/>
                      <a:pt x="215" y="12419"/>
                      <a:pt x="167" y="12288"/>
                    </a:cubicBezTo>
                    <a:cubicBezTo>
                      <a:pt x="96" y="12478"/>
                      <a:pt x="48" y="12609"/>
                      <a:pt x="1" y="12728"/>
                    </a:cubicBezTo>
                    <a:lnTo>
                      <a:pt x="1" y="13764"/>
                    </a:lnTo>
                    <a:cubicBezTo>
                      <a:pt x="48" y="14074"/>
                      <a:pt x="72" y="14371"/>
                      <a:pt x="132" y="14669"/>
                    </a:cubicBezTo>
                    <a:cubicBezTo>
                      <a:pt x="203" y="15145"/>
                      <a:pt x="298" y="15622"/>
                      <a:pt x="382" y="16098"/>
                    </a:cubicBezTo>
                    <a:cubicBezTo>
                      <a:pt x="393" y="16169"/>
                      <a:pt x="393" y="16300"/>
                      <a:pt x="358" y="16324"/>
                    </a:cubicBezTo>
                    <a:cubicBezTo>
                      <a:pt x="155" y="16419"/>
                      <a:pt x="286" y="16503"/>
                      <a:pt x="358" y="16598"/>
                    </a:cubicBezTo>
                    <a:cubicBezTo>
                      <a:pt x="393" y="16657"/>
                      <a:pt x="429" y="16717"/>
                      <a:pt x="453" y="16788"/>
                    </a:cubicBezTo>
                    <a:cubicBezTo>
                      <a:pt x="560" y="17217"/>
                      <a:pt x="655" y="17634"/>
                      <a:pt x="751" y="18062"/>
                    </a:cubicBezTo>
                    <a:cubicBezTo>
                      <a:pt x="834" y="18039"/>
                      <a:pt x="894" y="18027"/>
                      <a:pt x="941" y="18015"/>
                    </a:cubicBezTo>
                    <a:cubicBezTo>
                      <a:pt x="1013" y="17919"/>
                      <a:pt x="1084" y="17836"/>
                      <a:pt x="1167" y="17729"/>
                    </a:cubicBezTo>
                    <a:cubicBezTo>
                      <a:pt x="1215" y="17765"/>
                      <a:pt x="1286" y="17812"/>
                      <a:pt x="1370" y="17884"/>
                    </a:cubicBezTo>
                    <a:cubicBezTo>
                      <a:pt x="1286" y="17967"/>
                      <a:pt x="1203" y="18027"/>
                      <a:pt x="1132" y="18098"/>
                    </a:cubicBezTo>
                    <a:cubicBezTo>
                      <a:pt x="1096" y="18134"/>
                      <a:pt x="1072" y="18170"/>
                      <a:pt x="1048" y="18217"/>
                    </a:cubicBezTo>
                    <a:cubicBezTo>
                      <a:pt x="1013" y="18300"/>
                      <a:pt x="977" y="18384"/>
                      <a:pt x="941" y="18467"/>
                    </a:cubicBezTo>
                    <a:cubicBezTo>
                      <a:pt x="1084" y="18801"/>
                      <a:pt x="1286" y="19110"/>
                      <a:pt x="1358" y="19443"/>
                    </a:cubicBezTo>
                    <a:cubicBezTo>
                      <a:pt x="1536" y="20170"/>
                      <a:pt x="1977" y="20741"/>
                      <a:pt x="2358" y="21348"/>
                    </a:cubicBezTo>
                    <a:cubicBezTo>
                      <a:pt x="2632" y="21813"/>
                      <a:pt x="2989" y="22218"/>
                      <a:pt x="3334" y="22634"/>
                    </a:cubicBezTo>
                    <a:cubicBezTo>
                      <a:pt x="3572" y="22908"/>
                      <a:pt x="3822" y="23182"/>
                      <a:pt x="4108" y="23420"/>
                    </a:cubicBezTo>
                    <a:cubicBezTo>
                      <a:pt x="4406" y="23658"/>
                      <a:pt x="4727" y="23861"/>
                      <a:pt x="5049" y="24075"/>
                    </a:cubicBezTo>
                    <a:cubicBezTo>
                      <a:pt x="5058" y="24080"/>
                      <a:pt x="5069" y="24082"/>
                      <a:pt x="5082" y="24082"/>
                    </a:cubicBezTo>
                    <a:cubicBezTo>
                      <a:pt x="5132" y="24082"/>
                      <a:pt x="5203" y="24049"/>
                      <a:pt x="5251" y="24039"/>
                    </a:cubicBezTo>
                    <a:cubicBezTo>
                      <a:pt x="5215" y="24015"/>
                      <a:pt x="5168" y="23980"/>
                      <a:pt x="5108" y="23944"/>
                    </a:cubicBezTo>
                    <a:cubicBezTo>
                      <a:pt x="5204" y="23896"/>
                      <a:pt x="5287" y="23884"/>
                      <a:pt x="5346" y="23825"/>
                    </a:cubicBezTo>
                    <a:cubicBezTo>
                      <a:pt x="5477" y="23718"/>
                      <a:pt x="5549" y="23658"/>
                      <a:pt x="5537" y="23408"/>
                    </a:cubicBezTo>
                    <a:cubicBezTo>
                      <a:pt x="5513" y="23027"/>
                      <a:pt x="5275" y="22896"/>
                      <a:pt x="5061" y="22730"/>
                    </a:cubicBezTo>
                    <a:cubicBezTo>
                      <a:pt x="3918" y="21813"/>
                      <a:pt x="3132" y="20646"/>
                      <a:pt x="2465" y="19372"/>
                    </a:cubicBezTo>
                    <a:cubicBezTo>
                      <a:pt x="2096" y="18681"/>
                      <a:pt x="1917" y="17931"/>
                      <a:pt x="1703" y="17205"/>
                    </a:cubicBezTo>
                    <a:cubicBezTo>
                      <a:pt x="1513" y="16562"/>
                      <a:pt x="1405" y="15907"/>
                      <a:pt x="1286" y="15252"/>
                    </a:cubicBezTo>
                    <a:cubicBezTo>
                      <a:pt x="1227" y="14883"/>
                      <a:pt x="1227" y="14502"/>
                      <a:pt x="1179" y="14145"/>
                    </a:cubicBezTo>
                    <a:cubicBezTo>
                      <a:pt x="1155" y="14014"/>
                      <a:pt x="1060" y="13895"/>
                      <a:pt x="989" y="13752"/>
                    </a:cubicBezTo>
                    <a:cubicBezTo>
                      <a:pt x="1024" y="13586"/>
                      <a:pt x="1084" y="13383"/>
                      <a:pt x="1096" y="13169"/>
                    </a:cubicBezTo>
                    <a:cubicBezTo>
                      <a:pt x="1120" y="12657"/>
                      <a:pt x="1155" y="12133"/>
                      <a:pt x="1155" y="11621"/>
                    </a:cubicBezTo>
                    <a:cubicBezTo>
                      <a:pt x="1144" y="10716"/>
                      <a:pt x="1346" y="9835"/>
                      <a:pt x="1453" y="8942"/>
                    </a:cubicBezTo>
                    <a:cubicBezTo>
                      <a:pt x="1644" y="7525"/>
                      <a:pt x="2037" y="6144"/>
                      <a:pt x="2418" y="4763"/>
                    </a:cubicBezTo>
                    <a:cubicBezTo>
                      <a:pt x="2501" y="4465"/>
                      <a:pt x="2632" y="4168"/>
                      <a:pt x="2727" y="3858"/>
                    </a:cubicBezTo>
                    <a:cubicBezTo>
                      <a:pt x="2751" y="3763"/>
                      <a:pt x="2739" y="3656"/>
                      <a:pt x="2751" y="3525"/>
                    </a:cubicBezTo>
                    <a:cubicBezTo>
                      <a:pt x="2799" y="3477"/>
                      <a:pt x="2882" y="3394"/>
                      <a:pt x="2929" y="3287"/>
                    </a:cubicBezTo>
                    <a:cubicBezTo>
                      <a:pt x="3037" y="3037"/>
                      <a:pt x="3120" y="2775"/>
                      <a:pt x="3227" y="2525"/>
                    </a:cubicBezTo>
                    <a:cubicBezTo>
                      <a:pt x="3549" y="1775"/>
                      <a:pt x="3882" y="1025"/>
                      <a:pt x="4203" y="274"/>
                    </a:cubicBezTo>
                    <a:cubicBezTo>
                      <a:pt x="4239" y="191"/>
                      <a:pt x="4275" y="96"/>
                      <a:pt x="4323"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4" name="Google Shape;854;p53"/>
              <p:cNvSpPr/>
              <p:nvPr/>
            </p:nvSpPr>
            <p:spPr>
              <a:xfrm>
                <a:off x="3255150" y="1038350"/>
                <a:ext cx="1775250" cy="1548025"/>
              </a:xfrm>
              <a:custGeom>
                <a:rect b="b" l="l" r="r" t="t"/>
                <a:pathLst>
                  <a:path extrusionOk="0" h="61921" w="71010">
                    <a:moveTo>
                      <a:pt x="4221" y="1636"/>
                    </a:moveTo>
                    <a:cubicBezTo>
                      <a:pt x="4302" y="1636"/>
                      <a:pt x="4410" y="1710"/>
                      <a:pt x="4501" y="1751"/>
                    </a:cubicBezTo>
                    <a:cubicBezTo>
                      <a:pt x="4632" y="1798"/>
                      <a:pt x="4763" y="1882"/>
                      <a:pt x="4894" y="1918"/>
                    </a:cubicBezTo>
                    <a:cubicBezTo>
                      <a:pt x="5049" y="1965"/>
                      <a:pt x="5204" y="1977"/>
                      <a:pt x="5406" y="2013"/>
                    </a:cubicBezTo>
                    <a:cubicBezTo>
                      <a:pt x="5188" y="2320"/>
                      <a:pt x="4977" y="2459"/>
                      <a:pt x="4777" y="2459"/>
                    </a:cubicBezTo>
                    <a:cubicBezTo>
                      <a:pt x="4628" y="2459"/>
                      <a:pt x="4484" y="2381"/>
                      <a:pt x="4347" y="2239"/>
                    </a:cubicBezTo>
                    <a:cubicBezTo>
                      <a:pt x="4294" y="2257"/>
                      <a:pt x="4230" y="2266"/>
                      <a:pt x="4161" y="2266"/>
                    </a:cubicBezTo>
                    <a:cubicBezTo>
                      <a:pt x="3915" y="2266"/>
                      <a:pt x="3601" y="2159"/>
                      <a:pt x="3489" y="2001"/>
                    </a:cubicBezTo>
                    <a:cubicBezTo>
                      <a:pt x="3716" y="1870"/>
                      <a:pt x="3942" y="1727"/>
                      <a:pt x="4180" y="1644"/>
                    </a:cubicBezTo>
                    <a:cubicBezTo>
                      <a:pt x="4193" y="1638"/>
                      <a:pt x="4206" y="1636"/>
                      <a:pt x="4221" y="1636"/>
                    </a:cubicBezTo>
                    <a:close/>
                    <a:moveTo>
                      <a:pt x="24909" y="18265"/>
                    </a:moveTo>
                    <a:cubicBezTo>
                      <a:pt x="24980" y="18372"/>
                      <a:pt x="25052" y="18443"/>
                      <a:pt x="25099" y="18539"/>
                    </a:cubicBezTo>
                    <a:cubicBezTo>
                      <a:pt x="25135" y="18598"/>
                      <a:pt x="25171" y="18693"/>
                      <a:pt x="25135" y="18729"/>
                    </a:cubicBezTo>
                    <a:cubicBezTo>
                      <a:pt x="25111" y="18777"/>
                      <a:pt x="25004" y="18789"/>
                      <a:pt x="24932" y="18789"/>
                    </a:cubicBezTo>
                    <a:cubicBezTo>
                      <a:pt x="24837" y="18806"/>
                      <a:pt x="24741" y="18817"/>
                      <a:pt x="24645" y="18817"/>
                    </a:cubicBezTo>
                    <a:cubicBezTo>
                      <a:pt x="24610" y="18817"/>
                      <a:pt x="24575" y="18816"/>
                      <a:pt x="24540" y="18812"/>
                    </a:cubicBezTo>
                    <a:cubicBezTo>
                      <a:pt x="24480" y="18812"/>
                      <a:pt x="24420" y="18765"/>
                      <a:pt x="24349" y="18729"/>
                    </a:cubicBezTo>
                    <a:cubicBezTo>
                      <a:pt x="24587" y="18539"/>
                      <a:pt x="24754" y="18396"/>
                      <a:pt x="24909" y="18265"/>
                    </a:cubicBezTo>
                    <a:close/>
                    <a:moveTo>
                      <a:pt x="23289" y="20336"/>
                    </a:moveTo>
                    <a:cubicBezTo>
                      <a:pt x="23337" y="20420"/>
                      <a:pt x="23397" y="20515"/>
                      <a:pt x="23444" y="20598"/>
                    </a:cubicBezTo>
                    <a:cubicBezTo>
                      <a:pt x="23361" y="20670"/>
                      <a:pt x="23277" y="20741"/>
                      <a:pt x="23170" y="20789"/>
                    </a:cubicBezTo>
                    <a:cubicBezTo>
                      <a:pt x="23154" y="20797"/>
                      <a:pt x="23135" y="20799"/>
                      <a:pt x="23113" y="20799"/>
                    </a:cubicBezTo>
                    <a:cubicBezTo>
                      <a:pt x="23070" y="20799"/>
                      <a:pt x="23020" y="20789"/>
                      <a:pt x="22980" y="20789"/>
                    </a:cubicBezTo>
                    <a:cubicBezTo>
                      <a:pt x="23004" y="20741"/>
                      <a:pt x="23027" y="20694"/>
                      <a:pt x="23063" y="20646"/>
                    </a:cubicBezTo>
                    <a:cubicBezTo>
                      <a:pt x="23135" y="20539"/>
                      <a:pt x="23218" y="20432"/>
                      <a:pt x="23289" y="20336"/>
                    </a:cubicBezTo>
                    <a:close/>
                    <a:moveTo>
                      <a:pt x="5573" y="20694"/>
                    </a:moveTo>
                    <a:cubicBezTo>
                      <a:pt x="5454" y="20860"/>
                      <a:pt x="5347" y="21003"/>
                      <a:pt x="5251" y="21134"/>
                    </a:cubicBezTo>
                    <a:cubicBezTo>
                      <a:pt x="5013" y="21003"/>
                      <a:pt x="5585" y="20813"/>
                      <a:pt x="5204" y="20694"/>
                    </a:cubicBezTo>
                    <a:close/>
                    <a:moveTo>
                      <a:pt x="7073" y="21849"/>
                    </a:moveTo>
                    <a:lnTo>
                      <a:pt x="7073" y="21849"/>
                    </a:lnTo>
                    <a:cubicBezTo>
                      <a:pt x="7049" y="21968"/>
                      <a:pt x="7037" y="22075"/>
                      <a:pt x="7014" y="22194"/>
                    </a:cubicBezTo>
                    <a:cubicBezTo>
                      <a:pt x="6978" y="22313"/>
                      <a:pt x="6930" y="22432"/>
                      <a:pt x="6906" y="22527"/>
                    </a:cubicBezTo>
                    <a:cubicBezTo>
                      <a:pt x="6704" y="22503"/>
                      <a:pt x="6525" y="22468"/>
                      <a:pt x="6335" y="22432"/>
                    </a:cubicBezTo>
                    <a:cubicBezTo>
                      <a:pt x="6216" y="22122"/>
                      <a:pt x="6490" y="22051"/>
                      <a:pt x="6656" y="21920"/>
                    </a:cubicBezTo>
                    <a:cubicBezTo>
                      <a:pt x="6680" y="21896"/>
                      <a:pt x="6740" y="21896"/>
                      <a:pt x="6787" y="21896"/>
                    </a:cubicBezTo>
                    <a:cubicBezTo>
                      <a:pt x="6883" y="21884"/>
                      <a:pt x="6978" y="21872"/>
                      <a:pt x="7073" y="21849"/>
                    </a:cubicBezTo>
                    <a:close/>
                    <a:moveTo>
                      <a:pt x="6441" y="22646"/>
                    </a:moveTo>
                    <a:cubicBezTo>
                      <a:pt x="6440" y="22647"/>
                      <a:pt x="6440" y="22648"/>
                      <a:pt x="6440" y="22648"/>
                    </a:cubicBezTo>
                    <a:cubicBezTo>
                      <a:pt x="6440" y="22648"/>
                      <a:pt x="6441" y="22647"/>
                      <a:pt x="6442" y="22646"/>
                    </a:cubicBezTo>
                    <a:cubicBezTo>
                      <a:pt x="6442" y="22646"/>
                      <a:pt x="6441" y="22646"/>
                      <a:pt x="6441" y="22646"/>
                    </a:cubicBezTo>
                    <a:close/>
                    <a:moveTo>
                      <a:pt x="20415" y="22026"/>
                    </a:moveTo>
                    <a:cubicBezTo>
                      <a:pt x="20483" y="22026"/>
                      <a:pt x="20567" y="22074"/>
                      <a:pt x="20658" y="22134"/>
                    </a:cubicBezTo>
                    <a:cubicBezTo>
                      <a:pt x="20563" y="22158"/>
                      <a:pt x="20480" y="22182"/>
                      <a:pt x="20396" y="22206"/>
                    </a:cubicBezTo>
                    <a:cubicBezTo>
                      <a:pt x="20384" y="22372"/>
                      <a:pt x="20372" y="22551"/>
                      <a:pt x="20360" y="22718"/>
                    </a:cubicBezTo>
                    <a:lnTo>
                      <a:pt x="20301" y="22718"/>
                    </a:lnTo>
                    <a:cubicBezTo>
                      <a:pt x="20289" y="22539"/>
                      <a:pt x="20253" y="22361"/>
                      <a:pt x="20277" y="22194"/>
                    </a:cubicBezTo>
                    <a:cubicBezTo>
                      <a:pt x="20301" y="22071"/>
                      <a:pt x="20350" y="22026"/>
                      <a:pt x="20415" y="22026"/>
                    </a:cubicBezTo>
                    <a:close/>
                    <a:moveTo>
                      <a:pt x="21349" y="22349"/>
                    </a:moveTo>
                    <a:cubicBezTo>
                      <a:pt x="21371" y="22417"/>
                      <a:pt x="21405" y="22485"/>
                      <a:pt x="21429" y="22553"/>
                    </a:cubicBezTo>
                    <a:lnTo>
                      <a:pt x="21429" y="22553"/>
                    </a:lnTo>
                    <a:cubicBezTo>
                      <a:pt x="21336" y="22601"/>
                      <a:pt x="21257" y="22719"/>
                      <a:pt x="21143" y="22719"/>
                    </a:cubicBezTo>
                    <a:cubicBezTo>
                      <a:pt x="21085" y="22719"/>
                      <a:pt x="21016" y="22687"/>
                      <a:pt x="20932" y="22599"/>
                    </a:cubicBezTo>
                    <a:cubicBezTo>
                      <a:pt x="21075" y="22515"/>
                      <a:pt x="21218" y="22432"/>
                      <a:pt x="21349" y="22349"/>
                    </a:cubicBezTo>
                    <a:close/>
                    <a:moveTo>
                      <a:pt x="7526" y="22420"/>
                    </a:moveTo>
                    <a:lnTo>
                      <a:pt x="7585" y="22491"/>
                    </a:lnTo>
                    <a:cubicBezTo>
                      <a:pt x="7561" y="22527"/>
                      <a:pt x="7537" y="22575"/>
                      <a:pt x="7514" y="22611"/>
                    </a:cubicBezTo>
                    <a:cubicBezTo>
                      <a:pt x="7466" y="22682"/>
                      <a:pt x="7418" y="22765"/>
                      <a:pt x="7359" y="22837"/>
                    </a:cubicBezTo>
                    <a:cubicBezTo>
                      <a:pt x="7347" y="22753"/>
                      <a:pt x="7287" y="22658"/>
                      <a:pt x="7323" y="22599"/>
                    </a:cubicBezTo>
                    <a:cubicBezTo>
                      <a:pt x="7347" y="22527"/>
                      <a:pt x="7454" y="22480"/>
                      <a:pt x="7526" y="22420"/>
                    </a:cubicBezTo>
                    <a:close/>
                    <a:moveTo>
                      <a:pt x="9490" y="22658"/>
                    </a:moveTo>
                    <a:cubicBezTo>
                      <a:pt x="9502" y="22765"/>
                      <a:pt x="9502" y="22837"/>
                      <a:pt x="9514" y="22932"/>
                    </a:cubicBezTo>
                    <a:lnTo>
                      <a:pt x="9038" y="22932"/>
                    </a:lnTo>
                    <a:cubicBezTo>
                      <a:pt x="9038" y="22920"/>
                      <a:pt x="9038" y="22896"/>
                      <a:pt x="9038" y="22884"/>
                    </a:cubicBezTo>
                    <a:cubicBezTo>
                      <a:pt x="9180" y="22813"/>
                      <a:pt x="9323" y="22741"/>
                      <a:pt x="9490" y="22658"/>
                    </a:cubicBezTo>
                    <a:close/>
                    <a:moveTo>
                      <a:pt x="5954" y="22539"/>
                    </a:moveTo>
                    <a:cubicBezTo>
                      <a:pt x="6132" y="22575"/>
                      <a:pt x="6275" y="22610"/>
                      <a:pt x="6441" y="22646"/>
                    </a:cubicBezTo>
                    <a:lnTo>
                      <a:pt x="6441" y="22646"/>
                    </a:lnTo>
                    <a:cubicBezTo>
                      <a:pt x="6446" y="22637"/>
                      <a:pt x="6476" y="22597"/>
                      <a:pt x="6513" y="22551"/>
                    </a:cubicBezTo>
                    <a:cubicBezTo>
                      <a:pt x="6549" y="22658"/>
                      <a:pt x="6573" y="22730"/>
                      <a:pt x="6597" y="22825"/>
                    </a:cubicBezTo>
                    <a:cubicBezTo>
                      <a:pt x="6668" y="22777"/>
                      <a:pt x="6728" y="22741"/>
                      <a:pt x="6823" y="22682"/>
                    </a:cubicBezTo>
                    <a:cubicBezTo>
                      <a:pt x="6835" y="22765"/>
                      <a:pt x="6847" y="22837"/>
                      <a:pt x="6859" y="22932"/>
                    </a:cubicBezTo>
                    <a:cubicBezTo>
                      <a:pt x="6764" y="22956"/>
                      <a:pt x="6692" y="22968"/>
                      <a:pt x="6597" y="22992"/>
                    </a:cubicBezTo>
                    <a:cubicBezTo>
                      <a:pt x="6585" y="23051"/>
                      <a:pt x="6573" y="23134"/>
                      <a:pt x="6549" y="23289"/>
                    </a:cubicBezTo>
                    <a:cubicBezTo>
                      <a:pt x="6418" y="23158"/>
                      <a:pt x="6335" y="23063"/>
                      <a:pt x="6216" y="22944"/>
                    </a:cubicBezTo>
                    <a:cubicBezTo>
                      <a:pt x="6192" y="22932"/>
                      <a:pt x="6097" y="22920"/>
                      <a:pt x="5978" y="22920"/>
                    </a:cubicBezTo>
                    <a:cubicBezTo>
                      <a:pt x="5966" y="22801"/>
                      <a:pt x="5966" y="22706"/>
                      <a:pt x="5954" y="22539"/>
                    </a:cubicBezTo>
                    <a:close/>
                    <a:moveTo>
                      <a:pt x="5338" y="23357"/>
                    </a:moveTo>
                    <a:cubicBezTo>
                      <a:pt x="5527" y="23357"/>
                      <a:pt x="5710" y="23443"/>
                      <a:pt x="5823" y="23623"/>
                    </a:cubicBezTo>
                    <a:cubicBezTo>
                      <a:pt x="5776" y="23606"/>
                      <a:pt x="5728" y="23600"/>
                      <a:pt x="5681" y="23600"/>
                    </a:cubicBezTo>
                    <a:cubicBezTo>
                      <a:pt x="5546" y="23600"/>
                      <a:pt x="5414" y="23651"/>
                      <a:pt x="5296" y="23651"/>
                    </a:cubicBezTo>
                    <a:cubicBezTo>
                      <a:pt x="5187" y="23651"/>
                      <a:pt x="5091" y="23608"/>
                      <a:pt x="5013" y="23444"/>
                    </a:cubicBezTo>
                    <a:cubicBezTo>
                      <a:pt x="5115" y="23387"/>
                      <a:pt x="5227" y="23357"/>
                      <a:pt x="5338" y="23357"/>
                    </a:cubicBezTo>
                    <a:close/>
                    <a:moveTo>
                      <a:pt x="7180" y="23158"/>
                    </a:moveTo>
                    <a:cubicBezTo>
                      <a:pt x="7335" y="23158"/>
                      <a:pt x="7490" y="23170"/>
                      <a:pt x="7692" y="23182"/>
                    </a:cubicBezTo>
                    <a:cubicBezTo>
                      <a:pt x="7621" y="23289"/>
                      <a:pt x="7526" y="23420"/>
                      <a:pt x="7442" y="23527"/>
                    </a:cubicBezTo>
                    <a:cubicBezTo>
                      <a:pt x="7228" y="23623"/>
                      <a:pt x="7049" y="23706"/>
                      <a:pt x="6859" y="23789"/>
                    </a:cubicBezTo>
                    <a:cubicBezTo>
                      <a:pt x="6883" y="23670"/>
                      <a:pt x="6930" y="23503"/>
                      <a:pt x="6966" y="23337"/>
                    </a:cubicBezTo>
                    <a:cubicBezTo>
                      <a:pt x="6990" y="23325"/>
                      <a:pt x="7025" y="23301"/>
                      <a:pt x="7049" y="23277"/>
                    </a:cubicBezTo>
                    <a:cubicBezTo>
                      <a:pt x="7085" y="23349"/>
                      <a:pt x="7121" y="23432"/>
                      <a:pt x="7145" y="23503"/>
                    </a:cubicBezTo>
                    <a:cubicBezTo>
                      <a:pt x="7168" y="23503"/>
                      <a:pt x="7180" y="23492"/>
                      <a:pt x="7204" y="23480"/>
                    </a:cubicBezTo>
                    <a:cubicBezTo>
                      <a:pt x="7192" y="23373"/>
                      <a:pt x="7192" y="23265"/>
                      <a:pt x="7180" y="23158"/>
                    </a:cubicBezTo>
                    <a:close/>
                    <a:moveTo>
                      <a:pt x="6046" y="23981"/>
                    </a:moveTo>
                    <a:cubicBezTo>
                      <a:pt x="6080" y="23981"/>
                      <a:pt x="6113" y="23984"/>
                      <a:pt x="6144" y="23992"/>
                    </a:cubicBezTo>
                    <a:cubicBezTo>
                      <a:pt x="6216" y="24015"/>
                      <a:pt x="6299" y="24075"/>
                      <a:pt x="6323" y="24146"/>
                    </a:cubicBezTo>
                    <a:cubicBezTo>
                      <a:pt x="6347" y="24206"/>
                      <a:pt x="6299" y="24289"/>
                      <a:pt x="6263" y="24361"/>
                    </a:cubicBezTo>
                    <a:cubicBezTo>
                      <a:pt x="6216" y="24468"/>
                      <a:pt x="6144" y="24575"/>
                      <a:pt x="6085" y="24670"/>
                    </a:cubicBezTo>
                    <a:lnTo>
                      <a:pt x="6132" y="24766"/>
                    </a:lnTo>
                    <a:cubicBezTo>
                      <a:pt x="6061" y="24730"/>
                      <a:pt x="5954" y="24706"/>
                      <a:pt x="5930" y="24646"/>
                    </a:cubicBezTo>
                    <a:cubicBezTo>
                      <a:pt x="5847" y="24456"/>
                      <a:pt x="5668" y="24254"/>
                      <a:pt x="5835" y="23992"/>
                    </a:cubicBezTo>
                    <a:cubicBezTo>
                      <a:pt x="5906" y="23992"/>
                      <a:pt x="5978" y="23981"/>
                      <a:pt x="6046" y="23981"/>
                    </a:cubicBezTo>
                    <a:close/>
                    <a:moveTo>
                      <a:pt x="9061" y="23968"/>
                    </a:moveTo>
                    <a:cubicBezTo>
                      <a:pt x="9180" y="24222"/>
                      <a:pt x="9352" y="24291"/>
                      <a:pt x="9556" y="24291"/>
                    </a:cubicBezTo>
                    <a:cubicBezTo>
                      <a:pt x="9658" y="24291"/>
                      <a:pt x="9768" y="24273"/>
                      <a:pt x="9883" y="24254"/>
                    </a:cubicBezTo>
                    <a:lnTo>
                      <a:pt x="9883" y="24254"/>
                    </a:lnTo>
                    <a:cubicBezTo>
                      <a:pt x="9847" y="24468"/>
                      <a:pt x="9823" y="24658"/>
                      <a:pt x="9800" y="24825"/>
                    </a:cubicBezTo>
                    <a:cubicBezTo>
                      <a:pt x="9550" y="24742"/>
                      <a:pt x="9323" y="24670"/>
                      <a:pt x="9085" y="24587"/>
                    </a:cubicBezTo>
                    <a:cubicBezTo>
                      <a:pt x="9169" y="24468"/>
                      <a:pt x="9180" y="24349"/>
                      <a:pt x="8978" y="24349"/>
                    </a:cubicBezTo>
                    <a:cubicBezTo>
                      <a:pt x="9002" y="24230"/>
                      <a:pt x="9026" y="24123"/>
                      <a:pt x="9061" y="23968"/>
                    </a:cubicBezTo>
                    <a:close/>
                    <a:moveTo>
                      <a:pt x="40055" y="25075"/>
                    </a:moveTo>
                    <a:lnTo>
                      <a:pt x="40055" y="25075"/>
                    </a:lnTo>
                    <a:cubicBezTo>
                      <a:pt x="40054" y="25075"/>
                      <a:pt x="40054" y="25075"/>
                      <a:pt x="40053" y="25075"/>
                    </a:cubicBezTo>
                    <a:cubicBezTo>
                      <a:pt x="40054" y="25075"/>
                      <a:pt x="40054" y="25075"/>
                      <a:pt x="40055" y="25075"/>
                    </a:cubicBezTo>
                    <a:close/>
                    <a:moveTo>
                      <a:pt x="13121" y="24789"/>
                    </a:moveTo>
                    <a:cubicBezTo>
                      <a:pt x="13241" y="24920"/>
                      <a:pt x="13300" y="24992"/>
                      <a:pt x="13407" y="25111"/>
                    </a:cubicBezTo>
                    <a:cubicBezTo>
                      <a:pt x="13252" y="25170"/>
                      <a:pt x="13133" y="25218"/>
                      <a:pt x="13014" y="25266"/>
                    </a:cubicBezTo>
                    <a:cubicBezTo>
                      <a:pt x="13038" y="25123"/>
                      <a:pt x="13074" y="24992"/>
                      <a:pt x="13121" y="24789"/>
                    </a:cubicBezTo>
                    <a:close/>
                    <a:moveTo>
                      <a:pt x="6775" y="24885"/>
                    </a:moveTo>
                    <a:cubicBezTo>
                      <a:pt x="6918" y="24944"/>
                      <a:pt x="7061" y="24992"/>
                      <a:pt x="7216" y="25051"/>
                    </a:cubicBezTo>
                    <a:cubicBezTo>
                      <a:pt x="7133" y="25135"/>
                      <a:pt x="7061" y="25218"/>
                      <a:pt x="6990" y="25289"/>
                    </a:cubicBezTo>
                    <a:cubicBezTo>
                      <a:pt x="6894" y="25182"/>
                      <a:pt x="6799" y="25075"/>
                      <a:pt x="6704" y="24968"/>
                    </a:cubicBezTo>
                    <a:cubicBezTo>
                      <a:pt x="6728" y="24944"/>
                      <a:pt x="6752" y="24908"/>
                      <a:pt x="6775" y="24885"/>
                    </a:cubicBezTo>
                    <a:close/>
                    <a:moveTo>
                      <a:pt x="10931" y="25075"/>
                    </a:moveTo>
                    <a:lnTo>
                      <a:pt x="10931" y="25075"/>
                    </a:lnTo>
                    <a:cubicBezTo>
                      <a:pt x="11074" y="25111"/>
                      <a:pt x="11181" y="25147"/>
                      <a:pt x="11300" y="25182"/>
                    </a:cubicBezTo>
                    <a:cubicBezTo>
                      <a:pt x="11228" y="25289"/>
                      <a:pt x="11157" y="25397"/>
                      <a:pt x="11074" y="25516"/>
                    </a:cubicBezTo>
                    <a:cubicBezTo>
                      <a:pt x="11038" y="25373"/>
                      <a:pt x="10978" y="25230"/>
                      <a:pt x="10931" y="25075"/>
                    </a:cubicBezTo>
                    <a:close/>
                    <a:moveTo>
                      <a:pt x="8157" y="24408"/>
                    </a:moveTo>
                    <a:cubicBezTo>
                      <a:pt x="8228" y="24516"/>
                      <a:pt x="8288" y="24635"/>
                      <a:pt x="8359" y="24754"/>
                    </a:cubicBezTo>
                    <a:cubicBezTo>
                      <a:pt x="8657" y="25111"/>
                      <a:pt x="9061" y="25301"/>
                      <a:pt x="9502" y="25456"/>
                    </a:cubicBezTo>
                    <a:cubicBezTo>
                      <a:pt x="9371" y="25587"/>
                      <a:pt x="9252" y="25742"/>
                      <a:pt x="9121" y="25861"/>
                    </a:cubicBezTo>
                    <a:cubicBezTo>
                      <a:pt x="9072" y="25900"/>
                      <a:pt x="8984" y="25939"/>
                      <a:pt x="8921" y="25939"/>
                    </a:cubicBezTo>
                    <a:cubicBezTo>
                      <a:pt x="8907" y="25939"/>
                      <a:pt x="8894" y="25937"/>
                      <a:pt x="8883" y="25932"/>
                    </a:cubicBezTo>
                    <a:cubicBezTo>
                      <a:pt x="8823" y="25920"/>
                      <a:pt x="8788" y="25813"/>
                      <a:pt x="8764" y="25730"/>
                    </a:cubicBezTo>
                    <a:cubicBezTo>
                      <a:pt x="8740" y="25670"/>
                      <a:pt x="8740" y="25599"/>
                      <a:pt x="8752" y="25539"/>
                    </a:cubicBezTo>
                    <a:cubicBezTo>
                      <a:pt x="8780" y="25387"/>
                      <a:pt x="8702" y="25357"/>
                      <a:pt x="8609" y="25357"/>
                    </a:cubicBezTo>
                    <a:cubicBezTo>
                      <a:pt x="8586" y="25357"/>
                      <a:pt x="8561" y="25358"/>
                      <a:pt x="8538" y="25361"/>
                    </a:cubicBezTo>
                    <a:cubicBezTo>
                      <a:pt x="8395" y="25361"/>
                      <a:pt x="8264" y="25397"/>
                      <a:pt x="8121" y="25420"/>
                    </a:cubicBezTo>
                    <a:cubicBezTo>
                      <a:pt x="8216" y="25170"/>
                      <a:pt x="8288" y="24956"/>
                      <a:pt x="8359" y="24754"/>
                    </a:cubicBezTo>
                    <a:lnTo>
                      <a:pt x="8359" y="24754"/>
                    </a:lnTo>
                    <a:cubicBezTo>
                      <a:pt x="8306" y="24757"/>
                      <a:pt x="8252" y="24763"/>
                      <a:pt x="8200" y="24763"/>
                    </a:cubicBezTo>
                    <a:cubicBezTo>
                      <a:pt x="8076" y="24763"/>
                      <a:pt x="7962" y="24731"/>
                      <a:pt x="7895" y="24563"/>
                    </a:cubicBezTo>
                    <a:cubicBezTo>
                      <a:pt x="7978" y="24516"/>
                      <a:pt x="8061" y="24456"/>
                      <a:pt x="8157" y="24408"/>
                    </a:cubicBezTo>
                    <a:close/>
                    <a:moveTo>
                      <a:pt x="55996" y="46994"/>
                    </a:moveTo>
                    <a:cubicBezTo>
                      <a:pt x="56020" y="47006"/>
                      <a:pt x="56043" y="47018"/>
                      <a:pt x="56067" y="47042"/>
                    </a:cubicBezTo>
                    <a:cubicBezTo>
                      <a:pt x="56020" y="47185"/>
                      <a:pt x="55984" y="47328"/>
                      <a:pt x="55924" y="47506"/>
                    </a:cubicBezTo>
                    <a:cubicBezTo>
                      <a:pt x="55841" y="47435"/>
                      <a:pt x="55770" y="47387"/>
                      <a:pt x="55722" y="47340"/>
                    </a:cubicBezTo>
                    <a:cubicBezTo>
                      <a:pt x="55817" y="47221"/>
                      <a:pt x="55913" y="47114"/>
                      <a:pt x="55996" y="46994"/>
                    </a:cubicBezTo>
                    <a:close/>
                    <a:moveTo>
                      <a:pt x="53198" y="47483"/>
                    </a:moveTo>
                    <a:cubicBezTo>
                      <a:pt x="53222" y="47530"/>
                      <a:pt x="53246" y="47602"/>
                      <a:pt x="53281" y="47673"/>
                    </a:cubicBezTo>
                    <a:cubicBezTo>
                      <a:pt x="53222" y="47733"/>
                      <a:pt x="53162" y="47816"/>
                      <a:pt x="53091" y="47852"/>
                    </a:cubicBezTo>
                    <a:cubicBezTo>
                      <a:pt x="53046" y="47879"/>
                      <a:pt x="52981" y="47892"/>
                      <a:pt x="52922" y="47892"/>
                    </a:cubicBezTo>
                    <a:cubicBezTo>
                      <a:pt x="52902" y="47892"/>
                      <a:pt x="52882" y="47890"/>
                      <a:pt x="52865" y="47887"/>
                    </a:cubicBezTo>
                    <a:cubicBezTo>
                      <a:pt x="52817" y="47876"/>
                      <a:pt x="52745" y="47792"/>
                      <a:pt x="52757" y="47756"/>
                    </a:cubicBezTo>
                    <a:cubicBezTo>
                      <a:pt x="52781" y="47685"/>
                      <a:pt x="52829" y="47626"/>
                      <a:pt x="52888" y="47590"/>
                    </a:cubicBezTo>
                    <a:cubicBezTo>
                      <a:pt x="52984" y="47530"/>
                      <a:pt x="53091" y="47518"/>
                      <a:pt x="53198" y="47483"/>
                    </a:cubicBezTo>
                    <a:close/>
                    <a:moveTo>
                      <a:pt x="3323" y="1"/>
                    </a:moveTo>
                    <a:cubicBezTo>
                      <a:pt x="3287" y="96"/>
                      <a:pt x="3251" y="191"/>
                      <a:pt x="3204" y="274"/>
                    </a:cubicBezTo>
                    <a:cubicBezTo>
                      <a:pt x="2882" y="1025"/>
                      <a:pt x="2561" y="1775"/>
                      <a:pt x="2239" y="2525"/>
                    </a:cubicBezTo>
                    <a:cubicBezTo>
                      <a:pt x="2132" y="2775"/>
                      <a:pt x="2049" y="3037"/>
                      <a:pt x="1941" y="3287"/>
                    </a:cubicBezTo>
                    <a:cubicBezTo>
                      <a:pt x="1894" y="3382"/>
                      <a:pt x="1799" y="3465"/>
                      <a:pt x="1763" y="3525"/>
                    </a:cubicBezTo>
                    <a:cubicBezTo>
                      <a:pt x="1751" y="3656"/>
                      <a:pt x="1763" y="3763"/>
                      <a:pt x="1727" y="3858"/>
                    </a:cubicBezTo>
                    <a:cubicBezTo>
                      <a:pt x="1632" y="4168"/>
                      <a:pt x="1513" y="4454"/>
                      <a:pt x="1430" y="4763"/>
                    </a:cubicBezTo>
                    <a:cubicBezTo>
                      <a:pt x="1049" y="6144"/>
                      <a:pt x="644" y="7513"/>
                      <a:pt x="465" y="8942"/>
                    </a:cubicBezTo>
                    <a:cubicBezTo>
                      <a:pt x="346" y="9835"/>
                      <a:pt x="156" y="10716"/>
                      <a:pt x="156" y="11621"/>
                    </a:cubicBezTo>
                    <a:cubicBezTo>
                      <a:pt x="156" y="12133"/>
                      <a:pt x="132" y="12657"/>
                      <a:pt x="96" y="13169"/>
                    </a:cubicBezTo>
                    <a:cubicBezTo>
                      <a:pt x="84" y="13383"/>
                      <a:pt x="25" y="13586"/>
                      <a:pt x="1" y="13740"/>
                    </a:cubicBezTo>
                    <a:cubicBezTo>
                      <a:pt x="72" y="13895"/>
                      <a:pt x="167" y="14014"/>
                      <a:pt x="179" y="14133"/>
                    </a:cubicBezTo>
                    <a:cubicBezTo>
                      <a:pt x="239" y="14502"/>
                      <a:pt x="239" y="14883"/>
                      <a:pt x="298" y="15241"/>
                    </a:cubicBezTo>
                    <a:cubicBezTo>
                      <a:pt x="417" y="15895"/>
                      <a:pt x="525" y="16562"/>
                      <a:pt x="703" y="17205"/>
                    </a:cubicBezTo>
                    <a:cubicBezTo>
                      <a:pt x="918" y="17931"/>
                      <a:pt x="1108" y="18681"/>
                      <a:pt x="1465" y="19372"/>
                    </a:cubicBezTo>
                    <a:cubicBezTo>
                      <a:pt x="2144" y="20646"/>
                      <a:pt x="2930" y="21813"/>
                      <a:pt x="4073" y="22718"/>
                    </a:cubicBezTo>
                    <a:cubicBezTo>
                      <a:pt x="4287" y="22896"/>
                      <a:pt x="4513" y="23027"/>
                      <a:pt x="4537" y="23408"/>
                    </a:cubicBezTo>
                    <a:cubicBezTo>
                      <a:pt x="4561" y="23658"/>
                      <a:pt x="4478" y="23718"/>
                      <a:pt x="4358" y="23825"/>
                    </a:cubicBezTo>
                    <a:cubicBezTo>
                      <a:pt x="4299" y="23884"/>
                      <a:pt x="4216" y="23896"/>
                      <a:pt x="4120" y="23944"/>
                    </a:cubicBezTo>
                    <a:cubicBezTo>
                      <a:pt x="4180" y="23980"/>
                      <a:pt x="4216" y="24015"/>
                      <a:pt x="4263" y="24039"/>
                    </a:cubicBezTo>
                    <a:cubicBezTo>
                      <a:pt x="4513" y="24206"/>
                      <a:pt x="4751" y="24361"/>
                      <a:pt x="5001" y="24527"/>
                    </a:cubicBezTo>
                    <a:cubicBezTo>
                      <a:pt x="5359" y="24766"/>
                      <a:pt x="5680" y="25063"/>
                      <a:pt x="6061" y="25254"/>
                    </a:cubicBezTo>
                    <a:cubicBezTo>
                      <a:pt x="6704" y="25587"/>
                      <a:pt x="7383" y="25873"/>
                      <a:pt x="8049" y="26147"/>
                    </a:cubicBezTo>
                    <a:cubicBezTo>
                      <a:pt x="8318" y="26262"/>
                      <a:pt x="8594" y="26384"/>
                      <a:pt x="8896" y="26384"/>
                    </a:cubicBezTo>
                    <a:cubicBezTo>
                      <a:pt x="8970" y="26384"/>
                      <a:pt x="9044" y="26377"/>
                      <a:pt x="9121" y="26361"/>
                    </a:cubicBezTo>
                    <a:cubicBezTo>
                      <a:pt x="9133" y="26278"/>
                      <a:pt x="9145" y="26218"/>
                      <a:pt x="9157" y="26111"/>
                    </a:cubicBezTo>
                    <a:cubicBezTo>
                      <a:pt x="9252" y="26182"/>
                      <a:pt x="9347" y="26230"/>
                      <a:pt x="9395" y="26313"/>
                    </a:cubicBezTo>
                    <a:cubicBezTo>
                      <a:pt x="9443" y="26386"/>
                      <a:pt x="9480" y="26422"/>
                      <a:pt x="9518" y="26422"/>
                    </a:cubicBezTo>
                    <a:cubicBezTo>
                      <a:pt x="9554" y="26422"/>
                      <a:pt x="9592" y="26389"/>
                      <a:pt x="9645" y="26325"/>
                    </a:cubicBezTo>
                    <a:cubicBezTo>
                      <a:pt x="9740" y="26194"/>
                      <a:pt x="9883" y="26099"/>
                      <a:pt x="10002" y="26004"/>
                    </a:cubicBezTo>
                    <a:cubicBezTo>
                      <a:pt x="10026" y="26016"/>
                      <a:pt x="10038" y="26028"/>
                      <a:pt x="10050" y="26040"/>
                    </a:cubicBezTo>
                    <a:cubicBezTo>
                      <a:pt x="10062" y="25956"/>
                      <a:pt x="10073" y="25885"/>
                      <a:pt x="10097" y="25801"/>
                    </a:cubicBezTo>
                    <a:cubicBezTo>
                      <a:pt x="10106" y="25801"/>
                      <a:pt x="10115" y="25801"/>
                      <a:pt x="10123" y="25801"/>
                    </a:cubicBezTo>
                    <a:cubicBezTo>
                      <a:pt x="10362" y="25801"/>
                      <a:pt x="10396" y="25961"/>
                      <a:pt x="10419" y="26099"/>
                    </a:cubicBezTo>
                    <a:cubicBezTo>
                      <a:pt x="10216" y="26170"/>
                      <a:pt x="10050" y="26230"/>
                      <a:pt x="9859" y="26301"/>
                    </a:cubicBezTo>
                    <a:cubicBezTo>
                      <a:pt x="9966" y="26468"/>
                      <a:pt x="10038" y="26563"/>
                      <a:pt x="10121" y="26694"/>
                    </a:cubicBezTo>
                    <a:cubicBezTo>
                      <a:pt x="10181" y="26659"/>
                      <a:pt x="10228" y="26599"/>
                      <a:pt x="10288" y="26587"/>
                    </a:cubicBezTo>
                    <a:cubicBezTo>
                      <a:pt x="10363" y="26562"/>
                      <a:pt x="10484" y="26531"/>
                      <a:pt x="10563" y="26531"/>
                    </a:cubicBezTo>
                    <a:cubicBezTo>
                      <a:pt x="10596" y="26531"/>
                      <a:pt x="10622" y="26537"/>
                      <a:pt x="10633" y="26551"/>
                    </a:cubicBezTo>
                    <a:cubicBezTo>
                      <a:pt x="10776" y="26766"/>
                      <a:pt x="11026" y="26742"/>
                      <a:pt x="11216" y="26813"/>
                    </a:cubicBezTo>
                    <a:cubicBezTo>
                      <a:pt x="11309" y="26853"/>
                      <a:pt x="11400" y="26882"/>
                      <a:pt x="11483" y="26882"/>
                    </a:cubicBezTo>
                    <a:cubicBezTo>
                      <a:pt x="11601" y="26882"/>
                      <a:pt x="11701" y="26822"/>
                      <a:pt x="11764" y="26647"/>
                    </a:cubicBezTo>
                    <a:cubicBezTo>
                      <a:pt x="11776" y="26611"/>
                      <a:pt x="11847" y="26587"/>
                      <a:pt x="11847" y="26587"/>
                    </a:cubicBezTo>
                    <a:cubicBezTo>
                      <a:pt x="12014" y="26694"/>
                      <a:pt x="12133" y="26837"/>
                      <a:pt x="12276" y="26861"/>
                    </a:cubicBezTo>
                    <a:cubicBezTo>
                      <a:pt x="12429" y="26880"/>
                      <a:pt x="12585" y="26892"/>
                      <a:pt x="12741" y="26892"/>
                    </a:cubicBezTo>
                    <a:cubicBezTo>
                      <a:pt x="12877" y="26892"/>
                      <a:pt x="13012" y="26883"/>
                      <a:pt x="13145" y="26861"/>
                    </a:cubicBezTo>
                    <a:cubicBezTo>
                      <a:pt x="13622" y="26802"/>
                      <a:pt x="14098" y="26647"/>
                      <a:pt x="14574" y="26623"/>
                    </a:cubicBezTo>
                    <a:cubicBezTo>
                      <a:pt x="15229" y="26587"/>
                      <a:pt x="15836" y="26409"/>
                      <a:pt x="16431" y="26170"/>
                    </a:cubicBezTo>
                    <a:cubicBezTo>
                      <a:pt x="17301" y="25813"/>
                      <a:pt x="18158" y="25408"/>
                      <a:pt x="19003" y="25016"/>
                    </a:cubicBezTo>
                    <a:cubicBezTo>
                      <a:pt x="19194" y="24920"/>
                      <a:pt x="19396" y="24777"/>
                      <a:pt x="19515" y="24599"/>
                    </a:cubicBezTo>
                    <a:cubicBezTo>
                      <a:pt x="19610" y="24444"/>
                      <a:pt x="19741" y="24408"/>
                      <a:pt x="19884" y="24337"/>
                    </a:cubicBezTo>
                    <a:cubicBezTo>
                      <a:pt x="20253" y="24146"/>
                      <a:pt x="20634" y="23968"/>
                      <a:pt x="20980" y="23730"/>
                    </a:cubicBezTo>
                    <a:cubicBezTo>
                      <a:pt x="21253" y="23539"/>
                      <a:pt x="21468" y="23277"/>
                      <a:pt x="21718" y="23039"/>
                    </a:cubicBezTo>
                    <a:cubicBezTo>
                      <a:pt x="21789" y="22980"/>
                      <a:pt x="21861" y="22932"/>
                      <a:pt x="21980" y="22849"/>
                    </a:cubicBezTo>
                    <a:cubicBezTo>
                      <a:pt x="21721" y="22802"/>
                      <a:pt x="21462" y="22871"/>
                      <a:pt x="21433" y="22563"/>
                    </a:cubicBezTo>
                    <a:lnTo>
                      <a:pt x="21433" y="22563"/>
                    </a:lnTo>
                    <a:cubicBezTo>
                      <a:pt x="21576" y="22527"/>
                      <a:pt x="21718" y="22479"/>
                      <a:pt x="21884" y="22444"/>
                    </a:cubicBezTo>
                    <a:lnTo>
                      <a:pt x="21884" y="22444"/>
                    </a:lnTo>
                    <a:cubicBezTo>
                      <a:pt x="21861" y="22551"/>
                      <a:pt x="21837" y="22622"/>
                      <a:pt x="21825" y="22646"/>
                    </a:cubicBezTo>
                    <a:cubicBezTo>
                      <a:pt x="21956" y="22682"/>
                      <a:pt x="22051" y="22718"/>
                      <a:pt x="22134" y="22718"/>
                    </a:cubicBezTo>
                    <a:cubicBezTo>
                      <a:pt x="22144" y="22719"/>
                      <a:pt x="22154" y="22720"/>
                      <a:pt x="22164" y="22720"/>
                    </a:cubicBezTo>
                    <a:cubicBezTo>
                      <a:pt x="22231" y="22720"/>
                      <a:pt x="22309" y="22689"/>
                      <a:pt x="22361" y="22658"/>
                    </a:cubicBezTo>
                    <a:cubicBezTo>
                      <a:pt x="22456" y="22599"/>
                      <a:pt x="22539" y="22527"/>
                      <a:pt x="22623" y="22444"/>
                    </a:cubicBezTo>
                    <a:cubicBezTo>
                      <a:pt x="23004" y="22039"/>
                      <a:pt x="23599" y="21849"/>
                      <a:pt x="23813" y="21265"/>
                    </a:cubicBezTo>
                    <a:cubicBezTo>
                      <a:pt x="23813" y="21241"/>
                      <a:pt x="23861" y="21218"/>
                      <a:pt x="23897" y="21206"/>
                    </a:cubicBezTo>
                    <a:cubicBezTo>
                      <a:pt x="24147" y="21087"/>
                      <a:pt x="24468" y="21051"/>
                      <a:pt x="24504" y="20682"/>
                    </a:cubicBezTo>
                    <a:cubicBezTo>
                      <a:pt x="24504" y="20670"/>
                      <a:pt x="24551" y="20658"/>
                      <a:pt x="24575" y="20646"/>
                    </a:cubicBezTo>
                    <a:cubicBezTo>
                      <a:pt x="24873" y="20396"/>
                      <a:pt x="25182" y="20182"/>
                      <a:pt x="25456" y="19908"/>
                    </a:cubicBezTo>
                    <a:cubicBezTo>
                      <a:pt x="25992" y="19372"/>
                      <a:pt x="26480" y="18801"/>
                      <a:pt x="27016" y="18265"/>
                    </a:cubicBezTo>
                    <a:cubicBezTo>
                      <a:pt x="27516" y="17777"/>
                      <a:pt x="28040" y="17312"/>
                      <a:pt x="28576" y="16872"/>
                    </a:cubicBezTo>
                    <a:cubicBezTo>
                      <a:pt x="29302" y="16265"/>
                      <a:pt x="30016" y="15633"/>
                      <a:pt x="30802" y="15110"/>
                    </a:cubicBezTo>
                    <a:cubicBezTo>
                      <a:pt x="31671" y="14538"/>
                      <a:pt x="32600" y="14038"/>
                      <a:pt x="33541" y="13574"/>
                    </a:cubicBezTo>
                    <a:cubicBezTo>
                      <a:pt x="34207" y="13264"/>
                      <a:pt x="34922" y="13050"/>
                      <a:pt x="35624" y="12859"/>
                    </a:cubicBezTo>
                    <a:cubicBezTo>
                      <a:pt x="36136" y="12728"/>
                      <a:pt x="36672" y="12657"/>
                      <a:pt x="37208" y="12633"/>
                    </a:cubicBezTo>
                    <a:cubicBezTo>
                      <a:pt x="37255" y="12630"/>
                      <a:pt x="37303" y="12629"/>
                      <a:pt x="37350" y="12629"/>
                    </a:cubicBezTo>
                    <a:cubicBezTo>
                      <a:pt x="37733" y="12629"/>
                      <a:pt x="38124" y="12706"/>
                      <a:pt x="38506" y="12716"/>
                    </a:cubicBezTo>
                    <a:cubicBezTo>
                      <a:pt x="39672" y="12740"/>
                      <a:pt x="40684" y="13205"/>
                      <a:pt x="41637" y="13848"/>
                    </a:cubicBezTo>
                    <a:cubicBezTo>
                      <a:pt x="42447" y="14407"/>
                      <a:pt x="42970" y="15181"/>
                      <a:pt x="43351" y="16062"/>
                    </a:cubicBezTo>
                    <a:cubicBezTo>
                      <a:pt x="43482" y="16360"/>
                      <a:pt x="43554" y="16681"/>
                      <a:pt x="43673" y="17074"/>
                    </a:cubicBezTo>
                    <a:cubicBezTo>
                      <a:pt x="43244" y="17027"/>
                      <a:pt x="42887" y="16967"/>
                      <a:pt x="42530" y="16967"/>
                    </a:cubicBezTo>
                    <a:cubicBezTo>
                      <a:pt x="42401" y="16963"/>
                      <a:pt x="42272" y="16961"/>
                      <a:pt x="42144" y="16961"/>
                    </a:cubicBezTo>
                    <a:cubicBezTo>
                      <a:pt x="41856" y="16961"/>
                      <a:pt x="41568" y="16973"/>
                      <a:pt x="41280" y="17015"/>
                    </a:cubicBezTo>
                    <a:cubicBezTo>
                      <a:pt x="40530" y="17110"/>
                      <a:pt x="39780" y="17217"/>
                      <a:pt x="39029" y="17360"/>
                    </a:cubicBezTo>
                    <a:cubicBezTo>
                      <a:pt x="38375" y="17503"/>
                      <a:pt x="37708" y="17681"/>
                      <a:pt x="37065" y="17872"/>
                    </a:cubicBezTo>
                    <a:cubicBezTo>
                      <a:pt x="36660" y="17991"/>
                      <a:pt x="36267" y="18181"/>
                      <a:pt x="35874" y="18348"/>
                    </a:cubicBezTo>
                    <a:cubicBezTo>
                      <a:pt x="35350" y="18574"/>
                      <a:pt x="34827" y="18765"/>
                      <a:pt x="34338" y="19051"/>
                    </a:cubicBezTo>
                    <a:cubicBezTo>
                      <a:pt x="33672" y="19432"/>
                      <a:pt x="33029" y="19848"/>
                      <a:pt x="32410" y="20301"/>
                    </a:cubicBezTo>
                    <a:cubicBezTo>
                      <a:pt x="31850" y="20694"/>
                      <a:pt x="31302" y="21134"/>
                      <a:pt x="30790" y="21599"/>
                    </a:cubicBezTo>
                    <a:cubicBezTo>
                      <a:pt x="30374" y="21980"/>
                      <a:pt x="30005" y="22420"/>
                      <a:pt x="29647" y="22861"/>
                    </a:cubicBezTo>
                    <a:cubicBezTo>
                      <a:pt x="29254" y="23349"/>
                      <a:pt x="28897" y="23861"/>
                      <a:pt x="28540" y="24385"/>
                    </a:cubicBezTo>
                    <a:cubicBezTo>
                      <a:pt x="28302" y="24754"/>
                      <a:pt x="28123" y="25135"/>
                      <a:pt x="27897" y="25516"/>
                    </a:cubicBezTo>
                    <a:cubicBezTo>
                      <a:pt x="27576" y="26063"/>
                      <a:pt x="27302" y="26647"/>
                      <a:pt x="27135" y="27266"/>
                    </a:cubicBezTo>
                    <a:cubicBezTo>
                      <a:pt x="27040" y="27611"/>
                      <a:pt x="26837" y="27921"/>
                      <a:pt x="26742" y="28266"/>
                    </a:cubicBezTo>
                    <a:cubicBezTo>
                      <a:pt x="26540" y="29028"/>
                      <a:pt x="26373" y="29802"/>
                      <a:pt x="26195" y="30564"/>
                    </a:cubicBezTo>
                    <a:cubicBezTo>
                      <a:pt x="26171" y="30671"/>
                      <a:pt x="26183" y="30778"/>
                      <a:pt x="26183" y="30897"/>
                    </a:cubicBezTo>
                    <a:cubicBezTo>
                      <a:pt x="26195" y="31064"/>
                      <a:pt x="26218" y="31243"/>
                      <a:pt x="26206" y="31421"/>
                    </a:cubicBezTo>
                    <a:cubicBezTo>
                      <a:pt x="26206" y="31564"/>
                      <a:pt x="26123" y="31719"/>
                      <a:pt x="26123" y="31862"/>
                    </a:cubicBezTo>
                    <a:cubicBezTo>
                      <a:pt x="26099" y="32350"/>
                      <a:pt x="26052" y="32838"/>
                      <a:pt x="26087" y="33326"/>
                    </a:cubicBezTo>
                    <a:cubicBezTo>
                      <a:pt x="26147" y="34005"/>
                      <a:pt x="26254" y="34672"/>
                      <a:pt x="26373" y="35350"/>
                    </a:cubicBezTo>
                    <a:cubicBezTo>
                      <a:pt x="26409" y="35576"/>
                      <a:pt x="26504" y="35815"/>
                      <a:pt x="26599" y="36029"/>
                    </a:cubicBezTo>
                    <a:cubicBezTo>
                      <a:pt x="26683" y="36207"/>
                      <a:pt x="26909" y="36386"/>
                      <a:pt x="26885" y="36553"/>
                    </a:cubicBezTo>
                    <a:cubicBezTo>
                      <a:pt x="26861" y="36898"/>
                      <a:pt x="27076" y="37136"/>
                      <a:pt x="27171" y="37410"/>
                    </a:cubicBezTo>
                    <a:cubicBezTo>
                      <a:pt x="27254" y="37636"/>
                      <a:pt x="27421" y="37851"/>
                      <a:pt x="27576" y="38041"/>
                    </a:cubicBezTo>
                    <a:cubicBezTo>
                      <a:pt x="27838" y="38351"/>
                      <a:pt x="28183" y="38601"/>
                      <a:pt x="28350" y="39005"/>
                    </a:cubicBezTo>
                    <a:cubicBezTo>
                      <a:pt x="28361" y="39053"/>
                      <a:pt x="28445" y="39065"/>
                      <a:pt x="28492" y="39101"/>
                    </a:cubicBezTo>
                    <a:cubicBezTo>
                      <a:pt x="28588" y="39172"/>
                      <a:pt x="28695" y="39220"/>
                      <a:pt x="28778" y="39291"/>
                    </a:cubicBezTo>
                    <a:cubicBezTo>
                      <a:pt x="28885" y="39374"/>
                      <a:pt x="28957" y="39494"/>
                      <a:pt x="29064" y="39529"/>
                    </a:cubicBezTo>
                    <a:cubicBezTo>
                      <a:pt x="29338" y="39625"/>
                      <a:pt x="29504" y="39779"/>
                      <a:pt x="29659" y="40053"/>
                    </a:cubicBezTo>
                    <a:cubicBezTo>
                      <a:pt x="29802" y="40279"/>
                      <a:pt x="30195" y="40351"/>
                      <a:pt x="30481" y="40494"/>
                    </a:cubicBezTo>
                    <a:cubicBezTo>
                      <a:pt x="30528" y="40517"/>
                      <a:pt x="30576" y="40529"/>
                      <a:pt x="30624" y="40553"/>
                    </a:cubicBezTo>
                    <a:cubicBezTo>
                      <a:pt x="30731" y="40589"/>
                      <a:pt x="30850" y="40613"/>
                      <a:pt x="30969" y="40660"/>
                    </a:cubicBezTo>
                    <a:cubicBezTo>
                      <a:pt x="31064" y="40696"/>
                      <a:pt x="31159" y="40744"/>
                      <a:pt x="31255" y="40803"/>
                    </a:cubicBezTo>
                    <a:cubicBezTo>
                      <a:pt x="31290" y="40827"/>
                      <a:pt x="31314" y="40898"/>
                      <a:pt x="31350" y="40910"/>
                    </a:cubicBezTo>
                    <a:cubicBezTo>
                      <a:pt x="31731" y="41125"/>
                      <a:pt x="32136" y="41244"/>
                      <a:pt x="32552" y="41327"/>
                    </a:cubicBezTo>
                    <a:cubicBezTo>
                      <a:pt x="32838" y="41375"/>
                      <a:pt x="33124" y="41434"/>
                      <a:pt x="33422" y="41446"/>
                    </a:cubicBezTo>
                    <a:cubicBezTo>
                      <a:pt x="33719" y="41446"/>
                      <a:pt x="34029" y="41375"/>
                      <a:pt x="34326" y="41351"/>
                    </a:cubicBezTo>
                    <a:cubicBezTo>
                      <a:pt x="34362" y="41346"/>
                      <a:pt x="34397" y="41344"/>
                      <a:pt x="34434" y="41344"/>
                    </a:cubicBezTo>
                    <a:cubicBezTo>
                      <a:pt x="34532" y="41344"/>
                      <a:pt x="34633" y="41358"/>
                      <a:pt x="34731" y="41358"/>
                    </a:cubicBezTo>
                    <a:cubicBezTo>
                      <a:pt x="34767" y="41358"/>
                      <a:pt x="34803" y="41356"/>
                      <a:pt x="34838" y="41351"/>
                    </a:cubicBezTo>
                    <a:cubicBezTo>
                      <a:pt x="35136" y="41327"/>
                      <a:pt x="35434" y="41291"/>
                      <a:pt x="35720" y="41220"/>
                    </a:cubicBezTo>
                    <a:cubicBezTo>
                      <a:pt x="35922" y="41160"/>
                      <a:pt x="36220" y="41256"/>
                      <a:pt x="36279" y="40994"/>
                    </a:cubicBezTo>
                    <a:cubicBezTo>
                      <a:pt x="36398" y="40970"/>
                      <a:pt x="36482" y="40958"/>
                      <a:pt x="36565" y="40934"/>
                    </a:cubicBezTo>
                    <a:cubicBezTo>
                      <a:pt x="36743" y="40887"/>
                      <a:pt x="36934" y="40827"/>
                      <a:pt x="37124" y="40779"/>
                    </a:cubicBezTo>
                    <a:cubicBezTo>
                      <a:pt x="37386" y="40708"/>
                      <a:pt x="37672" y="40684"/>
                      <a:pt x="37922" y="40577"/>
                    </a:cubicBezTo>
                    <a:cubicBezTo>
                      <a:pt x="38851" y="40208"/>
                      <a:pt x="39744" y="39744"/>
                      <a:pt x="40565" y="39172"/>
                    </a:cubicBezTo>
                    <a:cubicBezTo>
                      <a:pt x="41292" y="38648"/>
                      <a:pt x="42030" y="38112"/>
                      <a:pt x="42732" y="37565"/>
                    </a:cubicBezTo>
                    <a:cubicBezTo>
                      <a:pt x="43018" y="37350"/>
                      <a:pt x="43220" y="37017"/>
                      <a:pt x="43506" y="36803"/>
                    </a:cubicBezTo>
                    <a:cubicBezTo>
                      <a:pt x="44232" y="36279"/>
                      <a:pt x="44816" y="35624"/>
                      <a:pt x="45411" y="34957"/>
                    </a:cubicBezTo>
                    <a:cubicBezTo>
                      <a:pt x="45840" y="34481"/>
                      <a:pt x="46233" y="33969"/>
                      <a:pt x="46626" y="33469"/>
                    </a:cubicBezTo>
                    <a:cubicBezTo>
                      <a:pt x="47007" y="32993"/>
                      <a:pt x="47388" y="32517"/>
                      <a:pt x="47745" y="32016"/>
                    </a:cubicBezTo>
                    <a:cubicBezTo>
                      <a:pt x="48173" y="31421"/>
                      <a:pt x="48566" y="30814"/>
                      <a:pt x="48983" y="30207"/>
                    </a:cubicBezTo>
                    <a:cubicBezTo>
                      <a:pt x="48983" y="30147"/>
                      <a:pt x="49019" y="30076"/>
                      <a:pt x="48995" y="30028"/>
                    </a:cubicBezTo>
                    <a:cubicBezTo>
                      <a:pt x="48328" y="28683"/>
                      <a:pt x="47459" y="27504"/>
                      <a:pt x="46126" y="26754"/>
                    </a:cubicBezTo>
                    <a:cubicBezTo>
                      <a:pt x="44972" y="26095"/>
                      <a:pt x="43739" y="25765"/>
                      <a:pt x="42433" y="25765"/>
                    </a:cubicBezTo>
                    <a:cubicBezTo>
                      <a:pt x="42229" y="25765"/>
                      <a:pt x="42023" y="25773"/>
                      <a:pt x="41816" y="25789"/>
                    </a:cubicBezTo>
                    <a:cubicBezTo>
                      <a:pt x="41482" y="26337"/>
                      <a:pt x="41173" y="26897"/>
                      <a:pt x="40792" y="27409"/>
                    </a:cubicBezTo>
                    <a:cubicBezTo>
                      <a:pt x="40232" y="28159"/>
                      <a:pt x="39660" y="28897"/>
                      <a:pt x="39053" y="29588"/>
                    </a:cubicBezTo>
                    <a:cubicBezTo>
                      <a:pt x="38613" y="30088"/>
                      <a:pt x="38101" y="30516"/>
                      <a:pt x="37625" y="30981"/>
                    </a:cubicBezTo>
                    <a:cubicBezTo>
                      <a:pt x="37434" y="31171"/>
                      <a:pt x="37244" y="31374"/>
                      <a:pt x="37089" y="31588"/>
                    </a:cubicBezTo>
                    <a:cubicBezTo>
                      <a:pt x="37005" y="31612"/>
                      <a:pt x="36922" y="31600"/>
                      <a:pt x="36851" y="31647"/>
                    </a:cubicBezTo>
                    <a:cubicBezTo>
                      <a:pt x="36589" y="31814"/>
                      <a:pt x="36327" y="32016"/>
                      <a:pt x="36053" y="32183"/>
                    </a:cubicBezTo>
                    <a:cubicBezTo>
                      <a:pt x="35720" y="32386"/>
                      <a:pt x="35374" y="32552"/>
                      <a:pt x="35029" y="32731"/>
                    </a:cubicBezTo>
                    <a:cubicBezTo>
                      <a:pt x="34862" y="32814"/>
                      <a:pt x="34684" y="32862"/>
                      <a:pt x="34446" y="32957"/>
                    </a:cubicBezTo>
                    <a:cubicBezTo>
                      <a:pt x="34469" y="32278"/>
                      <a:pt x="34362" y="31695"/>
                      <a:pt x="34648" y="31123"/>
                    </a:cubicBezTo>
                    <a:cubicBezTo>
                      <a:pt x="34803" y="30838"/>
                      <a:pt x="34862" y="30516"/>
                      <a:pt x="34958" y="30207"/>
                    </a:cubicBezTo>
                    <a:cubicBezTo>
                      <a:pt x="35172" y="29480"/>
                      <a:pt x="35600" y="28873"/>
                      <a:pt x="36029" y="28278"/>
                    </a:cubicBezTo>
                    <a:cubicBezTo>
                      <a:pt x="36505" y="27635"/>
                      <a:pt x="37148" y="27159"/>
                      <a:pt x="37815" y="26730"/>
                    </a:cubicBezTo>
                    <a:cubicBezTo>
                      <a:pt x="37851" y="26706"/>
                      <a:pt x="37863" y="26671"/>
                      <a:pt x="37898" y="26635"/>
                    </a:cubicBezTo>
                    <a:cubicBezTo>
                      <a:pt x="37839" y="26456"/>
                      <a:pt x="37767" y="26290"/>
                      <a:pt x="37708" y="26099"/>
                    </a:cubicBezTo>
                    <a:cubicBezTo>
                      <a:pt x="38375" y="25587"/>
                      <a:pt x="39137" y="25266"/>
                      <a:pt x="39946" y="25039"/>
                    </a:cubicBezTo>
                    <a:cubicBezTo>
                      <a:pt x="39952" y="25038"/>
                      <a:pt x="39957" y="25037"/>
                      <a:pt x="39963" y="25037"/>
                    </a:cubicBezTo>
                    <a:cubicBezTo>
                      <a:pt x="40006" y="25037"/>
                      <a:pt x="40057" y="25071"/>
                      <a:pt x="40055" y="25075"/>
                    </a:cubicBezTo>
                    <a:lnTo>
                      <a:pt x="40055" y="25075"/>
                    </a:lnTo>
                    <a:cubicBezTo>
                      <a:pt x="40423" y="24956"/>
                      <a:pt x="40732" y="24801"/>
                      <a:pt x="41054" y="24766"/>
                    </a:cubicBezTo>
                    <a:cubicBezTo>
                      <a:pt x="41536" y="24695"/>
                      <a:pt x="42018" y="24654"/>
                      <a:pt x="42501" y="24654"/>
                    </a:cubicBezTo>
                    <a:cubicBezTo>
                      <a:pt x="43078" y="24654"/>
                      <a:pt x="43655" y="24713"/>
                      <a:pt x="44232" y="24849"/>
                    </a:cubicBezTo>
                    <a:cubicBezTo>
                      <a:pt x="45423" y="25135"/>
                      <a:pt x="46554" y="25575"/>
                      <a:pt x="47519" y="26361"/>
                    </a:cubicBezTo>
                    <a:cubicBezTo>
                      <a:pt x="47840" y="26623"/>
                      <a:pt x="48102" y="26956"/>
                      <a:pt x="48388" y="27266"/>
                    </a:cubicBezTo>
                    <a:cubicBezTo>
                      <a:pt x="48638" y="27528"/>
                      <a:pt x="48888" y="27790"/>
                      <a:pt x="49114" y="28064"/>
                    </a:cubicBezTo>
                    <a:cubicBezTo>
                      <a:pt x="49590" y="28671"/>
                      <a:pt x="49924" y="29361"/>
                      <a:pt x="50209" y="30076"/>
                    </a:cubicBezTo>
                    <a:cubicBezTo>
                      <a:pt x="50424" y="30635"/>
                      <a:pt x="50662" y="31195"/>
                      <a:pt x="50829" y="31766"/>
                    </a:cubicBezTo>
                    <a:cubicBezTo>
                      <a:pt x="51162" y="32957"/>
                      <a:pt x="51424" y="34171"/>
                      <a:pt x="51436" y="35422"/>
                    </a:cubicBezTo>
                    <a:cubicBezTo>
                      <a:pt x="51448" y="36196"/>
                      <a:pt x="51519" y="36958"/>
                      <a:pt x="51471" y="37720"/>
                    </a:cubicBezTo>
                    <a:cubicBezTo>
                      <a:pt x="51424" y="38672"/>
                      <a:pt x="51293" y="39613"/>
                      <a:pt x="51162" y="40553"/>
                    </a:cubicBezTo>
                    <a:cubicBezTo>
                      <a:pt x="51115" y="40875"/>
                      <a:pt x="51073" y="40990"/>
                      <a:pt x="50920" y="40990"/>
                    </a:cubicBezTo>
                    <a:cubicBezTo>
                      <a:pt x="50841" y="40990"/>
                      <a:pt x="50733" y="40959"/>
                      <a:pt x="50579" y="40910"/>
                    </a:cubicBezTo>
                    <a:cubicBezTo>
                      <a:pt x="50543" y="40898"/>
                      <a:pt x="50495" y="40887"/>
                      <a:pt x="50448" y="40875"/>
                    </a:cubicBezTo>
                    <a:cubicBezTo>
                      <a:pt x="50364" y="41494"/>
                      <a:pt x="50269" y="42101"/>
                      <a:pt x="50186" y="42720"/>
                    </a:cubicBezTo>
                    <a:cubicBezTo>
                      <a:pt x="50078" y="43423"/>
                      <a:pt x="49971" y="44125"/>
                      <a:pt x="49840" y="44816"/>
                    </a:cubicBezTo>
                    <a:cubicBezTo>
                      <a:pt x="49828" y="44959"/>
                      <a:pt x="49721" y="45078"/>
                      <a:pt x="49686" y="45209"/>
                    </a:cubicBezTo>
                    <a:cubicBezTo>
                      <a:pt x="49602" y="45590"/>
                      <a:pt x="49555" y="45982"/>
                      <a:pt x="49471" y="46375"/>
                    </a:cubicBezTo>
                    <a:cubicBezTo>
                      <a:pt x="49293" y="47316"/>
                      <a:pt x="49174" y="48257"/>
                      <a:pt x="49138" y="49209"/>
                    </a:cubicBezTo>
                    <a:cubicBezTo>
                      <a:pt x="49138" y="49316"/>
                      <a:pt x="49209" y="49459"/>
                      <a:pt x="49162" y="49519"/>
                    </a:cubicBezTo>
                    <a:cubicBezTo>
                      <a:pt x="48935" y="49804"/>
                      <a:pt x="49055" y="50114"/>
                      <a:pt x="49043" y="50400"/>
                    </a:cubicBezTo>
                    <a:cubicBezTo>
                      <a:pt x="49019" y="50733"/>
                      <a:pt x="49019" y="51066"/>
                      <a:pt x="49007" y="51400"/>
                    </a:cubicBezTo>
                    <a:cubicBezTo>
                      <a:pt x="49007" y="51626"/>
                      <a:pt x="48971" y="51864"/>
                      <a:pt x="48995" y="52090"/>
                    </a:cubicBezTo>
                    <a:cubicBezTo>
                      <a:pt x="49066" y="52662"/>
                      <a:pt x="49162" y="53221"/>
                      <a:pt x="49269" y="53793"/>
                    </a:cubicBezTo>
                    <a:cubicBezTo>
                      <a:pt x="49328" y="54150"/>
                      <a:pt x="49412" y="54519"/>
                      <a:pt x="49543" y="54853"/>
                    </a:cubicBezTo>
                    <a:cubicBezTo>
                      <a:pt x="49674" y="55198"/>
                      <a:pt x="49983" y="55460"/>
                      <a:pt x="50067" y="55853"/>
                    </a:cubicBezTo>
                    <a:cubicBezTo>
                      <a:pt x="50162" y="56258"/>
                      <a:pt x="50579" y="56519"/>
                      <a:pt x="50614" y="56972"/>
                    </a:cubicBezTo>
                    <a:cubicBezTo>
                      <a:pt x="50626" y="57008"/>
                      <a:pt x="50650" y="57055"/>
                      <a:pt x="50674" y="57067"/>
                    </a:cubicBezTo>
                    <a:cubicBezTo>
                      <a:pt x="51007" y="57174"/>
                      <a:pt x="51126" y="57424"/>
                      <a:pt x="51257" y="57734"/>
                    </a:cubicBezTo>
                    <a:cubicBezTo>
                      <a:pt x="51388" y="58043"/>
                      <a:pt x="51781" y="58174"/>
                      <a:pt x="51912" y="58520"/>
                    </a:cubicBezTo>
                    <a:cubicBezTo>
                      <a:pt x="51924" y="58544"/>
                      <a:pt x="51948" y="58567"/>
                      <a:pt x="51972" y="58567"/>
                    </a:cubicBezTo>
                    <a:cubicBezTo>
                      <a:pt x="52293" y="58615"/>
                      <a:pt x="52472" y="58817"/>
                      <a:pt x="52567" y="59115"/>
                    </a:cubicBezTo>
                    <a:cubicBezTo>
                      <a:pt x="52567" y="59139"/>
                      <a:pt x="52579" y="59175"/>
                      <a:pt x="52591" y="59186"/>
                    </a:cubicBezTo>
                    <a:cubicBezTo>
                      <a:pt x="52995" y="59460"/>
                      <a:pt x="53388" y="59734"/>
                      <a:pt x="53793" y="59984"/>
                    </a:cubicBezTo>
                    <a:cubicBezTo>
                      <a:pt x="54067" y="60139"/>
                      <a:pt x="54377" y="60246"/>
                      <a:pt x="54662" y="60389"/>
                    </a:cubicBezTo>
                    <a:cubicBezTo>
                      <a:pt x="55079" y="60579"/>
                      <a:pt x="55496" y="60818"/>
                      <a:pt x="55924" y="60972"/>
                    </a:cubicBezTo>
                    <a:cubicBezTo>
                      <a:pt x="56377" y="61139"/>
                      <a:pt x="56841" y="61234"/>
                      <a:pt x="57306" y="61341"/>
                    </a:cubicBezTo>
                    <a:cubicBezTo>
                      <a:pt x="58068" y="61520"/>
                      <a:pt x="58830" y="61746"/>
                      <a:pt x="59592" y="61842"/>
                    </a:cubicBezTo>
                    <a:cubicBezTo>
                      <a:pt x="60115" y="61905"/>
                      <a:pt x="60645" y="61921"/>
                      <a:pt x="61172" y="61921"/>
                    </a:cubicBezTo>
                    <a:cubicBezTo>
                      <a:pt x="61436" y="61921"/>
                      <a:pt x="61699" y="61917"/>
                      <a:pt x="61961" y="61913"/>
                    </a:cubicBezTo>
                    <a:cubicBezTo>
                      <a:pt x="62592" y="61913"/>
                      <a:pt x="63235" y="61901"/>
                      <a:pt x="63866" y="61818"/>
                    </a:cubicBezTo>
                    <a:cubicBezTo>
                      <a:pt x="64640" y="61711"/>
                      <a:pt x="65402" y="61520"/>
                      <a:pt x="66176" y="61365"/>
                    </a:cubicBezTo>
                    <a:cubicBezTo>
                      <a:pt x="66426" y="61306"/>
                      <a:pt x="66688" y="61270"/>
                      <a:pt x="66926" y="61187"/>
                    </a:cubicBezTo>
                    <a:cubicBezTo>
                      <a:pt x="67688" y="60901"/>
                      <a:pt x="68438" y="60603"/>
                      <a:pt x="69200" y="60306"/>
                    </a:cubicBezTo>
                    <a:cubicBezTo>
                      <a:pt x="69640" y="60127"/>
                      <a:pt x="70093" y="59972"/>
                      <a:pt x="70533" y="59770"/>
                    </a:cubicBezTo>
                    <a:cubicBezTo>
                      <a:pt x="70724" y="59675"/>
                      <a:pt x="71010" y="59663"/>
                      <a:pt x="71010" y="59294"/>
                    </a:cubicBezTo>
                    <a:cubicBezTo>
                      <a:pt x="70998" y="56174"/>
                      <a:pt x="71010" y="53067"/>
                      <a:pt x="71010" y="49947"/>
                    </a:cubicBezTo>
                    <a:cubicBezTo>
                      <a:pt x="71010" y="49888"/>
                      <a:pt x="70986" y="49816"/>
                      <a:pt x="70986" y="49733"/>
                    </a:cubicBezTo>
                    <a:cubicBezTo>
                      <a:pt x="70414" y="50150"/>
                      <a:pt x="69890" y="50566"/>
                      <a:pt x="69331" y="50924"/>
                    </a:cubicBezTo>
                    <a:cubicBezTo>
                      <a:pt x="68462" y="51483"/>
                      <a:pt x="67581" y="52019"/>
                      <a:pt x="66604" y="52376"/>
                    </a:cubicBezTo>
                    <a:cubicBezTo>
                      <a:pt x="65890" y="52626"/>
                      <a:pt x="65176" y="52900"/>
                      <a:pt x="64461" y="53162"/>
                    </a:cubicBezTo>
                    <a:cubicBezTo>
                      <a:pt x="64235" y="53245"/>
                      <a:pt x="64009" y="53329"/>
                      <a:pt x="63747" y="53424"/>
                    </a:cubicBezTo>
                    <a:cubicBezTo>
                      <a:pt x="63702" y="53415"/>
                      <a:pt x="63629" y="53392"/>
                      <a:pt x="63550" y="53392"/>
                    </a:cubicBezTo>
                    <a:cubicBezTo>
                      <a:pt x="63525" y="53392"/>
                      <a:pt x="63499" y="53394"/>
                      <a:pt x="63473" y="53400"/>
                    </a:cubicBezTo>
                    <a:cubicBezTo>
                      <a:pt x="63199" y="53448"/>
                      <a:pt x="62937" y="53567"/>
                      <a:pt x="62663" y="53591"/>
                    </a:cubicBezTo>
                    <a:cubicBezTo>
                      <a:pt x="62430" y="53611"/>
                      <a:pt x="62193" y="53627"/>
                      <a:pt x="61956" y="53627"/>
                    </a:cubicBezTo>
                    <a:cubicBezTo>
                      <a:pt x="61770" y="53627"/>
                      <a:pt x="61585" y="53617"/>
                      <a:pt x="61401" y="53591"/>
                    </a:cubicBezTo>
                    <a:cubicBezTo>
                      <a:pt x="60699" y="53507"/>
                      <a:pt x="60020" y="53364"/>
                      <a:pt x="59330" y="53233"/>
                    </a:cubicBezTo>
                    <a:cubicBezTo>
                      <a:pt x="58758" y="53126"/>
                      <a:pt x="58234" y="52876"/>
                      <a:pt x="57806" y="52483"/>
                    </a:cubicBezTo>
                    <a:cubicBezTo>
                      <a:pt x="57675" y="52364"/>
                      <a:pt x="57579" y="52186"/>
                      <a:pt x="57508" y="52019"/>
                    </a:cubicBezTo>
                    <a:cubicBezTo>
                      <a:pt x="57341" y="51650"/>
                      <a:pt x="57306" y="51245"/>
                      <a:pt x="57329" y="50840"/>
                    </a:cubicBezTo>
                    <a:cubicBezTo>
                      <a:pt x="57365" y="50376"/>
                      <a:pt x="57341" y="49900"/>
                      <a:pt x="57401" y="49435"/>
                    </a:cubicBezTo>
                    <a:cubicBezTo>
                      <a:pt x="57520" y="48626"/>
                      <a:pt x="57675" y="47828"/>
                      <a:pt x="57829" y="47030"/>
                    </a:cubicBezTo>
                    <a:cubicBezTo>
                      <a:pt x="57877" y="46780"/>
                      <a:pt x="57937" y="46518"/>
                      <a:pt x="57984" y="46268"/>
                    </a:cubicBezTo>
                    <a:cubicBezTo>
                      <a:pt x="58103" y="45673"/>
                      <a:pt x="58210" y="45089"/>
                      <a:pt x="58318" y="44494"/>
                    </a:cubicBezTo>
                    <a:cubicBezTo>
                      <a:pt x="58425" y="43923"/>
                      <a:pt x="58556" y="43351"/>
                      <a:pt x="58651" y="42768"/>
                    </a:cubicBezTo>
                    <a:cubicBezTo>
                      <a:pt x="58758" y="42030"/>
                      <a:pt x="58841" y="41291"/>
                      <a:pt x="58937" y="40553"/>
                    </a:cubicBezTo>
                    <a:cubicBezTo>
                      <a:pt x="59008" y="39922"/>
                      <a:pt x="59151" y="39291"/>
                      <a:pt x="58996" y="38648"/>
                    </a:cubicBezTo>
                    <a:cubicBezTo>
                      <a:pt x="58984" y="38624"/>
                      <a:pt x="59032" y="38589"/>
                      <a:pt x="59032" y="38553"/>
                    </a:cubicBezTo>
                    <a:cubicBezTo>
                      <a:pt x="59056" y="38351"/>
                      <a:pt x="59068" y="38160"/>
                      <a:pt x="59080" y="37958"/>
                    </a:cubicBezTo>
                    <a:cubicBezTo>
                      <a:pt x="59056" y="37922"/>
                      <a:pt x="59127" y="37886"/>
                      <a:pt x="59127" y="37851"/>
                    </a:cubicBezTo>
                    <a:cubicBezTo>
                      <a:pt x="59115" y="37160"/>
                      <a:pt x="59103" y="36481"/>
                      <a:pt x="59080" y="35791"/>
                    </a:cubicBezTo>
                    <a:cubicBezTo>
                      <a:pt x="59056" y="35303"/>
                      <a:pt x="59032" y="34814"/>
                      <a:pt x="58972" y="34338"/>
                    </a:cubicBezTo>
                    <a:cubicBezTo>
                      <a:pt x="58925" y="33910"/>
                      <a:pt x="58830" y="33493"/>
                      <a:pt x="58758" y="33064"/>
                    </a:cubicBezTo>
                    <a:cubicBezTo>
                      <a:pt x="58699" y="32659"/>
                      <a:pt x="58663" y="32255"/>
                      <a:pt x="58568" y="31862"/>
                    </a:cubicBezTo>
                    <a:cubicBezTo>
                      <a:pt x="58413" y="31195"/>
                      <a:pt x="58222" y="30552"/>
                      <a:pt x="58044" y="29897"/>
                    </a:cubicBezTo>
                    <a:cubicBezTo>
                      <a:pt x="57960" y="29588"/>
                      <a:pt x="57901" y="29278"/>
                      <a:pt x="57794" y="28980"/>
                    </a:cubicBezTo>
                    <a:cubicBezTo>
                      <a:pt x="57639" y="28528"/>
                      <a:pt x="57472" y="28075"/>
                      <a:pt x="57282" y="27647"/>
                    </a:cubicBezTo>
                    <a:cubicBezTo>
                      <a:pt x="56996" y="26992"/>
                      <a:pt x="56698" y="26337"/>
                      <a:pt x="56389" y="25694"/>
                    </a:cubicBezTo>
                    <a:cubicBezTo>
                      <a:pt x="56174" y="25266"/>
                      <a:pt x="55913" y="24861"/>
                      <a:pt x="55674" y="24444"/>
                    </a:cubicBezTo>
                    <a:cubicBezTo>
                      <a:pt x="55555" y="24242"/>
                      <a:pt x="55448" y="24039"/>
                      <a:pt x="55317" y="23861"/>
                    </a:cubicBezTo>
                    <a:cubicBezTo>
                      <a:pt x="55067" y="23527"/>
                      <a:pt x="54758" y="23218"/>
                      <a:pt x="54543" y="22861"/>
                    </a:cubicBezTo>
                    <a:cubicBezTo>
                      <a:pt x="54198" y="22289"/>
                      <a:pt x="53734" y="21860"/>
                      <a:pt x="53269" y="21408"/>
                    </a:cubicBezTo>
                    <a:cubicBezTo>
                      <a:pt x="52960" y="21098"/>
                      <a:pt x="52626" y="20813"/>
                      <a:pt x="52317" y="20515"/>
                    </a:cubicBezTo>
                    <a:cubicBezTo>
                      <a:pt x="52257" y="20456"/>
                      <a:pt x="52186" y="20348"/>
                      <a:pt x="52186" y="20265"/>
                    </a:cubicBezTo>
                    <a:cubicBezTo>
                      <a:pt x="52198" y="19694"/>
                      <a:pt x="52245" y="19110"/>
                      <a:pt x="52245" y="18527"/>
                    </a:cubicBezTo>
                    <a:cubicBezTo>
                      <a:pt x="52233" y="18003"/>
                      <a:pt x="52210" y="17479"/>
                      <a:pt x="52150" y="16955"/>
                    </a:cubicBezTo>
                    <a:cubicBezTo>
                      <a:pt x="52103" y="16538"/>
                      <a:pt x="52007" y="16134"/>
                      <a:pt x="51924" y="15729"/>
                    </a:cubicBezTo>
                    <a:cubicBezTo>
                      <a:pt x="51793" y="15122"/>
                      <a:pt x="51698" y="14514"/>
                      <a:pt x="51495" y="13943"/>
                    </a:cubicBezTo>
                    <a:cubicBezTo>
                      <a:pt x="51269" y="13276"/>
                      <a:pt x="50971" y="12633"/>
                      <a:pt x="50662" y="12014"/>
                    </a:cubicBezTo>
                    <a:cubicBezTo>
                      <a:pt x="50340" y="11371"/>
                      <a:pt x="49983" y="10740"/>
                      <a:pt x="49602" y="10145"/>
                    </a:cubicBezTo>
                    <a:cubicBezTo>
                      <a:pt x="49328" y="9728"/>
                      <a:pt x="48971" y="9359"/>
                      <a:pt x="48638" y="8990"/>
                    </a:cubicBezTo>
                    <a:cubicBezTo>
                      <a:pt x="48352" y="8668"/>
                      <a:pt x="48078" y="8323"/>
                      <a:pt x="47745" y="8049"/>
                    </a:cubicBezTo>
                    <a:cubicBezTo>
                      <a:pt x="47197" y="7597"/>
                      <a:pt x="46626" y="7144"/>
                      <a:pt x="46018" y="6763"/>
                    </a:cubicBezTo>
                    <a:cubicBezTo>
                      <a:pt x="45316" y="6311"/>
                      <a:pt x="44590" y="5882"/>
                      <a:pt x="43828" y="5561"/>
                    </a:cubicBezTo>
                    <a:cubicBezTo>
                      <a:pt x="43018" y="5216"/>
                      <a:pt x="42149" y="5001"/>
                      <a:pt x="41304" y="4751"/>
                    </a:cubicBezTo>
                    <a:cubicBezTo>
                      <a:pt x="41101" y="4680"/>
                      <a:pt x="40875" y="4668"/>
                      <a:pt x="40673" y="4632"/>
                    </a:cubicBezTo>
                    <a:cubicBezTo>
                      <a:pt x="40244" y="4549"/>
                      <a:pt x="39815" y="4418"/>
                      <a:pt x="39387" y="4370"/>
                    </a:cubicBezTo>
                    <a:cubicBezTo>
                      <a:pt x="38684" y="4311"/>
                      <a:pt x="37982" y="4299"/>
                      <a:pt x="37279" y="4299"/>
                    </a:cubicBezTo>
                    <a:cubicBezTo>
                      <a:pt x="36303" y="4299"/>
                      <a:pt x="35339" y="4406"/>
                      <a:pt x="34386" y="4620"/>
                    </a:cubicBezTo>
                    <a:cubicBezTo>
                      <a:pt x="33338" y="4846"/>
                      <a:pt x="32302" y="5108"/>
                      <a:pt x="31302" y="5477"/>
                    </a:cubicBezTo>
                    <a:cubicBezTo>
                      <a:pt x="29874" y="6001"/>
                      <a:pt x="28528" y="6692"/>
                      <a:pt x="27242" y="7490"/>
                    </a:cubicBezTo>
                    <a:cubicBezTo>
                      <a:pt x="26528" y="7930"/>
                      <a:pt x="25873" y="8442"/>
                      <a:pt x="25182" y="8930"/>
                    </a:cubicBezTo>
                    <a:cubicBezTo>
                      <a:pt x="23897" y="9823"/>
                      <a:pt x="22777" y="10895"/>
                      <a:pt x="21646" y="11966"/>
                    </a:cubicBezTo>
                    <a:cubicBezTo>
                      <a:pt x="20349" y="13228"/>
                      <a:pt x="19039" y="14490"/>
                      <a:pt x="17717" y="15729"/>
                    </a:cubicBezTo>
                    <a:cubicBezTo>
                      <a:pt x="16920" y="16479"/>
                      <a:pt x="15681" y="17360"/>
                      <a:pt x="14729" y="17800"/>
                    </a:cubicBezTo>
                    <a:cubicBezTo>
                      <a:pt x="14348" y="17979"/>
                      <a:pt x="13967" y="18158"/>
                      <a:pt x="13562" y="18277"/>
                    </a:cubicBezTo>
                    <a:cubicBezTo>
                      <a:pt x="13097" y="18414"/>
                      <a:pt x="12638" y="18491"/>
                      <a:pt x="12186" y="18491"/>
                    </a:cubicBezTo>
                    <a:cubicBezTo>
                      <a:pt x="11505" y="18491"/>
                      <a:pt x="10842" y="18316"/>
                      <a:pt x="10204" y="17908"/>
                    </a:cubicBezTo>
                    <a:cubicBezTo>
                      <a:pt x="9514" y="17467"/>
                      <a:pt x="9038" y="16824"/>
                      <a:pt x="8704" y="16134"/>
                    </a:cubicBezTo>
                    <a:cubicBezTo>
                      <a:pt x="8407" y="15526"/>
                      <a:pt x="8299" y="14824"/>
                      <a:pt x="8109" y="14169"/>
                    </a:cubicBezTo>
                    <a:cubicBezTo>
                      <a:pt x="8049" y="13979"/>
                      <a:pt x="7930" y="13812"/>
                      <a:pt x="7907" y="13621"/>
                    </a:cubicBezTo>
                    <a:cubicBezTo>
                      <a:pt x="7871" y="13407"/>
                      <a:pt x="7918" y="13169"/>
                      <a:pt x="7930" y="12943"/>
                    </a:cubicBezTo>
                    <a:cubicBezTo>
                      <a:pt x="7930" y="12478"/>
                      <a:pt x="7930" y="12002"/>
                      <a:pt x="7930" y="11526"/>
                    </a:cubicBezTo>
                    <a:cubicBezTo>
                      <a:pt x="7930" y="11335"/>
                      <a:pt x="7883" y="11145"/>
                      <a:pt x="7918" y="10966"/>
                    </a:cubicBezTo>
                    <a:cubicBezTo>
                      <a:pt x="7954" y="10740"/>
                      <a:pt x="8085" y="10538"/>
                      <a:pt x="8133" y="10311"/>
                    </a:cubicBezTo>
                    <a:cubicBezTo>
                      <a:pt x="8252" y="9847"/>
                      <a:pt x="8311" y="9371"/>
                      <a:pt x="8442" y="8906"/>
                    </a:cubicBezTo>
                    <a:cubicBezTo>
                      <a:pt x="8621" y="8287"/>
                      <a:pt x="8835" y="7680"/>
                      <a:pt x="9026" y="7073"/>
                    </a:cubicBezTo>
                    <a:cubicBezTo>
                      <a:pt x="9180" y="6573"/>
                      <a:pt x="9323" y="6061"/>
                      <a:pt x="9502" y="5549"/>
                    </a:cubicBezTo>
                    <a:cubicBezTo>
                      <a:pt x="9645" y="5144"/>
                      <a:pt x="9835" y="4751"/>
                      <a:pt x="9990" y="4346"/>
                    </a:cubicBezTo>
                    <a:cubicBezTo>
                      <a:pt x="10431" y="3144"/>
                      <a:pt x="10990" y="1977"/>
                      <a:pt x="11669" y="882"/>
                    </a:cubicBezTo>
                    <a:cubicBezTo>
                      <a:pt x="11836" y="608"/>
                      <a:pt x="11955" y="310"/>
                      <a:pt x="12121"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5" name="Google Shape;855;p53"/>
              <p:cNvSpPr/>
              <p:nvPr/>
            </p:nvSpPr>
            <p:spPr>
              <a:xfrm>
                <a:off x="4197525" y="1654850"/>
                <a:ext cx="345325" cy="408550"/>
              </a:xfrm>
              <a:custGeom>
                <a:rect b="b" l="l" r="r" t="t"/>
                <a:pathLst>
                  <a:path extrusionOk="0" h="16342" w="13813">
                    <a:moveTo>
                      <a:pt x="4793" y="0"/>
                    </a:moveTo>
                    <a:cubicBezTo>
                      <a:pt x="4311" y="0"/>
                      <a:pt x="3829" y="41"/>
                      <a:pt x="3347" y="106"/>
                    </a:cubicBezTo>
                    <a:cubicBezTo>
                      <a:pt x="3025" y="153"/>
                      <a:pt x="2716" y="308"/>
                      <a:pt x="2348" y="427"/>
                    </a:cubicBezTo>
                    <a:lnTo>
                      <a:pt x="2348" y="427"/>
                    </a:lnTo>
                    <a:cubicBezTo>
                      <a:pt x="2351" y="422"/>
                      <a:pt x="2297" y="378"/>
                      <a:pt x="2253" y="378"/>
                    </a:cubicBezTo>
                    <a:cubicBezTo>
                      <a:pt x="2248" y="378"/>
                      <a:pt x="2244" y="378"/>
                      <a:pt x="2239" y="379"/>
                    </a:cubicBezTo>
                    <a:cubicBezTo>
                      <a:pt x="1430" y="618"/>
                      <a:pt x="668" y="939"/>
                      <a:pt x="1" y="1439"/>
                    </a:cubicBezTo>
                    <a:cubicBezTo>
                      <a:pt x="60" y="1641"/>
                      <a:pt x="132" y="1808"/>
                      <a:pt x="191" y="1975"/>
                    </a:cubicBezTo>
                    <a:cubicBezTo>
                      <a:pt x="334" y="1963"/>
                      <a:pt x="477" y="1951"/>
                      <a:pt x="620" y="1927"/>
                    </a:cubicBezTo>
                    <a:cubicBezTo>
                      <a:pt x="620" y="1844"/>
                      <a:pt x="632" y="1761"/>
                      <a:pt x="644" y="1677"/>
                    </a:cubicBezTo>
                    <a:cubicBezTo>
                      <a:pt x="715" y="1701"/>
                      <a:pt x="787" y="1713"/>
                      <a:pt x="858" y="1725"/>
                    </a:cubicBezTo>
                    <a:cubicBezTo>
                      <a:pt x="916" y="1733"/>
                      <a:pt x="979" y="1747"/>
                      <a:pt x="1036" y="1747"/>
                    </a:cubicBezTo>
                    <a:cubicBezTo>
                      <a:pt x="1062" y="1747"/>
                      <a:pt x="1086" y="1744"/>
                      <a:pt x="1108" y="1737"/>
                    </a:cubicBezTo>
                    <a:cubicBezTo>
                      <a:pt x="1346" y="1665"/>
                      <a:pt x="1573" y="1582"/>
                      <a:pt x="1811" y="1487"/>
                    </a:cubicBezTo>
                    <a:cubicBezTo>
                      <a:pt x="1846" y="1415"/>
                      <a:pt x="1870" y="1237"/>
                      <a:pt x="1954" y="1213"/>
                    </a:cubicBezTo>
                    <a:cubicBezTo>
                      <a:pt x="1976" y="1203"/>
                      <a:pt x="2001" y="1199"/>
                      <a:pt x="2026" y="1199"/>
                    </a:cubicBezTo>
                    <a:cubicBezTo>
                      <a:pt x="2121" y="1199"/>
                      <a:pt x="2231" y="1256"/>
                      <a:pt x="2335" y="1284"/>
                    </a:cubicBezTo>
                    <a:cubicBezTo>
                      <a:pt x="2406" y="1308"/>
                      <a:pt x="2454" y="1332"/>
                      <a:pt x="2513" y="1356"/>
                    </a:cubicBezTo>
                    <a:cubicBezTo>
                      <a:pt x="2966" y="1296"/>
                      <a:pt x="3406" y="1225"/>
                      <a:pt x="3847" y="1165"/>
                    </a:cubicBezTo>
                    <a:cubicBezTo>
                      <a:pt x="3930" y="1153"/>
                      <a:pt x="4025" y="1153"/>
                      <a:pt x="4109" y="1141"/>
                    </a:cubicBezTo>
                    <a:cubicBezTo>
                      <a:pt x="4321" y="1125"/>
                      <a:pt x="4532" y="1117"/>
                      <a:pt x="4741" y="1117"/>
                    </a:cubicBezTo>
                    <a:cubicBezTo>
                      <a:pt x="6044" y="1117"/>
                      <a:pt x="7282" y="1437"/>
                      <a:pt x="8431" y="2094"/>
                    </a:cubicBezTo>
                    <a:cubicBezTo>
                      <a:pt x="9752" y="2856"/>
                      <a:pt x="10621" y="4035"/>
                      <a:pt x="11288" y="5368"/>
                    </a:cubicBezTo>
                    <a:cubicBezTo>
                      <a:pt x="11312" y="5416"/>
                      <a:pt x="11276" y="5499"/>
                      <a:pt x="11276" y="5559"/>
                    </a:cubicBezTo>
                    <a:cubicBezTo>
                      <a:pt x="11336" y="5606"/>
                      <a:pt x="11419" y="5654"/>
                      <a:pt x="11431" y="5713"/>
                    </a:cubicBezTo>
                    <a:cubicBezTo>
                      <a:pt x="11610" y="6118"/>
                      <a:pt x="11812" y="6523"/>
                      <a:pt x="11919" y="6940"/>
                    </a:cubicBezTo>
                    <a:cubicBezTo>
                      <a:pt x="12133" y="7821"/>
                      <a:pt x="12324" y="8714"/>
                      <a:pt x="12467" y="9607"/>
                    </a:cubicBezTo>
                    <a:cubicBezTo>
                      <a:pt x="12586" y="10381"/>
                      <a:pt x="12633" y="11166"/>
                      <a:pt x="12681" y="11952"/>
                    </a:cubicBezTo>
                    <a:cubicBezTo>
                      <a:pt x="12705" y="12345"/>
                      <a:pt x="12669" y="12726"/>
                      <a:pt x="12633" y="13119"/>
                    </a:cubicBezTo>
                    <a:cubicBezTo>
                      <a:pt x="12550" y="13988"/>
                      <a:pt x="12467" y="14857"/>
                      <a:pt x="12360" y="15715"/>
                    </a:cubicBezTo>
                    <a:cubicBezTo>
                      <a:pt x="12300" y="16167"/>
                      <a:pt x="12300" y="16203"/>
                      <a:pt x="12741" y="16227"/>
                    </a:cubicBezTo>
                    <a:cubicBezTo>
                      <a:pt x="12788" y="16238"/>
                      <a:pt x="12836" y="16238"/>
                      <a:pt x="12872" y="16262"/>
                    </a:cubicBezTo>
                    <a:cubicBezTo>
                      <a:pt x="13026" y="16311"/>
                      <a:pt x="13134" y="16342"/>
                      <a:pt x="13213" y="16342"/>
                    </a:cubicBezTo>
                    <a:cubicBezTo>
                      <a:pt x="13366" y="16342"/>
                      <a:pt x="13408" y="16227"/>
                      <a:pt x="13455" y="15905"/>
                    </a:cubicBezTo>
                    <a:cubicBezTo>
                      <a:pt x="13586" y="14965"/>
                      <a:pt x="13717" y="14012"/>
                      <a:pt x="13765" y="13071"/>
                    </a:cubicBezTo>
                    <a:cubicBezTo>
                      <a:pt x="13812" y="12309"/>
                      <a:pt x="13741" y="11536"/>
                      <a:pt x="13729" y="10774"/>
                    </a:cubicBezTo>
                    <a:cubicBezTo>
                      <a:pt x="13717" y="9523"/>
                      <a:pt x="13455" y="8309"/>
                      <a:pt x="13122" y="7118"/>
                    </a:cubicBezTo>
                    <a:cubicBezTo>
                      <a:pt x="12955" y="6535"/>
                      <a:pt x="12717" y="5987"/>
                      <a:pt x="12503" y="5428"/>
                    </a:cubicBezTo>
                    <a:cubicBezTo>
                      <a:pt x="12217" y="4701"/>
                      <a:pt x="11883" y="4023"/>
                      <a:pt x="11407" y="3415"/>
                    </a:cubicBezTo>
                    <a:cubicBezTo>
                      <a:pt x="11181" y="3130"/>
                      <a:pt x="10931" y="2880"/>
                      <a:pt x="10681" y="2618"/>
                    </a:cubicBezTo>
                    <a:cubicBezTo>
                      <a:pt x="10395" y="2308"/>
                      <a:pt x="10133" y="1975"/>
                      <a:pt x="9812" y="1701"/>
                    </a:cubicBezTo>
                    <a:cubicBezTo>
                      <a:pt x="8847" y="915"/>
                      <a:pt x="7716" y="487"/>
                      <a:pt x="6526" y="201"/>
                    </a:cubicBezTo>
                    <a:cubicBezTo>
                      <a:pt x="5948" y="58"/>
                      <a:pt x="5371" y="0"/>
                      <a:pt x="4793"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56" name="Google Shape;856;p53"/>
            <p:cNvGrpSpPr/>
            <p:nvPr/>
          </p:nvGrpSpPr>
          <p:grpSpPr>
            <a:xfrm rot="2392154">
              <a:off x="7587560" y="3837738"/>
              <a:ext cx="1686441" cy="1861542"/>
              <a:chOff x="767650" y="2246550"/>
              <a:chExt cx="665275" cy="734350"/>
            </a:xfrm>
          </p:grpSpPr>
          <p:sp>
            <p:nvSpPr>
              <p:cNvPr id="857" name="Google Shape;857;p53"/>
              <p:cNvSpPr/>
              <p:nvPr/>
            </p:nvSpPr>
            <p:spPr>
              <a:xfrm>
                <a:off x="767650" y="2367675"/>
                <a:ext cx="665275" cy="613225"/>
              </a:xfrm>
              <a:custGeom>
                <a:rect b="b" l="l" r="r" t="t"/>
                <a:pathLst>
                  <a:path extrusionOk="0" h="24529" w="26611">
                    <a:moveTo>
                      <a:pt x="21884" y="6144"/>
                    </a:moveTo>
                    <a:cubicBezTo>
                      <a:pt x="22015" y="6144"/>
                      <a:pt x="22146" y="6299"/>
                      <a:pt x="22146" y="6430"/>
                    </a:cubicBezTo>
                    <a:cubicBezTo>
                      <a:pt x="22146" y="6621"/>
                      <a:pt x="22015" y="6740"/>
                      <a:pt x="21824" y="6740"/>
                    </a:cubicBezTo>
                    <a:cubicBezTo>
                      <a:pt x="21693" y="6740"/>
                      <a:pt x="21551" y="6597"/>
                      <a:pt x="21551" y="6466"/>
                    </a:cubicBezTo>
                    <a:cubicBezTo>
                      <a:pt x="21551" y="6323"/>
                      <a:pt x="21741" y="6144"/>
                      <a:pt x="21884" y="6144"/>
                    </a:cubicBezTo>
                    <a:close/>
                    <a:moveTo>
                      <a:pt x="18554" y="5625"/>
                    </a:moveTo>
                    <a:cubicBezTo>
                      <a:pt x="18737" y="5625"/>
                      <a:pt x="18872" y="5734"/>
                      <a:pt x="19015" y="5823"/>
                    </a:cubicBezTo>
                    <a:cubicBezTo>
                      <a:pt x="19122" y="5882"/>
                      <a:pt x="19157" y="6049"/>
                      <a:pt x="19205" y="6133"/>
                    </a:cubicBezTo>
                    <a:cubicBezTo>
                      <a:pt x="19134" y="6406"/>
                      <a:pt x="19062" y="6585"/>
                      <a:pt x="18907" y="6775"/>
                    </a:cubicBezTo>
                    <a:cubicBezTo>
                      <a:pt x="18802" y="6909"/>
                      <a:pt x="18696" y="6949"/>
                      <a:pt x="18592" y="6949"/>
                    </a:cubicBezTo>
                    <a:cubicBezTo>
                      <a:pt x="18473" y="6949"/>
                      <a:pt x="18355" y="6896"/>
                      <a:pt x="18241" y="6871"/>
                    </a:cubicBezTo>
                    <a:cubicBezTo>
                      <a:pt x="18062" y="6835"/>
                      <a:pt x="17895" y="6418"/>
                      <a:pt x="17919" y="6192"/>
                    </a:cubicBezTo>
                    <a:cubicBezTo>
                      <a:pt x="17943" y="5918"/>
                      <a:pt x="18062" y="5775"/>
                      <a:pt x="18348" y="5668"/>
                    </a:cubicBezTo>
                    <a:cubicBezTo>
                      <a:pt x="18423" y="5638"/>
                      <a:pt x="18491" y="5625"/>
                      <a:pt x="18554" y="5625"/>
                    </a:cubicBezTo>
                    <a:close/>
                    <a:moveTo>
                      <a:pt x="7770" y="7126"/>
                    </a:moveTo>
                    <a:cubicBezTo>
                      <a:pt x="7802" y="7126"/>
                      <a:pt x="7836" y="7129"/>
                      <a:pt x="7870" y="7133"/>
                    </a:cubicBezTo>
                    <a:cubicBezTo>
                      <a:pt x="8287" y="7133"/>
                      <a:pt x="8620" y="7454"/>
                      <a:pt x="8608" y="7835"/>
                    </a:cubicBezTo>
                    <a:cubicBezTo>
                      <a:pt x="8597" y="8186"/>
                      <a:pt x="8171" y="8514"/>
                      <a:pt x="7761" y="8514"/>
                    </a:cubicBezTo>
                    <a:cubicBezTo>
                      <a:pt x="7754" y="8514"/>
                      <a:pt x="7747" y="8514"/>
                      <a:pt x="7739" y="8514"/>
                    </a:cubicBezTo>
                    <a:cubicBezTo>
                      <a:pt x="7513" y="8514"/>
                      <a:pt x="7215" y="8157"/>
                      <a:pt x="7215" y="7907"/>
                    </a:cubicBezTo>
                    <a:cubicBezTo>
                      <a:pt x="7237" y="7362"/>
                      <a:pt x="7428" y="7126"/>
                      <a:pt x="7770" y="7126"/>
                    </a:cubicBezTo>
                    <a:close/>
                    <a:moveTo>
                      <a:pt x="10823" y="8561"/>
                    </a:moveTo>
                    <a:cubicBezTo>
                      <a:pt x="11073" y="8561"/>
                      <a:pt x="11144" y="8645"/>
                      <a:pt x="11144" y="8907"/>
                    </a:cubicBezTo>
                    <a:cubicBezTo>
                      <a:pt x="11133" y="9056"/>
                      <a:pt x="11177" y="9205"/>
                      <a:pt x="10978" y="9205"/>
                    </a:cubicBezTo>
                    <a:cubicBezTo>
                      <a:pt x="10970" y="9205"/>
                      <a:pt x="10962" y="9205"/>
                      <a:pt x="10954" y="9204"/>
                    </a:cubicBezTo>
                    <a:cubicBezTo>
                      <a:pt x="10704" y="9192"/>
                      <a:pt x="10466" y="9014"/>
                      <a:pt x="10466" y="8823"/>
                    </a:cubicBezTo>
                    <a:cubicBezTo>
                      <a:pt x="10466" y="8669"/>
                      <a:pt x="10609" y="8561"/>
                      <a:pt x="10823" y="8561"/>
                    </a:cubicBezTo>
                    <a:close/>
                    <a:moveTo>
                      <a:pt x="19725" y="12379"/>
                    </a:moveTo>
                    <a:cubicBezTo>
                      <a:pt x="19836" y="12379"/>
                      <a:pt x="19951" y="12411"/>
                      <a:pt x="20062" y="12479"/>
                    </a:cubicBezTo>
                    <a:cubicBezTo>
                      <a:pt x="20110" y="12502"/>
                      <a:pt x="20169" y="12502"/>
                      <a:pt x="20205" y="12526"/>
                    </a:cubicBezTo>
                    <a:cubicBezTo>
                      <a:pt x="20253" y="12562"/>
                      <a:pt x="20300" y="12610"/>
                      <a:pt x="20324" y="12657"/>
                    </a:cubicBezTo>
                    <a:cubicBezTo>
                      <a:pt x="20360" y="12729"/>
                      <a:pt x="20348" y="12812"/>
                      <a:pt x="20372" y="12883"/>
                    </a:cubicBezTo>
                    <a:cubicBezTo>
                      <a:pt x="20515" y="13217"/>
                      <a:pt x="20455" y="13455"/>
                      <a:pt x="20134" y="13622"/>
                    </a:cubicBezTo>
                    <a:cubicBezTo>
                      <a:pt x="19991" y="13705"/>
                      <a:pt x="19836" y="13729"/>
                      <a:pt x="19681" y="13776"/>
                    </a:cubicBezTo>
                    <a:cubicBezTo>
                      <a:pt x="19336" y="13753"/>
                      <a:pt x="19134" y="13514"/>
                      <a:pt x="19134" y="13181"/>
                    </a:cubicBezTo>
                    <a:cubicBezTo>
                      <a:pt x="19134" y="13026"/>
                      <a:pt x="19086" y="12883"/>
                      <a:pt x="19169" y="12729"/>
                    </a:cubicBezTo>
                    <a:cubicBezTo>
                      <a:pt x="19296" y="12506"/>
                      <a:pt x="19503" y="12379"/>
                      <a:pt x="19725" y="12379"/>
                    </a:cubicBezTo>
                    <a:close/>
                    <a:moveTo>
                      <a:pt x="19771" y="15419"/>
                    </a:moveTo>
                    <a:cubicBezTo>
                      <a:pt x="19777" y="15419"/>
                      <a:pt x="19783" y="15419"/>
                      <a:pt x="19788" y="15419"/>
                    </a:cubicBezTo>
                    <a:cubicBezTo>
                      <a:pt x="20003" y="15419"/>
                      <a:pt x="20134" y="15550"/>
                      <a:pt x="20134" y="15753"/>
                    </a:cubicBezTo>
                    <a:cubicBezTo>
                      <a:pt x="20122" y="15979"/>
                      <a:pt x="19967" y="16134"/>
                      <a:pt x="19753" y="16134"/>
                    </a:cubicBezTo>
                    <a:cubicBezTo>
                      <a:pt x="19586" y="16134"/>
                      <a:pt x="19372" y="15931"/>
                      <a:pt x="19372" y="15777"/>
                    </a:cubicBezTo>
                    <a:cubicBezTo>
                      <a:pt x="19383" y="15603"/>
                      <a:pt x="19585" y="15419"/>
                      <a:pt x="19771" y="15419"/>
                    </a:cubicBezTo>
                    <a:close/>
                    <a:moveTo>
                      <a:pt x="14847" y="1"/>
                    </a:moveTo>
                    <a:cubicBezTo>
                      <a:pt x="14812" y="37"/>
                      <a:pt x="14764" y="72"/>
                      <a:pt x="14728" y="120"/>
                    </a:cubicBezTo>
                    <a:cubicBezTo>
                      <a:pt x="14490" y="465"/>
                      <a:pt x="14276" y="822"/>
                      <a:pt x="14038" y="1156"/>
                    </a:cubicBezTo>
                    <a:cubicBezTo>
                      <a:pt x="13823" y="1453"/>
                      <a:pt x="13573" y="1727"/>
                      <a:pt x="13359" y="2025"/>
                    </a:cubicBezTo>
                    <a:cubicBezTo>
                      <a:pt x="12954" y="2573"/>
                      <a:pt x="12418" y="2977"/>
                      <a:pt x="11930" y="3442"/>
                    </a:cubicBezTo>
                    <a:cubicBezTo>
                      <a:pt x="11645" y="3716"/>
                      <a:pt x="11264" y="3799"/>
                      <a:pt x="10883" y="3799"/>
                    </a:cubicBezTo>
                    <a:cubicBezTo>
                      <a:pt x="10549" y="3799"/>
                      <a:pt x="10204" y="3763"/>
                      <a:pt x="9882" y="3716"/>
                    </a:cubicBezTo>
                    <a:cubicBezTo>
                      <a:pt x="9239" y="3632"/>
                      <a:pt x="8597" y="3549"/>
                      <a:pt x="7954" y="3430"/>
                    </a:cubicBezTo>
                    <a:cubicBezTo>
                      <a:pt x="7358" y="3323"/>
                      <a:pt x="6787" y="3120"/>
                      <a:pt x="6299" y="2739"/>
                    </a:cubicBezTo>
                    <a:cubicBezTo>
                      <a:pt x="6263" y="2715"/>
                      <a:pt x="6227" y="2704"/>
                      <a:pt x="6191" y="2692"/>
                    </a:cubicBezTo>
                    <a:cubicBezTo>
                      <a:pt x="6072" y="2799"/>
                      <a:pt x="5941" y="2906"/>
                      <a:pt x="5822" y="3001"/>
                    </a:cubicBezTo>
                    <a:cubicBezTo>
                      <a:pt x="5406" y="3335"/>
                      <a:pt x="4965" y="3656"/>
                      <a:pt x="4572" y="4025"/>
                    </a:cubicBezTo>
                    <a:cubicBezTo>
                      <a:pt x="3977" y="4597"/>
                      <a:pt x="3405" y="5204"/>
                      <a:pt x="2834" y="5811"/>
                    </a:cubicBezTo>
                    <a:cubicBezTo>
                      <a:pt x="2632" y="6037"/>
                      <a:pt x="2477" y="6299"/>
                      <a:pt x="2322" y="6549"/>
                    </a:cubicBezTo>
                    <a:cubicBezTo>
                      <a:pt x="1870" y="7311"/>
                      <a:pt x="1441" y="8085"/>
                      <a:pt x="1000" y="8859"/>
                    </a:cubicBezTo>
                    <a:cubicBezTo>
                      <a:pt x="929" y="8978"/>
                      <a:pt x="846" y="9097"/>
                      <a:pt x="810" y="9216"/>
                    </a:cubicBezTo>
                    <a:cubicBezTo>
                      <a:pt x="691" y="9597"/>
                      <a:pt x="607" y="9990"/>
                      <a:pt x="476" y="10371"/>
                    </a:cubicBezTo>
                    <a:cubicBezTo>
                      <a:pt x="131" y="11359"/>
                      <a:pt x="48" y="12383"/>
                      <a:pt x="12" y="13419"/>
                    </a:cubicBezTo>
                    <a:cubicBezTo>
                      <a:pt x="0" y="13919"/>
                      <a:pt x="60" y="14419"/>
                      <a:pt x="84" y="14919"/>
                    </a:cubicBezTo>
                    <a:cubicBezTo>
                      <a:pt x="119" y="15550"/>
                      <a:pt x="262" y="16158"/>
                      <a:pt x="476" y="16741"/>
                    </a:cubicBezTo>
                    <a:cubicBezTo>
                      <a:pt x="703" y="17396"/>
                      <a:pt x="977" y="18039"/>
                      <a:pt x="1286" y="18658"/>
                    </a:cubicBezTo>
                    <a:cubicBezTo>
                      <a:pt x="1691" y="19456"/>
                      <a:pt x="2227" y="20182"/>
                      <a:pt x="2858" y="20825"/>
                    </a:cubicBezTo>
                    <a:cubicBezTo>
                      <a:pt x="3477" y="21456"/>
                      <a:pt x="4167" y="22015"/>
                      <a:pt x="4906" y="22515"/>
                    </a:cubicBezTo>
                    <a:cubicBezTo>
                      <a:pt x="5739" y="23087"/>
                      <a:pt x="6644" y="23528"/>
                      <a:pt x="7620" y="23813"/>
                    </a:cubicBezTo>
                    <a:cubicBezTo>
                      <a:pt x="8239" y="23992"/>
                      <a:pt x="8835" y="24206"/>
                      <a:pt x="9478" y="24290"/>
                    </a:cubicBezTo>
                    <a:cubicBezTo>
                      <a:pt x="10244" y="24392"/>
                      <a:pt x="10999" y="24528"/>
                      <a:pt x="11765" y="24528"/>
                    </a:cubicBezTo>
                    <a:cubicBezTo>
                      <a:pt x="11796" y="24528"/>
                      <a:pt x="11827" y="24528"/>
                      <a:pt x="11859" y="24528"/>
                    </a:cubicBezTo>
                    <a:cubicBezTo>
                      <a:pt x="12335" y="24516"/>
                      <a:pt x="12811" y="24504"/>
                      <a:pt x="13276" y="24444"/>
                    </a:cubicBezTo>
                    <a:cubicBezTo>
                      <a:pt x="13990" y="24349"/>
                      <a:pt x="14728" y="24266"/>
                      <a:pt x="15431" y="24099"/>
                    </a:cubicBezTo>
                    <a:cubicBezTo>
                      <a:pt x="16514" y="23825"/>
                      <a:pt x="17574" y="23480"/>
                      <a:pt x="18562" y="22956"/>
                    </a:cubicBezTo>
                    <a:cubicBezTo>
                      <a:pt x="18812" y="22825"/>
                      <a:pt x="19074" y="22718"/>
                      <a:pt x="19312" y="22575"/>
                    </a:cubicBezTo>
                    <a:cubicBezTo>
                      <a:pt x="19562" y="22420"/>
                      <a:pt x="19836" y="22289"/>
                      <a:pt x="20098" y="22123"/>
                    </a:cubicBezTo>
                    <a:cubicBezTo>
                      <a:pt x="21134" y="21420"/>
                      <a:pt x="22122" y="20658"/>
                      <a:pt x="22991" y="19741"/>
                    </a:cubicBezTo>
                    <a:cubicBezTo>
                      <a:pt x="23098" y="19634"/>
                      <a:pt x="23182" y="19515"/>
                      <a:pt x="23289" y="19408"/>
                    </a:cubicBezTo>
                    <a:cubicBezTo>
                      <a:pt x="23682" y="19027"/>
                      <a:pt x="23991" y="18586"/>
                      <a:pt x="24301" y="18158"/>
                    </a:cubicBezTo>
                    <a:cubicBezTo>
                      <a:pt x="24670" y="17646"/>
                      <a:pt x="25003" y="17110"/>
                      <a:pt x="25265" y="16539"/>
                    </a:cubicBezTo>
                    <a:cubicBezTo>
                      <a:pt x="25444" y="16134"/>
                      <a:pt x="25670" y="15765"/>
                      <a:pt x="25825" y="15360"/>
                    </a:cubicBezTo>
                    <a:cubicBezTo>
                      <a:pt x="26015" y="14836"/>
                      <a:pt x="26170" y="14300"/>
                      <a:pt x="26325" y="13764"/>
                    </a:cubicBezTo>
                    <a:cubicBezTo>
                      <a:pt x="26504" y="13181"/>
                      <a:pt x="26599" y="12586"/>
                      <a:pt x="26587" y="11978"/>
                    </a:cubicBezTo>
                    <a:cubicBezTo>
                      <a:pt x="26587" y="11883"/>
                      <a:pt x="26563" y="11800"/>
                      <a:pt x="26563" y="11705"/>
                    </a:cubicBezTo>
                    <a:cubicBezTo>
                      <a:pt x="26575" y="11252"/>
                      <a:pt x="26611" y="10800"/>
                      <a:pt x="26611" y="10347"/>
                    </a:cubicBezTo>
                    <a:cubicBezTo>
                      <a:pt x="26611" y="10085"/>
                      <a:pt x="26563" y="9835"/>
                      <a:pt x="26551" y="9573"/>
                    </a:cubicBezTo>
                    <a:cubicBezTo>
                      <a:pt x="26539" y="9419"/>
                      <a:pt x="26551" y="9264"/>
                      <a:pt x="26515" y="9121"/>
                    </a:cubicBezTo>
                    <a:cubicBezTo>
                      <a:pt x="26384" y="8597"/>
                      <a:pt x="26254" y="8073"/>
                      <a:pt x="26075" y="7561"/>
                    </a:cubicBezTo>
                    <a:cubicBezTo>
                      <a:pt x="25599" y="6097"/>
                      <a:pt x="24789" y="4823"/>
                      <a:pt x="23729" y="3716"/>
                    </a:cubicBezTo>
                    <a:cubicBezTo>
                      <a:pt x="23206" y="3156"/>
                      <a:pt x="22610" y="2656"/>
                      <a:pt x="21955" y="2263"/>
                    </a:cubicBezTo>
                    <a:cubicBezTo>
                      <a:pt x="21717" y="2120"/>
                      <a:pt x="21539" y="1918"/>
                      <a:pt x="21277" y="1799"/>
                    </a:cubicBezTo>
                    <a:cubicBezTo>
                      <a:pt x="20693" y="1549"/>
                      <a:pt x="20146" y="1227"/>
                      <a:pt x="19550" y="1001"/>
                    </a:cubicBezTo>
                    <a:cubicBezTo>
                      <a:pt x="18919" y="775"/>
                      <a:pt x="18264" y="608"/>
                      <a:pt x="17621" y="429"/>
                    </a:cubicBezTo>
                    <a:cubicBezTo>
                      <a:pt x="16883" y="227"/>
                      <a:pt x="16121" y="167"/>
                      <a:pt x="15359" y="120"/>
                    </a:cubicBezTo>
                    <a:cubicBezTo>
                      <a:pt x="15193" y="108"/>
                      <a:pt x="15026" y="48"/>
                      <a:pt x="14847" y="1"/>
                    </a:cubicBezTo>
                    <a:close/>
                  </a:path>
                </a:pathLst>
              </a:cu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8" name="Google Shape;858;p53"/>
              <p:cNvSpPr/>
              <p:nvPr/>
            </p:nvSpPr>
            <p:spPr>
              <a:xfrm>
                <a:off x="908425" y="2246550"/>
                <a:ext cx="251250" cy="216125"/>
              </a:xfrm>
              <a:custGeom>
                <a:rect b="b" l="l" r="r" t="t"/>
                <a:pathLst>
                  <a:path extrusionOk="0" h="8645" w="10050">
                    <a:moveTo>
                      <a:pt x="5740" y="2465"/>
                    </a:moveTo>
                    <a:cubicBezTo>
                      <a:pt x="5752" y="2488"/>
                      <a:pt x="5764" y="2512"/>
                      <a:pt x="5775" y="2524"/>
                    </a:cubicBezTo>
                    <a:cubicBezTo>
                      <a:pt x="5716" y="2596"/>
                      <a:pt x="5656" y="2679"/>
                      <a:pt x="5597" y="2738"/>
                    </a:cubicBezTo>
                    <a:cubicBezTo>
                      <a:pt x="5573" y="2762"/>
                      <a:pt x="5513" y="2762"/>
                      <a:pt x="5478" y="2774"/>
                    </a:cubicBezTo>
                    <a:cubicBezTo>
                      <a:pt x="5478" y="2727"/>
                      <a:pt x="5442" y="2655"/>
                      <a:pt x="5454" y="2643"/>
                    </a:cubicBezTo>
                    <a:cubicBezTo>
                      <a:pt x="5549" y="2572"/>
                      <a:pt x="5644" y="2524"/>
                      <a:pt x="5740" y="2465"/>
                    </a:cubicBezTo>
                    <a:close/>
                    <a:moveTo>
                      <a:pt x="5692" y="4536"/>
                    </a:moveTo>
                    <a:cubicBezTo>
                      <a:pt x="5752" y="4631"/>
                      <a:pt x="5811" y="4739"/>
                      <a:pt x="5883" y="4834"/>
                    </a:cubicBezTo>
                    <a:cubicBezTo>
                      <a:pt x="5859" y="4846"/>
                      <a:pt x="5823" y="4870"/>
                      <a:pt x="5799" y="4882"/>
                    </a:cubicBezTo>
                    <a:cubicBezTo>
                      <a:pt x="5740" y="4786"/>
                      <a:pt x="5668" y="4691"/>
                      <a:pt x="5609" y="4584"/>
                    </a:cubicBezTo>
                    <a:lnTo>
                      <a:pt x="5692" y="4536"/>
                    </a:lnTo>
                    <a:close/>
                    <a:moveTo>
                      <a:pt x="7871" y="1"/>
                    </a:moveTo>
                    <a:cubicBezTo>
                      <a:pt x="7575" y="1"/>
                      <a:pt x="7275" y="67"/>
                      <a:pt x="6978" y="202"/>
                    </a:cubicBezTo>
                    <a:cubicBezTo>
                      <a:pt x="6264" y="536"/>
                      <a:pt x="5728" y="1072"/>
                      <a:pt x="5311" y="1714"/>
                    </a:cubicBezTo>
                    <a:cubicBezTo>
                      <a:pt x="4799" y="2465"/>
                      <a:pt x="4466" y="3286"/>
                      <a:pt x="4180" y="4143"/>
                    </a:cubicBezTo>
                    <a:cubicBezTo>
                      <a:pt x="4132" y="4262"/>
                      <a:pt x="4120" y="4441"/>
                      <a:pt x="4037" y="4489"/>
                    </a:cubicBezTo>
                    <a:cubicBezTo>
                      <a:pt x="4019" y="4499"/>
                      <a:pt x="3998" y="4503"/>
                      <a:pt x="3974" y="4503"/>
                    </a:cubicBezTo>
                    <a:cubicBezTo>
                      <a:pt x="3885" y="4503"/>
                      <a:pt x="3762" y="4445"/>
                      <a:pt x="3668" y="4417"/>
                    </a:cubicBezTo>
                    <a:cubicBezTo>
                      <a:pt x="3189" y="4282"/>
                      <a:pt x="2702" y="4210"/>
                      <a:pt x="2205" y="4210"/>
                    </a:cubicBezTo>
                    <a:cubicBezTo>
                      <a:pt x="2133" y="4210"/>
                      <a:pt x="2061" y="4212"/>
                      <a:pt x="1989" y="4215"/>
                    </a:cubicBezTo>
                    <a:cubicBezTo>
                      <a:pt x="1358" y="4262"/>
                      <a:pt x="799" y="4501"/>
                      <a:pt x="370" y="4989"/>
                    </a:cubicBezTo>
                    <a:cubicBezTo>
                      <a:pt x="239" y="5132"/>
                      <a:pt x="168" y="5322"/>
                      <a:pt x="60" y="5489"/>
                    </a:cubicBezTo>
                    <a:cubicBezTo>
                      <a:pt x="49" y="5584"/>
                      <a:pt x="49" y="5691"/>
                      <a:pt x="49" y="5786"/>
                    </a:cubicBezTo>
                    <a:cubicBezTo>
                      <a:pt x="25" y="5977"/>
                      <a:pt x="13" y="6167"/>
                      <a:pt x="1" y="6346"/>
                    </a:cubicBezTo>
                    <a:lnTo>
                      <a:pt x="1" y="6727"/>
                    </a:lnTo>
                    <a:cubicBezTo>
                      <a:pt x="60" y="6739"/>
                      <a:pt x="108" y="6763"/>
                      <a:pt x="120" y="6763"/>
                    </a:cubicBezTo>
                    <a:cubicBezTo>
                      <a:pt x="179" y="6882"/>
                      <a:pt x="203" y="6977"/>
                      <a:pt x="251" y="7060"/>
                    </a:cubicBezTo>
                    <a:cubicBezTo>
                      <a:pt x="346" y="7215"/>
                      <a:pt x="453" y="7382"/>
                      <a:pt x="560" y="7537"/>
                    </a:cubicBezTo>
                    <a:cubicBezTo>
                      <a:pt x="596" y="7560"/>
                      <a:pt x="644" y="7572"/>
                      <a:pt x="668" y="7584"/>
                    </a:cubicBezTo>
                    <a:cubicBezTo>
                      <a:pt x="1156" y="7965"/>
                      <a:pt x="1727" y="8168"/>
                      <a:pt x="2335" y="8275"/>
                    </a:cubicBezTo>
                    <a:cubicBezTo>
                      <a:pt x="2966" y="8394"/>
                      <a:pt x="3608" y="8477"/>
                      <a:pt x="4251" y="8561"/>
                    </a:cubicBezTo>
                    <a:cubicBezTo>
                      <a:pt x="4585" y="8608"/>
                      <a:pt x="4918" y="8644"/>
                      <a:pt x="5252" y="8644"/>
                    </a:cubicBezTo>
                    <a:cubicBezTo>
                      <a:pt x="5272" y="8645"/>
                      <a:pt x="5293" y="8645"/>
                      <a:pt x="5314" y="8645"/>
                    </a:cubicBezTo>
                    <a:cubicBezTo>
                      <a:pt x="5674" y="8645"/>
                      <a:pt x="6030" y="8546"/>
                      <a:pt x="6311" y="8287"/>
                    </a:cubicBezTo>
                    <a:cubicBezTo>
                      <a:pt x="6799" y="7834"/>
                      <a:pt x="7335" y="7418"/>
                      <a:pt x="7728" y="6870"/>
                    </a:cubicBezTo>
                    <a:cubicBezTo>
                      <a:pt x="7954" y="6572"/>
                      <a:pt x="8192" y="6298"/>
                      <a:pt x="8407" y="6001"/>
                    </a:cubicBezTo>
                    <a:cubicBezTo>
                      <a:pt x="8645" y="5667"/>
                      <a:pt x="8859" y="5310"/>
                      <a:pt x="9097" y="4965"/>
                    </a:cubicBezTo>
                    <a:cubicBezTo>
                      <a:pt x="9133" y="4917"/>
                      <a:pt x="9181" y="4882"/>
                      <a:pt x="9216" y="4846"/>
                    </a:cubicBezTo>
                    <a:cubicBezTo>
                      <a:pt x="9240" y="4762"/>
                      <a:pt x="9264" y="4679"/>
                      <a:pt x="9288" y="4608"/>
                    </a:cubicBezTo>
                    <a:cubicBezTo>
                      <a:pt x="9466" y="4203"/>
                      <a:pt x="9645" y="3822"/>
                      <a:pt x="9800" y="3417"/>
                    </a:cubicBezTo>
                    <a:cubicBezTo>
                      <a:pt x="10002" y="2929"/>
                      <a:pt x="10050" y="2405"/>
                      <a:pt x="9990" y="1881"/>
                    </a:cubicBezTo>
                    <a:cubicBezTo>
                      <a:pt x="9907" y="1155"/>
                      <a:pt x="9538" y="631"/>
                      <a:pt x="8919" y="286"/>
                    </a:cubicBezTo>
                    <a:cubicBezTo>
                      <a:pt x="8580" y="97"/>
                      <a:pt x="8228" y="1"/>
                      <a:pt x="7871"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9" name="Google Shape;859;p53"/>
              <p:cNvSpPr/>
              <p:nvPr/>
            </p:nvSpPr>
            <p:spPr>
              <a:xfrm>
                <a:off x="948025" y="2545825"/>
                <a:ext cx="35150" cy="34725"/>
              </a:xfrm>
              <a:custGeom>
                <a:rect b="b" l="l" r="r" t="t"/>
                <a:pathLst>
                  <a:path extrusionOk="0" h="1389" w="1406">
                    <a:moveTo>
                      <a:pt x="555" y="0"/>
                    </a:moveTo>
                    <a:cubicBezTo>
                      <a:pt x="213" y="0"/>
                      <a:pt x="22" y="236"/>
                      <a:pt x="0" y="781"/>
                    </a:cubicBezTo>
                    <a:cubicBezTo>
                      <a:pt x="0" y="1031"/>
                      <a:pt x="298" y="1388"/>
                      <a:pt x="524" y="1388"/>
                    </a:cubicBezTo>
                    <a:cubicBezTo>
                      <a:pt x="532" y="1388"/>
                      <a:pt x="539" y="1388"/>
                      <a:pt x="546" y="1388"/>
                    </a:cubicBezTo>
                    <a:cubicBezTo>
                      <a:pt x="956" y="1388"/>
                      <a:pt x="1382" y="1060"/>
                      <a:pt x="1393" y="709"/>
                    </a:cubicBezTo>
                    <a:cubicBezTo>
                      <a:pt x="1405" y="328"/>
                      <a:pt x="1072" y="7"/>
                      <a:pt x="655" y="7"/>
                    </a:cubicBezTo>
                    <a:cubicBezTo>
                      <a:pt x="621" y="3"/>
                      <a:pt x="587" y="0"/>
                      <a:pt x="555"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0" name="Google Shape;860;p53"/>
              <p:cNvSpPr/>
              <p:nvPr/>
            </p:nvSpPr>
            <p:spPr>
              <a:xfrm>
                <a:off x="1244775" y="2677150"/>
                <a:ext cx="35750" cy="34950"/>
              </a:xfrm>
              <a:custGeom>
                <a:rect b="b" l="l" r="r" t="t"/>
                <a:pathLst>
                  <a:path extrusionOk="0" h="1398" w="1430">
                    <a:moveTo>
                      <a:pt x="640" y="0"/>
                    </a:moveTo>
                    <a:cubicBezTo>
                      <a:pt x="418" y="0"/>
                      <a:pt x="211" y="127"/>
                      <a:pt x="84" y="350"/>
                    </a:cubicBezTo>
                    <a:cubicBezTo>
                      <a:pt x="1" y="504"/>
                      <a:pt x="49" y="647"/>
                      <a:pt x="49" y="802"/>
                    </a:cubicBezTo>
                    <a:cubicBezTo>
                      <a:pt x="49" y="1135"/>
                      <a:pt x="251" y="1374"/>
                      <a:pt x="596" y="1397"/>
                    </a:cubicBezTo>
                    <a:cubicBezTo>
                      <a:pt x="751" y="1350"/>
                      <a:pt x="906" y="1326"/>
                      <a:pt x="1049" y="1243"/>
                    </a:cubicBezTo>
                    <a:cubicBezTo>
                      <a:pt x="1370" y="1076"/>
                      <a:pt x="1430" y="838"/>
                      <a:pt x="1287" y="504"/>
                    </a:cubicBezTo>
                    <a:cubicBezTo>
                      <a:pt x="1263" y="433"/>
                      <a:pt x="1263" y="350"/>
                      <a:pt x="1239" y="278"/>
                    </a:cubicBezTo>
                    <a:cubicBezTo>
                      <a:pt x="1215" y="231"/>
                      <a:pt x="1168" y="183"/>
                      <a:pt x="1120" y="147"/>
                    </a:cubicBezTo>
                    <a:cubicBezTo>
                      <a:pt x="1084" y="123"/>
                      <a:pt x="1013" y="123"/>
                      <a:pt x="977" y="100"/>
                    </a:cubicBezTo>
                    <a:cubicBezTo>
                      <a:pt x="866" y="32"/>
                      <a:pt x="751" y="0"/>
                      <a:pt x="640"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1" name="Google Shape;861;p53"/>
              <p:cNvSpPr/>
              <p:nvPr/>
            </p:nvSpPr>
            <p:spPr>
              <a:xfrm>
                <a:off x="1215025" y="2508300"/>
                <a:ext cx="32750" cy="33100"/>
              </a:xfrm>
              <a:custGeom>
                <a:rect b="b" l="l" r="r" t="t"/>
                <a:pathLst>
                  <a:path extrusionOk="0" h="1324" w="1310">
                    <a:moveTo>
                      <a:pt x="659" y="0"/>
                    </a:moveTo>
                    <a:cubicBezTo>
                      <a:pt x="596" y="0"/>
                      <a:pt x="528" y="13"/>
                      <a:pt x="453" y="43"/>
                    </a:cubicBezTo>
                    <a:cubicBezTo>
                      <a:pt x="167" y="150"/>
                      <a:pt x="48" y="293"/>
                      <a:pt x="24" y="567"/>
                    </a:cubicBezTo>
                    <a:cubicBezTo>
                      <a:pt x="0" y="793"/>
                      <a:pt x="167" y="1210"/>
                      <a:pt x="346" y="1246"/>
                    </a:cubicBezTo>
                    <a:cubicBezTo>
                      <a:pt x="460" y="1271"/>
                      <a:pt x="578" y="1324"/>
                      <a:pt x="697" y="1324"/>
                    </a:cubicBezTo>
                    <a:cubicBezTo>
                      <a:pt x="801" y="1324"/>
                      <a:pt x="907" y="1284"/>
                      <a:pt x="1012" y="1150"/>
                    </a:cubicBezTo>
                    <a:cubicBezTo>
                      <a:pt x="1167" y="972"/>
                      <a:pt x="1239" y="781"/>
                      <a:pt x="1310" y="508"/>
                    </a:cubicBezTo>
                    <a:cubicBezTo>
                      <a:pt x="1262" y="424"/>
                      <a:pt x="1227" y="257"/>
                      <a:pt x="1120" y="198"/>
                    </a:cubicBezTo>
                    <a:cubicBezTo>
                      <a:pt x="977" y="109"/>
                      <a:pt x="842" y="0"/>
                      <a:pt x="659"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2" name="Google Shape;862;p53"/>
              <p:cNvSpPr/>
              <p:nvPr/>
            </p:nvSpPr>
            <p:spPr>
              <a:xfrm>
                <a:off x="1251925" y="2753125"/>
                <a:ext cx="19075" cy="17900"/>
              </a:xfrm>
              <a:custGeom>
                <a:rect b="b" l="l" r="r" t="t"/>
                <a:pathLst>
                  <a:path extrusionOk="0" h="716" w="763">
                    <a:moveTo>
                      <a:pt x="400" y="1"/>
                    </a:moveTo>
                    <a:cubicBezTo>
                      <a:pt x="214" y="1"/>
                      <a:pt x="12" y="185"/>
                      <a:pt x="1" y="359"/>
                    </a:cubicBezTo>
                    <a:cubicBezTo>
                      <a:pt x="1" y="513"/>
                      <a:pt x="215" y="716"/>
                      <a:pt x="382" y="716"/>
                    </a:cubicBezTo>
                    <a:cubicBezTo>
                      <a:pt x="596" y="716"/>
                      <a:pt x="751" y="561"/>
                      <a:pt x="763" y="335"/>
                    </a:cubicBezTo>
                    <a:cubicBezTo>
                      <a:pt x="763" y="132"/>
                      <a:pt x="632" y="1"/>
                      <a:pt x="417" y="1"/>
                    </a:cubicBezTo>
                    <a:cubicBezTo>
                      <a:pt x="412" y="1"/>
                      <a:pt x="406" y="1"/>
                      <a:pt x="400" y="1"/>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3" name="Google Shape;863;p53"/>
              <p:cNvSpPr/>
              <p:nvPr/>
            </p:nvSpPr>
            <p:spPr>
              <a:xfrm>
                <a:off x="1029275" y="2581700"/>
                <a:ext cx="17800" cy="16100"/>
              </a:xfrm>
              <a:custGeom>
                <a:rect b="b" l="l" r="r" t="t"/>
                <a:pathLst>
                  <a:path extrusionOk="0" h="644" w="712">
                    <a:moveTo>
                      <a:pt x="358" y="0"/>
                    </a:moveTo>
                    <a:cubicBezTo>
                      <a:pt x="144" y="0"/>
                      <a:pt x="1" y="108"/>
                      <a:pt x="1" y="262"/>
                    </a:cubicBezTo>
                    <a:cubicBezTo>
                      <a:pt x="1" y="453"/>
                      <a:pt x="239" y="631"/>
                      <a:pt x="501" y="643"/>
                    </a:cubicBezTo>
                    <a:cubicBezTo>
                      <a:pt x="509" y="644"/>
                      <a:pt x="516" y="644"/>
                      <a:pt x="523" y="644"/>
                    </a:cubicBezTo>
                    <a:cubicBezTo>
                      <a:pt x="712" y="644"/>
                      <a:pt x="668" y="495"/>
                      <a:pt x="679" y="346"/>
                    </a:cubicBezTo>
                    <a:cubicBezTo>
                      <a:pt x="679" y="84"/>
                      <a:pt x="608" y="0"/>
                      <a:pt x="358"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4" name="Google Shape;864;p53"/>
              <p:cNvSpPr/>
              <p:nvPr/>
            </p:nvSpPr>
            <p:spPr>
              <a:xfrm>
                <a:off x="1306400" y="2521275"/>
                <a:ext cx="15200" cy="14900"/>
              </a:xfrm>
              <a:custGeom>
                <a:rect b="b" l="l" r="r" t="t"/>
                <a:pathLst>
                  <a:path extrusionOk="0" h="596" w="608">
                    <a:moveTo>
                      <a:pt x="334" y="0"/>
                    </a:moveTo>
                    <a:cubicBezTo>
                      <a:pt x="191" y="0"/>
                      <a:pt x="1" y="179"/>
                      <a:pt x="1" y="322"/>
                    </a:cubicBezTo>
                    <a:cubicBezTo>
                      <a:pt x="1" y="453"/>
                      <a:pt x="143" y="596"/>
                      <a:pt x="274" y="596"/>
                    </a:cubicBezTo>
                    <a:cubicBezTo>
                      <a:pt x="465" y="596"/>
                      <a:pt x="596" y="477"/>
                      <a:pt x="596" y="286"/>
                    </a:cubicBezTo>
                    <a:cubicBezTo>
                      <a:pt x="608" y="155"/>
                      <a:pt x="465" y="0"/>
                      <a:pt x="33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865" name="Google Shape;865;p53"/>
            <p:cNvGrpSpPr/>
            <p:nvPr/>
          </p:nvGrpSpPr>
          <p:grpSpPr>
            <a:xfrm flipH="1" rot="699405">
              <a:off x="-531884" y="3818193"/>
              <a:ext cx="2134293" cy="1900633"/>
              <a:chOff x="5256000" y="3243125"/>
              <a:chExt cx="1598925" cy="1423750"/>
            </a:xfrm>
          </p:grpSpPr>
          <p:sp>
            <p:nvSpPr>
              <p:cNvPr id="866" name="Google Shape;866;p53"/>
              <p:cNvSpPr/>
              <p:nvPr/>
            </p:nvSpPr>
            <p:spPr>
              <a:xfrm>
                <a:off x="5256000" y="3697300"/>
                <a:ext cx="1018300" cy="969575"/>
              </a:xfrm>
              <a:custGeom>
                <a:rect b="b" l="l" r="r" t="t"/>
                <a:pathLst>
                  <a:path extrusionOk="0" h="38783" w="40732">
                    <a:moveTo>
                      <a:pt x="33340" y="0"/>
                    </a:moveTo>
                    <a:cubicBezTo>
                      <a:pt x="32560" y="0"/>
                      <a:pt x="31812" y="163"/>
                      <a:pt x="31076" y="382"/>
                    </a:cubicBezTo>
                    <a:cubicBezTo>
                      <a:pt x="30147" y="668"/>
                      <a:pt x="29219" y="977"/>
                      <a:pt x="28409" y="1537"/>
                    </a:cubicBezTo>
                    <a:cubicBezTo>
                      <a:pt x="28123" y="1739"/>
                      <a:pt x="27814" y="1930"/>
                      <a:pt x="27552" y="2156"/>
                    </a:cubicBezTo>
                    <a:cubicBezTo>
                      <a:pt x="26861" y="2727"/>
                      <a:pt x="26159" y="3299"/>
                      <a:pt x="25516" y="3918"/>
                    </a:cubicBezTo>
                    <a:cubicBezTo>
                      <a:pt x="25004" y="4382"/>
                      <a:pt x="24575" y="4930"/>
                      <a:pt x="24099" y="5418"/>
                    </a:cubicBezTo>
                    <a:cubicBezTo>
                      <a:pt x="23789" y="5752"/>
                      <a:pt x="23432" y="6037"/>
                      <a:pt x="23134" y="6359"/>
                    </a:cubicBezTo>
                    <a:cubicBezTo>
                      <a:pt x="22611" y="6954"/>
                      <a:pt x="22099" y="7573"/>
                      <a:pt x="21587" y="8180"/>
                    </a:cubicBezTo>
                    <a:cubicBezTo>
                      <a:pt x="21265" y="8573"/>
                      <a:pt x="20967" y="8978"/>
                      <a:pt x="20646" y="9371"/>
                    </a:cubicBezTo>
                    <a:cubicBezTo>
                      <a:pt x="19860" y="10300"/>
                      <a:pt x="19074" y="11240"/>
                      <a:pt x="18289" y="12169"/>
                    </a:cubicBezTo>
                    <a:cubicBezTo>
                      <a:pt x="17491" y="13110"/>
                      <a:pt x="16693" y="14026"/>
                      <a:pt x="15895" y="14967"/>
                    </a:cubicBezTo>
                    <a:cubicBezTo>
                      <a:pt x="15550" y="15372"/>
                      <a:pt x="15169" y="15765"/>
                      <a:pt x="14919" y="16229"/>
                    </a:cubicBezTo>
                    <a:cubicBezTo>
                      <a:pt x="14741" y="16574"/>
                      <a:pt x="14467" y="16765"/>
                      <a:pt x="14193" y="16991"/>
                    </a:cubicBezTo>
                    <a:cubicBezTo>
                      <a:pt x="14157" y="17015"/>
                      <a:pt x="14121" y="17063"/>
                      <a:pt x="14098" y="17098"/>
                    </a:cubicBezTo>
                    <a:cubicBezTo>
                      <a:pt x="13859" y="17360"/>
                      <a:pt x="13907" y="17872"/>
                      <a:pt x="13407" y="17932"/>
                    </a:cubicBezTo>
                    <a:cubicBezTo>
                      <a:pt x="13383" y="17932"/>
                      <a:pt x="13371" y="17967"/>
                      <a:pt x="13359" y="17991"/>
                    </a:cubicBezTo>
                    <a:cubicBezTo>
                      <a:pt x="12788" y="18610"/>
                      <a:pt x="12204" y="19206"/>
                      <a:pt x="11669" y="19849"/>
                    </a:cubicBezTo>
                    <a:cubicBezTo>
                      <a:pt x="10919" y="20730"/>
                      <a:pt x="10192" y="21635"/>
                      <a:pt x="9490" y="22551"/>
                    </a:cubicBezTo>
                    <a:cubicBezTo>
                      <a:pt x="8966" y="23230"/>
                      <a:pt x="8466" y="23932"/>
                      <a:pt x="7847" y="24516"/>
                    </a:cubicBezTo>
                    <a:cubicBezTo>
                      <a:pt x="7763" y="24599"/>
                      <a:pt x="7716" y="24706"/>
                      <a:pt x="7644" y="24813"/>
                    </a:cubicBezTo>
                    <a:cubicBezTo>
                      <a:pt x="7406" y="25171"/>
                      <a:pt x="7204" y="25564"/>
                      <a:pt x="6918" y="25909"/>
                    </a:cubicBezTo>
                    <a:cubicBezTo>
                      <a:pt x="6466" y="26468"/>
                      <a:pt x="5978" y="26992"/>
                      <a:pt x="5501" y="27528"/>
                    </a:cubicBezTo>
                    <a:cubicBezTo>
                      <a:pt x="5430" y="27600"/>
                      <a:pt x="5394" y="27695"/>
                      <a:pt x="5335" y="27778"/>
                    </a:cubicBezTo>
                    <a:cubicBezTo>
                      <a:pt x="5037" y="28207"/>
                      <a:pt x="4751" y="28647"/>
                      <a:pt x="4430" y="29064"/>
                    </a:cubicBezTo>
                    <a:cubicBezTo>
                      <a:pt x="4073" y="29540"/>
                      <a:pt x="3668" y="29993"/>
                      <a:pt x="3311" y="30469"/>
                    </a:cubicBezTo>
                    <a:cubicBezTo>
                      <a:pt x="2989" y="30898"/>
                      <a:pt x="2703" y="31350"/>
                      <a:pt x="2406" y="31779"/>
                    </a:cubicBezTo>
                    <a:cubicBezTo>
                      <a:pt x="2084" y="32231"/>
                      <a:pt x="1763" y="32672"/>
                      <a:pt x="1441" y="33124"/>
                    </a:cubicBezTo>
                    <a:cubicBezTo>
                      <a:pt x="1358" y="33243"/>
                      <a:pt x="1251" y="33362"/>
                      <a:pt x="1155" y="33493"/>
                    </a:cubicBezTo>
                    <a:cubicBezTo>
                      <a:pt x="1060" y="33600"/>
                      <a:pt x="941" y="33707"/>
                      <a:pt x="894" y="33838"/>
                    </a:cubicBezTo>
                    <a:cubicBezTo>
                      <a:pt x="632" y="34446"/>
                      <a:pt x="405" y="35065"/>
                      <a:pt x="167" y="35684"/>
                    </a:cubicBezTo>
                    <a:cubicBezTo>
                      <a:pt x="1" y="36136"/>
                      <a:pt x="36" y="36577"/>
                      <a:pt x="167" y="37029"/>
                    </a:cubicBezTo>
                    <a:cubicBezTo>
                      <a:pt x="475" y="38059"/>
                      <a:pt x="1265" y="38783"/>
                      <a:pt x="2252" y="38783"/>
                    </a:cubicBezTo>
                    <a:cubicBezTo>
                      <a:pt x="2600" y="38783"/>
                      <a:pt x="2973" y="38693"/>
                      <a:pt x="3358" y="38494"/>
                    </a:cubicBezTo>
                    <a:cubicBezTo>
                      <a:pt x="3513" y="38422"/>
                      <a:pt x="3680" y="38363"/>
                      <a:pt x="3846" y="38303"/>
                    </a:cubicBezTo>
                    <a:cubicBezTo>
                      <a:pt x="4739" y="37994"/>
                      <a:pt x="5597" y="37636"/>
                      <a:pt x="6370" y="37077"/>
                    </a:cubicBezTo>
                    <a:cubicBezTo>
                      <a:pt x="7192" y="36470"/>
                      <a:pt x="8073" y="35946"/>
                      <a:pt x="8930" y="35374"/>
                    </a:cubicBezTo>
                    <a:cubicBezTo>
                      <a:pt x="9323" y="35112"/>
                      <a:pt x="9716" y="34827"/>
                      <a:pt x="10121" y="34565"/>
                    </a:cubicBezTo>
                    <a:cubicBezTo>
                      <a:pt x="10538" y="34303"/>
                      <a:pt x="10978" y="34077"/>
                      <a:pt x="11395" y="33803"/>
                    </a:cubicBezTo>
                    <a:cubicBezTo>
                      <a:pt x="11788" y="33541"/>
                      <a:pt x="12145" y="33231"/>
                      <a:pt x="12538" y="32957"/>
                    </a:cubicBezTo>
                    <a:cubicBezTo>
                      <a:pt x="12931" y="32672"/>
                      <a:pt x="13336" y="32398"/>
                      <a:pt x="13728" y="32124"/>
                    </a:cubicBezTo>
                    <a:cubicBezTo>
                      <a:pt x="13931" y="31993"/>
                      <a:pt x="14121" y="31838"/>
                      <a:pt x="14324" y="31707"/>
                    </a:cubicBezTo>
                    <a:cubicBezTo>
                      <a:pt x="14669" y="31493"/>
                      <a:pt x="15098" y="31398"/>
                      <a:pt x="15276" y="30969"/>
                    </a:cubicBezTo>
                    <a:cubicBezTo>
                      <a:pt x="15288" y="30945"/>
                      <a:pt x="15336" y="30933"/>
                      <a:pt x="15372" y="30909"/>
                    </a:cubicBezTo>
                    <a:cubicBezTo>
                      <a:pt x="16122" y="30445"/>
                      <a:pt x="16884" y="29981"/>
                      <a:pt x="17634" y="29516"/>
                    </a:cubicBezTo>
                    <a:cubicBezTo>
                      <a:pt x="17777" y="29421"/>
                      <a:pt x="17943" y="29350"/>
                      <a:pt x="18074" y="29243"/>
                    </a:cubicBezTo>
                    <a:cubicBezTo>
                      <a:pt x="18777" y="28671"/>
                      <a:pt x="19503" y="28135"/>
                      <a:pt x="20289" y="27683"/>
                    </a:cubicBezTo>
                    <a:cubicBezTo>
                      <a:pt x="20479" y="27564"/>
                      <a:pt x="20622" y="27385"/>
                      <a:pt x="20777" y="27219"/>
                    </a:cubicBezTo>
                    <a:cubicBezTo>
                      <a:pt x="20813" y="27171"/>
                      <a:pt x="20801" y="27076"/>
                      <a:pt x="20813" y="26992"/>
                    </a:cubicBezTo>
                    <a:lnTo>
                      <a:pt x="20813" y="26992"/>
                    </a:lnTo>
                    <a:cubicBezTo>
                      <a:pt x="20741" y="27028"/>
                      <a:pt x="20658" y="27052"/>
                      <a:pt x="20598" y="27099"/>
                    </a:cubicBezTo>
                    <a:cubicBezTo>
                      <a:pt x="20503" y="27195"/>
                      <a:pt x="20408" y="27302"/>
                      <a:pt x="20265" y="27457"/>
                    </a:cubicBezTo>
                    <a:cubicBezTo>
                      <a:pt x="20241" y="26969"/>
                      <a:pt x="20467" y="26754"/>
                      <a:pt x="20741" y="26564"/>
                    </a:cubicBezTo>
                    <a:cubicBezTo>
                      <a:pt x="20765" y="26588"/>
                      <a:pt x="20777" y="26599"/>
                      <a:pt x="20777" y="26599"/>
                    </a:cubicBezTo>
                    <a:cubicBezTo>
                      <a:pt x="20897" y="26860"/>
                      <a:pt x="20950" y="26974"/>
                      <a:pt x="21046" y="26974"/>
                    </a:cubicBezTo>
                    <a:cubicBezTo>
                      <a:pt x="21122" y="26974"/>
                      <a:pt x="21225" y="26904"/>
                      <a:pt x="21408" y="26778"/>
                    </a:cubicBezTo>
                    <a:cubicBezTo>
                      <a:pt x="22146" y="26254"/>
                      <a:pt x="22884" y="25742"/>
                      <a:pt x="23611" y="25206"/>
                    </a:cubicBezTo>
                    <a:cubicBezTo>
                      <a:pt x="23932" y="24968"/>
                      <a:pt x="24194" y="24659"/>
                      <a:pt x="24504" y="24409"/>
                    </a:cubicBezTo>
                    <a:cubicBezTo>
                      <a:pt x="24766" y="24206"/>
                      <a:pt x="25147" y="24123"/>
                      <a:pt x="25313" y="23766"/>
                    </a:cubicBezTo>
                    <a:cubicBezTo>
                      <a:pt x="25337" y="23730"/>
                      <a:pt x="25397" y="23682"/>
                      <a:pt x="25456" y="23670"/>
                    </a:cubicBezTo>
                    <a:cubicBezTo>
                      <a:pt x="25992" y="23587"/>
                      <a:pt x="26313" y="23147"/>
                      <a:pt x="26718" y="22873"/>
                    </a:cubicBezTo>
                    <a:cubicBezTo>
                      <a:pt x="27040" y="22670"/>
                      <a:pt x="27278" y="22337"/>
                      <a:pt x="27564" y="22075"/>
                    </a:cubicBezTo>
                    <a:cubicBezTo>
                      <a:pt x="27802" y="21873"/>
                      <a:pt x="28123" y="21813"/>
                      <a:pt x="28266" y="21444"/>
                    </a:cubicBezTo>
                    <a:cubicBezTo>
                      <a:pt x="28421" y="21087"/>
                      <a:pt x="28814" y="20920"/>
                      <a:pt x="29230" y="20861"/>
                    </a:cubicBezTo>
                    <a:cubicBezTo>
                      <a:pt x="29361" y="20837"/>
                      <a:pt x="29492" y="20718"/>
                      <a:pt x="29611" y="20623"/>
                    </a:cubicBezTo>
                    <a:cubicBezTo>
                      <a:pt x="29695" y="20551"/>
                      <a:pt x="29742" y="20420"/>
                      <a:pt x="29838" y="20349"/>
                    </a:cubicBezTo>
                    <a:cubicBezTo>
                      <a:pt x="30576" y="19789"/>
                      <a:pt x="31338" y="19229"/>
                      <a:pt x="32076" y="18658"/>
                    </a:cubicBezTo>
                    <a:cubicBezTo>
                      <a:pt x="32528" y="18313"/>
                      <a:pt x="32945" y="17932"/>
                      <a:pt x="33398" y="17586"/>
                    </a:cubicBezTo>
                    <a:cubicBezTo>
                      <a:pt x="34076" y="17063"/>
                      <a:pt x="34850" y="16658"/>
                      <a:pt x="35386" y="15955"/>
                    </a:cubicBezTo>
                    <a:cubicBezTo>
                      <a:pt x="35422" y="15908"/>
                      <a:pt x="35469" y="15872"/>
                      <a:pt x="35505" y="15836"/>
                    </a:cubicBezTo>
                    <a:cubicBezTo>
                      <a:pt x="35946" y="15467"/>
                      <a:pt x="36410" y="15146"/>
                      <a:pt x="36815" y="14741"/>
                    </a:cubicBezTo>
                    <a:cubicBezTo>
                      <a:pt x="37470" y="14086"/>
                      <a:pt x="38089" y="13384"/>
                      <a:pt x="38720" y="12693"/>
                    </a:cubicBezTo>
                    <a:cubicBezTo>
                      <a:pt x="38732" y="12669"/>
                      <a:pt x="38732" y="12633"/>
                      <a:pt x="38744" y="12610"/>
                    </a:cubicBezTo>
                    <a:cubicBezTo>
                      <a:pt x="39279" y="11836"/>
                      <a:pt x="39660" y="10990"/>
                      <a:pt x="40017" y="10121"/>
                    </a:cubicBezTo>
                    <a:cubicBezTo>
                      <a:pt x="40172" y="9740"/>
                      <a:pt x="40410" y="9371"/>
                      <a:pt x="40482" y="8966"/>
                    </a:cubicBezTo>
                    <a:cubicBezTo>
                      <a:pt x="40649" y="8157"/>
                      <a:pt x="40732" y="7335"/>
                      <a:pt x="40672" y="6502"/>
                    </a:cubicBezTo>
                    <a:cubicBezTo>
                      <a:pt x="40660" y="6145"/>
                      <a:pt x="40541" y="5787"/>
                      <a:pt x="40482" y="5430"/>
                    </a:cubicBezTo>
                    <a:cubicBezTo>
                      <a:pt x="40470" y="5371"/>
                      <a:pt x="40506" y="5287"/>
                      <a:pt x="40518" y="5216"/>
                    </a:cubicBezTo>
                    <a:cubicBezTo>
                      <a:pt x="40339" y="4847"/>
                      <a:pt x="40172" y="4478"/>
                      <a:pt x="39982" y="4109"/>
                    </a:cubicBezTo>
                    <a:cubicBezTo>
                      <a:pt x="39958" y="4061"/>
                      <a:pt x="39898" y="4025"/>
                      <a:pt x="39863" y="3990"/>
                    </a:cubicBezTo>
                    <a:cubicBezTo>
                      <a:pt x="39779" y="4001"/>
                      <a:pt x="39648" y="3990"/>
                      <a:pt x="39613" y="4037"/>
                    </a:cubicBezTo>
                    <a:cubicBezTo>
                      <a:pt x="39526" y="4147"/>
                      <a:pt x="39446" y="4188"/>
                      <a:pt x="39369" y="4188"/>
                    </a:cubicBezTo>
                    <a:cubicBezTo>
                      <a:pt x="39254" y="4188"/>
                      <a:pt x="39148" y="4099"/>
                      <a:pt x="39041" y="4013"/>
                    </a:cubicBezTo>
                    <a:cubicBezTo>
                      <a:pt x="38755" y="3763"/>
                      <a:pt x="38446" y="3525"/>
                      <a:pt x="38184" y="3263"/>
                    </a:cubicBezTo>
                    <a:cubicBezTo>
                      <a:pt x="37553" y="2620"/>
                      <a:pt x="36946" y="1965"/>
                      <a:pt x="36315" y="1311"/>
                    </a:cubicBezTo>
                    <a:cubicBezTo>
                      <a:pt x="36148" y="1144"/>
                      <a:pt x="36100" y="1013"/>
                      <a:pt x="36350" y="870"/>
                    </a:cubicBezTo>
                    <a:cubicBezTo>
                      <a:pt x="36422" y="822"/>
                      <a:pt x="36458" y="715"/>
                      <a:pt x="36505" y="632"/>
                    </a:cubicBezTo>
                    <a:cubicBezTo>
                      <a:pt x="36148" y="489"/>
                      <a:pt x="35803" y="334"/>
                      <a:pt x="35445" y="215"/>
                    </a:cubicBezTo>
                    <a:cubicBezTo>
                      <a:pt x="35136" y="120"/>
                      <a:pt x="34814" y="96"/>
                      <a:pt x="34493" y="37"/>
                    </a:cubicBezTo>
                    <a:cubicBezTo>
                      <a:pt x="34136" y="25"/>
                      <a:pt x="33779" y="1"/>
                      <a:pt x="33421" y="1"/>
                    </a:cubicBezTo>
                    <a:cubicBezTo>
                      <a:pt x="33394" y="1"/>
                      <a:pt x="33367" y="0"/>
                      <a:pt x="33340" y="0"/>
                    </a:cubicBezTo>
                    <a:close/>
                  </a:path>
                </a:pathLst>
              </a:custGeom>
              <a:solidFill>
                <a:schemeClr val="dk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7" name="Google Shape;867;p53"/>
              <p:cNvSpPr/>
              <p:nvPr/>
            </p:nvSpPr>
            <p:spPr>
              <a:xfrm>
                <a:off x="6118600" y="3243125"/>
                <a:ext cx="736325" cy="584875"/>
              </a:xfrm>
              <a:custGeom>
                <a:rect b="b" l="l" r="r" t="t"/>
                <a:pathLst>
                  <a:path extrusionOk="0" h="23395" w="29453">
                    <a:moveTo>
                      <a:pt x="13872" y="5928"/>
                    </a:moveTo>
                    <a:cubicBezTo>
                      <a:pt x="13919" y="5940"/>
                      <a:pt x="13967" y="5952"/>
                      <a:pt x="14015" y="5964"/>
                    </a:cubicBezTo>
                    <a:cubicBezTo>
                      <a:pt x="14003" y="6107"/>
                      <a:pt x="13979" y="6262"/>
                      <a:pt x="13967" y="6405"/>
                    </a:cubicBezTo>
                    <a:cubicBezTo>
                      <a:pt x="13895" y="6393"/>
                      <a:pt x="13824" y="6381"/>
                      <a:pt x="13753" y="6369"/>
                    </a:cubicBezTo>
                    <a:cubicBezTo>
                      <a:pt x="13788" y="6226"/>
                      <a:pt x="13836" y="6083"/>
                      <a:pt x="13872" y="5928"/>
                    </a:cubicBezTo>
                    <a:close/>
                    <a:moveTo>
                      <a:pt x="26020" y="8689"/>
                    </a:moveTo>
                    <a:cubicBezTo>
                      <a:pt x="26075" y="8689"/>
                      <a:pt x="26136" y="8743"/>
                      <a:pt x="26266" y="8798"/>
                    </a:cubicBezTo>
                    <a:cubicBezTo>
                      <a:pt x="26111" y="8881"/>
                      <a:pt x="26040" y="8941"/>
                      <a:pt x="25957" y="8953"/>
                    </a:cubicBezTo>
                    <a:cubicBezTo>
                      <a:pt x="25921" y="8953"/>
                      <a:pt x="25873" y="8869"/>
                      <a:pt x="25826" y="8822"/>
                    </a:cubicBezTo>
                    <a:cubicBezTo>
                      <a:pt x="25885" y="8774"/>
                      <a:pt x="25945" y="8702"/>
                      <a:pt x="26004" y="8691"/>
                    </a:cubicBezTo>
                    <a:cubicBezTo>
                      <a:pt x="26009" y="8690"/>
                      <a:pt x="26015" y="8689"/>
                      <a:pt x="26020" y="8689"/>
                    </a:cubicBezTo>
                    <a:close/>
                    <a:moveTo>
                      <a:pt x="21432" y="13084"/>
                    </a:moveTo>
                    <a:cubicBezTo>
                      <a:pt x="21515" y="13274"/>
                      <a:pt x="21575" y="13405"/>
                      <a:pt x="21623" y="13524"/>
                    </a:cubicBezTo>
                    <a:cubicBezTo>
                      <a:pt x="21527" y="13560"/>
                      <a:pt x="21420" y="13596"/>
                      <a:pt x="21254" y="13644"/>
                    </a:cubicBezTo>
                    <a:cubicBezTo>
                      <a:pt x="21325" y="13429"/>
                      <a:pt x="21361" y="13310"/>
                      <a:pt x="21432" y="13084"/>
                    </a:cubicBezTo>
                    <a:close/>
                    <a:moveTo>
                      <a:pt x="13866" y="0"/>
                    </a:moveTo>
                    <a:cubicBezTo>
                      <a:pt x="13663" y="0"/>
                      <a:pt x="13478" y="56"/>
                      <a:pt x="13348" y="261"/>
                    </a:cubicBezTo>
                    <a:cubicBezTo>
                      <a:pt x="13133" y="309"/>
                      <a:pt x="12967" y="309"/>
                      <a:pt x="12836" y="368"/>
                    </a:cubicBezTo>
                    <a:cubicBezTo>
                      <a:pt x="12526" y="535"/>
                      <a:pt x="12193" y="701"/>
                      <a:pt x="11931" y="928"/>
                    </a:cubicBezTo>
                    <a:cubicBezTo>
                      <a:pt x="11228" y="1535"/>
                      <a:pt x="10550" y="2154"/>
                      <a:pt x="9883" y="2797"/>
                    </a:cubicBezTo>
                    <a:cubicBezTo>
                      <a:pt x="9454" y="3226"/>
                      <a:pt x="9073" y="3702"/>
                      <a:pt x="8692" y="4166"/>
                    </a:cubicBezTo>
                    <a:cubicBezTo>
                      <a:pt x="8407" y="4523"/>
                      <a:pt x="8157" y="4892"/>
                      <a:pt x="7895" y="5262"/>
                    </a:cubicBezTo>
                    <a:cubicBezTo>
                      <a:pt x="7383" y="5952"/>
                      <a:pt x="6835" y="6631"/>
                      <a:pt x="6347" y="7345"/>
                    </a:cubicBezTo>
                    <a:cubicBezTo>
                      <a:pt x="5847" y="8095"/>
                      <a:pt x="5383" y="8869"/>
                      <a:pt x="4906" y="9631"/>
                    </a:cubicBezTo>
                    <a:cubicBezTo>
                      <a:pt x="4359" y="10524"/>
                      <a:pt x="3799" y="11417"/>
                      <a:pt x="3263" y="12334"/>
                    </a:cubicBezTo>
                    <a:cubicBezTo>
                      <a:pt x="2716" y="13274"/>
                      <a:pt x="2204" y="14239"/>
                      <a:pt x="1656" y="15191"/>
                    </a:cubicBezTo>
                    <a:cubicBezTo>
                      <a:pt x="1156" y="16049"/>
                      <a:pt x="632" y="16894"/>
                      <a:pt x="132" y="17763"/>
                    </a:cubicBezTo>
                    <a:cubicBezTo>
                      <a:pt x="49" y="17894"/>
                      <a:pt x="37" y="18061"/>
                      <a:pt x="1" y="18204"/>
                    </a:cubicBezTo>
                    <a:cubicBezTo>
                      <a:pt x="310" y="18263"/>
                      <a:pt x="632" y="18299"/>
                      <a:pt x="941" y="18394"/>
                    </a:cubicBezTo>
                    <a:cubicBezTo>
                      <a:pt x="1311" y="18501"/>
                      <a:pt x="1656" y="18668"/>
                      <a:pt x="2013" y="18799"/>
                    </a:cubicBezTo>
                    <a:cubicBezTo>
                      <a:pt x="2120" y="18680"/>
                      <a:pt x="2239" y="18561"/>
                      <a:pt x="2335" y="18442"/>
                    </a:cubicBezTo>
                    <a:cubicBezTo>
                      <a:pt x="2463" y="18287"/>
                      <a:pt x="2568" y="18208"/>
                      <a:pt x="2685" y="18208"/>
                    </a:cubicBezTo>
                    <a:cubicBezTo>
                      <a:pt x="2775" y="18208"/>
                      <a:pt x="2871" y="18254"/>
                      <a:pt x="2989" y="18347"/>
                    </a:cubicBezTo>
                    <a:cubicBezTo>
                      <a:pt x="3299" y="18585"/>
                      <a:pt x="3573" y="18858"/>
                      <a:pt x="3847" y="19132"/>
                    </a:cubicBezTo>
                    <a:cubicBezTo>
                      <a:pt x="4454" y="19704"/>
                      <a:pt x="5049" y="20275"/>
                      <a:pt x="5633" y="20871"/>
                    </a:cubicBezTo>
                    <a:cubicBezTo>
                      <a:pt x="6168" y="21406"/>
                      <a:pt x="6133" y="21609"/>
                      <a:pt x="5502" y="22049"/>
                    </a:cubicBezTo>
                    <a:cubicBezTo>
                      <a:pt x="5454" y="22085"/>
                      <a:pt x="5406" y="22121"/>
                      <a:pt x="5359" y="22168"/>
                    </a:cubicBezTo>
                    <a:cubicBezTo>
                      <a:pt x="5406" y="22204"/>
                      <a:pt x="5454" y="22240"/>
                      <a:pt x="5478" y="22287"/>
                    </a:cubicBezTo>
                    <a:cubicBezTo>
                      <a:pt x="5668" y="22657"/>
                      <a:pt x="5835" y="23026"/>
                      <a:pt x="6014" y="23395"/>
                    </a:cubicBezTo>
                    <a:cubicBezTo>
                      <a:pt x="6716" y="23145"/>
                      <a:pt x="7442" y="22930"/>
                      <a:pt x="8133" y="22645"/>
                    </a:cubicBezTo>
                    <a:cubicBezTo>
                      <a:pt x="9574" y="22049"/>
                      <a:pt x="11002" y="21418"/>
                      <a:pt x="12443" y="20799"/>
                    </a:cubicBezTo>
                    <a:cubicBezTo>
                      <a:pt x="12657" y="20704"/>
                      <a:pt x="12883" y="20633"/>
                      <a:pt x="13086" y="20525"/>
                    </a:cubicBezTo>
                    <a:cubicBezTo>
                      <a:pt x="13395" y="20371"/>
                      <a:pt x="13681" y="20180"/>
                      <a:pt x="13979" y="20037"/>
                    </a:cubicBezTo>
                    <a:cubicBezTo>
                      <a:pt x="14824" y="19644"/>
                      <a:pt x="15670" y="19275"/>
                      <a:pt x="16503" y="18894"/>
                    </a:cubicBezTo>
                    <a:cubicBezTo>
                      <a:pt x="16777" y="18763"/>
                      <a:pt x="17039" y="18573"/>
                      <a:pt x="17313" y="18430"/>
                    </a:cubicBezTo>
                    <a:cubicBezTo>
                      <a:pt x="18194" y="17989"/>
                      <a:pt x="19087" y="17573"/>
                      <a:pt x="19956" y="17108"/>
                    </a:cubicBezTo>
                    <a:cubicBezTo>
                      <a:pt x="20884" y="16620"/>
                      <a:pt x="21789" y="16096"/>
                      <a:pt x="22694" y="15572"/>
                    </a:cubicBezTo>
                    <a:cubicBezTo>
                      <a:pt x="23099" y="15334"/>
                      <a:pt x="23504" y="15096"/>
                      <a:pt x="23897" y="14834"/>
                    </a:cubicBezTo>
                    <a:cubicBezTo>
                      <a:pt x="24504" y="14417"/>
                      <a:pt x="25099" y="13989"/>
                      <a:pt x="25695" y="13548"/>
                    </a:cubicBezTo>
                    <a:cubicBezTo>
                      <a:pt x="26028" y="13298"/>
                      <a:pt x="26338" y="13024"/>
                      <a:pt x="26647" y="12739"/>
                    </a:cubicBezTo>
                    <a:cubicBezTo>
                      <a:pt x="26969" y="12453"/>
                      <a:pt x="27278" y="12155"/>
                      <a:pt x="27576" y="11858"/>
                    </a:cubicBezTo>
                    <a:cubicBezTo>
                      <a:pt x="27885" y="11536"/>
                      <a:pt x="28243" y="11238"/>
                      <a:pt x="28445" y="10857"/>
                    </a:cubicBezTo>
                    <a:cubicBezTo>
                      <a:pt x="28731" y="10346"/>
                      <a:pt x="28945" y="9786"/>
                      <a:pt x="29088" y="9214"/>
                    </a:cubicBezTo>
                    <a:cubicBezTo>
                      <a:pt x="29452" y="7756"/>
                      <a:pt x="28644" y="6332"/>
                      <a:pt x="26868" y="6332"/>
                    </a:cubicBezTo>
                    <a:cubicBezTo>
                      <a:pt x="26846" y="6332"/>
                      <a:pt x="26824" y="6333"/>
                      <a:pt x="26802" y="6333"/>
                    </a:cubicBezTo>
                    <a:cubicBezTo>
                      <a:pt x="25576" y="6345"/>
                      <a:pt x="24421" y="6702"/>
                      <a:pt x="23301" y="7107"/>
                    </a:cubicBezTo>
                    <a:cubicBezTo>
                      <a:pt x="22480" y="7417"/>
                      <a:pt x="21670" y="7762"/>
                      <a:pt x="20920" y="8238"/>
                    </a:cubicBezTo>
                    <a:cubicBezTo>
                      <a:pt x="20111" y="8750"/>
                      <a:pt x="19206" y="9143"/>
                      <a:pt x="18372" y="9607"/>
                    </a:cubicBezTo>
                    <a:cubicBezTo>
                      <a:pt x="17634" y="10024"/>
                      <a:pt x="16932" y="10488"/>
                      <a:pt x="16217" y="10929"/>
                    </a:cubicBezTo>
                    <a:cubicBezTo>
                      <a:pt x="15777" y="11191"/>
                      <a:pt x="15324" y="11453"/>
                      <a:pt x="14896" y="11739"/>
                    </a:cubicBezTo>
                    <a:cubicBezTo>
                      <a:pt x="13753" y="12524"/>
                      <a:pt x="12622" y="13322"/>
                      <a:pt x="11467" y="14096"/>
                    </a:cubicBezTo>
                    <a:cubicBezTo>
                      <a:pt x="10812" y="14537"/>
                      <a:pt x="10121" y="14918"/>
                      <a:pt x="9454" y="15358"/>
                    </a:cubicBezTo>
                    <a:cubicBezTo>
                      <a:pt x="8335" y="16096"/>
                      <a:pt x="7240" y="16858"/>
                      <a:pt x="6121" y="17608"/>
                    </a:cubicBezTo>
                    <a:cubicBezTo>
                      <a:pt x="6014" y="17680"/>
                      <a:pt x="5871" y="17704"/>
                      <a:pt x="5752" y="17739"/>
                    </a:cubicBezTo>
                    <a:cubicBezTo>
                      <a:pt x="6014" y="17406"/>
                      <a:pt x="6299" y="17108"/>
                      <a:pt x="6573" y="16823"/>
                    </a:cubicBezTo>
                    <a:cubicBezTo>
                      <a:pt x="6954" y="16430"/>
                      <a:pt x="7335" y="16049"/>
                      <a:pt x="7704" y="15644"/>
                    </a:cubicBezTo>
                    <a:cubicBezTo>
                      <a:pt x="8026" y="15287"/>
                      <a:pt x="8288" y="14870"/>
                      <a:pt x="8621" y="14548"/>
                    </a:cubicBezTo>
                    <a:cubicBezTo>
                      <a:pt x="9169" y="14036"/>
                      <a:pt x="9681" y="13513"/>
                      <a:pt x="10074" y="12870"/>
                    </a:cubicBezTo>
                    <a:cubicBezTo>
                      <a:pt x="10574" y="12048"/>
                      <a:pt x="11395" y="11500"/>
                      <a:pt x="11812" y="10596"/>
                    </a:cubicBezTo>
                    <a:cubicBezTo>
                      <a:pt x="12050" y="10084"/>
                      <a:pt x="12479" y="9667"/>
                      <a:pt x="12788" y="9179"/>
                    </a:cubicBezTo>
                    <a:cubicBezTo>
                      <a:pt x="13253" y="8476"/>
                      <a:pt x="13717" y="7774"/>
                      <a:pt x="14134" y="7048"/>
                    </a:cubicBezTo>
                    <a:cubicBezTo>
                      <a:pt x="14765" y="5905"/>
                      <a:pt x="15360" y="4738"/>
                      <a:pt x="15670" y="3476"/>
                    </a:cubicBezTo>
                    <a:cubicBezTo>
                      <a:pt x="15836" y="2773"/>
                      <a:pt x="15943" y="2071"/>
                      <a:pt x="15741" y="1321"/>
                    </a:cubicBezTo>
                    <a:cubicBezTo>
                      <a:pt x="15550" y="571"/>
                      <a:pt x="15193" y="142"/>
                      <a:pt x="14443" y="70"/>
                    </a:cubicBezTo>
                    <a:cubicBezTo>
                      <a:pt x="14255" y="48"/>
                      <a:pt x="14053" y="0"/>
                      <a:pt x="13866"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8" name="Google Shape;868;p53"/>
              <p:cNvSpPr/>
              <p:nvPr/>
            </p:nvSpPr>
            <p:spPr>
              <a:xfrm>
                <a:off x="6158800" y="3698125"/>
                <a:ext cx="114025" cy="104100"/>
              </a:xfrm>
              <a:custGeom>
                <a:rect b="b" l="l" r="r" t="t"/>
                <a:pathLst>
                  <a:path extrusionOk="0" h="4164" w="4561">
                    <a:moveTo>
                      <a:pt x="1085" y="1"/>
                    </a:moveTo>
                    <a:cubicBezTo>
                      <a:pt x="967" y="1"/>
                      <a:pt x="862" y="83"/>
                      <a:pt x="738" y="242"/>
                    </a:cubicBezTo>
                    <a:cubicBezTo>
                      <a:pt x="631" y="361"/>
                      <a:pt x="512" y="480"/>
                      <a:pt x="405" y="599"/>
                    </a:cubicBezTo>
                    <a:cubicBezTo>
                      <a:pt x="346" y="682"/>
                      <a:pt x="322" y="789"/>
                      <a:pt x="250" y="837"/>
                    </a:cubicBezTo>
                    <a:cubicBezTo>
                      <a:pt x="0" y="980"/>
                      <a:pt x="36" y="1111"/>
                      <a:pt x="215" y="1290"/>
                    </a:cubicBezTo>
                    <a:cubicBezTo>
                      <a:pt x="834" y="1932"/>
                      <a:pt x="1441" y="2587"/>
                      <a:pt x="2072" y="3230"/>
                    </a:cubicBezTo>
                    <a:cubicBezTo>
                      <a:pt x="2346" y="3504"/>
                      <a:pt x="2643" y="3730"/>
                      <a:pt x="2929" y="3980"/>
                    </a:cubicBezTo>
                    <a:cubicBezTo>
                      <a:pt x="3035" y="4072"/>
                      <a:pt x="3141" y="4164"/>
                      <a:pt x="3254" y="4164"/>
                    </a:cubicBezTo>
                    <a:cubicBezTo>
                      <a:pt x="3332" y="4164"/>
                      <a:pt x="3413" y="4121"/>
                      <a:pt x="3501" y="4004"/>
                    </a:cubicBezTo>
                    <a:cubicBezTo>
                      <a:pt x="3548" y="3957"/>
                      <a:pt x="3667" y="3980"/>
                      <a:pt x="3751" y="3957"/>
                    </a:cubicBezTo>
                    <a:cubicBezTo>
                      <a:pt x="3798" y="3921"/>
                      <a:pt x="3846" y="3885"/>
                      <a:pt x="3894" y="3849"/>
                    </a:cubicBezTo>
                    <a:cubicBezTo>
                      <a:pt x="4525" y="3409"/>
                      <a:pt x="4560" y="3206"/>
                      <a:pt x="4025" y="2671"/>
                    </a:cubicBezTo>
                    <a:cubicBezTo>
                      <a:pt x="3441" y="2075"/>
                      <a:pt x="2846" y="1504"/>
                      <a:pt x="2239" y="932"/>
                    </a:cubicBezTo>
                    <a:cubicBezTo>
                      <a:pt x="1965" y="658"/>
                      <a:pt x="1691" y="385"/>
                      <a:pt x="1381" y="135"/>
                    </a:cubicBezTo>
                    <a:cubicBezTo>
                      <a:pt x="1266" y="44"/>
                      <a:pt x="1172" y="1"/>
                      <a:pt x="1085" y="1"/>
                    </a:cubicBezTo>
                    <a:close/>
                  </a:path>
                </a:pathLst>
              </a:custGeom>
              <a:solidFill>
                <a:srgbClr val="18171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0" name="Shape 120"/>
        <p:cNvGrpSpPr/>
        <p:nvPr/>
      </p:nvGrpSpPr>
      <p:grpSpPr>
        <a:xfrm>
          <a:off x="0" y="0"/>
          <a:ext cx="0" cy="0"/>
          <a:chOff x="0" y="0"/>
          <a:chExt cx="0" cy="0"/>
        </a:xfrm>
      </p:grpSpPr>
      <p:sp>
        <p:nvSpPr>
          <p:cNvPr id="121" name="Google Shape;121;p8"/>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8"/>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p8"/>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24" name="Shape 124"/>
        <p:cNvGrpSpPr/>
        <p:nvPr/>
      </p:nvGrpSpPr>
      <p:grpSpPr>
        <a:xfrm>
          <a:off x="0" y="0"/>
          <a:ext cx="0" cy="0"/>
          <a:chOff x="0" y="0"/>
          <a:chExt cx="0" cy="0"/>
        </a:xfrm>
      </p:grpSpPr>
      <p:sp>
        <p:nvSpPr>
          <p:cNvPr id="125" name="Google Shape;125;p9"/>
          <p:cNvSpPr txBox="1"/>
          <p:nvPr>
            <p:ph type="title"/>
          </p:nvPr>
        </p:nvSpPr>
        <p:spPr>
          <a:xfrm rot="5400000">
            <a:off x="4752975" y="1857375"/>
            <a:ext cx="5334000" cy="192405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26" name="Google Shape;126;p9"/>
          <p:cNvSpPr txBox="1"/>
          <p:nvPr>
            <p:ph idx="1" type="body"/>
          </p:nvPr>
        </p:nvSpPr>
        <p:spPr>
          <a:xfrm rot="5400000">
            <a:off x="828675" y="9525"/>
            <a:ext cx="5334000" cy="561975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27" name="Google Shape;127;p9"/>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8" name="Google Shape;128;p9"/>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9" name="Google Shape;129;p9"/>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130" name="Shape 130"/>
        <p:cNvGrpSpPr/>
        <p:nvPr/>
      </p:nvGrpSpPr>
      <p:grpSpPr>
        <a:xfrm>
          <a:off x="0" y="0"/>
          <a:ext cx="0" cy="0"/>
          <a:chOff x="0" y="0"/>
          <a:chExt cx="0" cy="0"/>
        </a:xfrm>
      </p:grpSpPr>
      <p:sp>
        <p:nvSpPr>
          <p:cNvPr id="131" name="Google Shape;131;p10"/>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lvl1pPr lvl="0" algn="ctr">
              <a:lnSpc>
                <a:spcPct val="100000"/>
              </a:lnSpc>
              <a:spcBef>
                <a:spcPts val="0"/>
              </a:spcBef>
              <a:spcAft>
                <a:spcPts val="0"/>
              </a:spcAft>
              <a:buSzPts val="1400"/>
              <a:buNone/>
              <a:defRPr/>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2" name="Google Shape;132;p10"/>
          <p:cNvSpPr txBox="1"/>
          <p:nvPr>
            <p:ph idx="1" type="body"/>
          </p:nvPr>
        </p:nvSpPr>
        <p:spPr>
          <a:xfrm rot="5400000">
            <a:off x="2705100" y="-190500"/>
            <a:ext cx="3657600" cy="7696200"/>
          </a:xfrm>
          <a:prstGeom prst="rect">
            <a:avLst/>
          </a:prstGeom>
          <a:noFill/>
          <a:ln>
            <a:noFill/>
          </a:ln>
        </p:spPr>
        <p:txBody>
          <a:bodyPr anchorCtr="0" anchor="t" bIns="45700" lIns="91425" spcFirstLastPara="1" rIns="91425" wrap="square" tIns="45700">
            <a:no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133" name="Google Shape;133;p10"/>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10"/>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0"/>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136" name="Shape 136"/>
        <p:cNvGrpSpPr/>
        <p:nvPr/>
      </p:nvGrpSpPr>
      <p:grpSpPr>
        <a:xfrm>
          <a:off x="0" y="0"/>
          <a:ext cx="0" cy="0"/>
          <a:chOff x="0" y="0"/>
          <a:chExt cx="0" cy="0"/>
        </a:xfrm>
      </p:grpSpPr>
      <p:sp>
        <p:nvSpPr>
          <p:cNvPr id="137" name="Google Shape;137;p11"/>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Autofit/>
          </a:bodyPr>
          <a:lstStyle>
            <a:lvl1pPr lvl="0" algn="l">
              <a:lnSpc>
                <a:spcPct val="100000"/>
              </a:lnSpc>
              <a:spcBef>
                <a:spcPts val="0"/>
              </a:spcBef>
              <a:spcAft>
                <a:spcPts val="0"/>
              </a:spcAft>
              <a:buSzPts val="1400"/>
              <a:buNone/>
              <a:defRPr b="1" sz="2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p:txBody>
      </p:sp>
      <p:sp>
        <p:nvSpPr>
          <p:cNvPr id="138" name="Google Shape;138;p11"/>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640"/>
              </a:spcBef>
              <a:spcAft>
                <a:spcPts val="0"/>
              </a:spcAft>
              <a:buClr>
                <a:schemeClr val="dk1"/>
              </a:buClr>
              <a:buSzPts val="3200"/>
              <a:buFont typeface="Cambria"/>
              <a:buNone/>
              <a:defRPr b="0" i="0" sz="3200" u="none" cap="none" strike="noStrike">
                <a:solidFill>
                  <a:schemeClr val="dk1"/>
                </a:solidFill>
                <a:latin typeface="Cambria"/>
                <a:ea typeface="Cambria"/>
                <a:cs typeface="Cambria"/>
                <a:sym typeface="Cambria"/>
              </a:defRPr>
            </a:lvl1pPr>
            <a:lvl2pPr lvl="1" marR="0" rtl="0" algn="l">
              <a:lnSpc>
                <a:spcPct val="100000"/>
              </a:lnSpc>
              <a:spcBef>
                <a:spcPts val="560"/>
              </a:spcBef>
              <a:spcAft>
                <a:spcPts val="0"/>
              </a:spcAft>
              <a:buClr>
                <a:schemeClr val="dk1"/>
              </a:buClr>
              <a:buSzPts val="2800"/>
              <a:buFont typeface="Cambria"/>
              <a:buNone/>
              <a:defRPr b="0" i="0" sz="2800" u="none" cap="none" strike="noStrike">
                <a:solidFill>
                  <a:schemeClr val="dk1"/>
                </a:solidFill>
                <a:latin typeface="Cambria"/>
                <a:ea typeface="Cambria"/>
                <a:cs typeface="Cambria"/>
                <a:sym typeface="Cambria"/>
              </a:defRPr>
            </a:lvl2pPr>
            <a:lvl3pPr lvl="2" marR="0" rtl="0" algn="l">
              <a:lnSpc>
                <a:spcPct val="100000"/>
              </a:lnSpc>
              <a:spcBef>
                <a:spcPts val="480"/>
              </a:spcBef>
              <a:spcAft>
                <a:spcPts val="0"/>
              </a:spcAft>
              <a:buClr>
                <a:schemeClr val="dk1"/>
              </a:buClr>
              <a:buSzPts val="2400"/>
              <a:buFont typeface="Cambria"/>
              <a:buNone/>
              <a:defRPr b="0" i="0" sz="2400" u="none" cap="none" strike="noStrike">
                <a:solidFill>
                  <a:schemeClr val="dk1"/>
                </a:solidFill>
                <a:latin typeface="Cambria"/>
                <a:ea typeface="Cambria"/>
                <a:cs typeface="Cambria"/>
                <a:sym typeface="Cambria"/>
              </a:defRPr>
            </a:lvl3pPr>
            <a:lvl4pPr lvl="3" marR="0" rtl="0" algn="l">
              <a:lnSpc>
                <a:spcPct val="100000"/>
              </a:lnSpc>
              <a:spcBef>
                <a:spcPts val="400"/>
              </a:spcBef>
              <a:spcAft>
                <a:spcPts val="0"/>
              </a:spcAft>
              <a:buClr>
                <a:schemeClr val="dk1"/>
              </a:buClr>
              <a:buSzPts val="2000"/>
              <a:buFont typeface="Cambria"/>
              <a:buNone/>
              <a:defRPr b="0" i="0" sz="2000" u="none" cap="none" strike="noStrike">
                <a:solidFill>
                  <a:schemeClr val="dk1"/>
                </a:solidFill>
                <a:latin typeface="Cambria"/>
                <a:ea typeface="Cambria"/>
                <a:cs typeface="Cambria"/>
                <a:sym typeface="Cambria"/>
              </a:defRPr>
            </a:lvl4pPr>
            <a:lvl5pPr lvl="4" marR="0" rtl="0" algn="l">
              <a:lnSpc>
                <a:spcPct val="100000"/>
              </a:lnSpc>
              <a:spcBef>
                <a:spcPts val="400"/>
              </a:spcBef>
              <a:spcAft>
                <a:spcPts val="0"/>
              </a:spcAft>
              <a:buClr>
                <a:schemeClr val="dk1"/>
              </a:buClr>
              <a:buSzPts val="2000"/>
              <a:buFont typeface="Cambria"/>
              <a:buNone/>
              <a:defRPr b="0" i="0" sz="2000" u="none" cap="none" strike="noStrike">
                <a:solidFill>
                  <a:schemeClr val="dk1"/>
                </a:solidFill>
                <a:latin typeface="Cambria"/>
                <a:ea typeface="Cambria"/>
                <a:cs typeface="Cambria"/>
                <a:sym typeface="Cambria"/>
              </a:defRPr>
            </a:lvl5pPr>
            <a:lvl6pPr lvl="5" marR="0" rtl="0" algn="l">
              <a:lnSpc>
                <a:spcPct val="100000"/>
              </a:lnSpc>
              <a:spcBef>
                <a:spcPts val="400"/>
              </a:spcBef>
              <a:spcAft>
                <a:spcPts val="0"/>
              </a:spcAft>
              <a:buClr>
                <a:schemeClr val="dk1"/>
              </a:buClr>
              <a:buSzPts val="2000"/>
              <a:buFont typeface="Cambria"/>
              <a:buNone/>
              <a:defRPr b="0" i="0" sz="2000" u="none" cap="none" strike="noStrike">
                <a:solidFill>
                  <a:schemeClr val="dk1"/>
                </a:solidFill>
                <a:latin typeface="Cambria"/>
                <a:ea typeface="Cambria"/>
                <a:cs typeface="Cambria"/>
                <a:sym typeface="Cambria"/>
              </a:defRPr>
            </a:lvl6pPr>
            <a:lvl7pPr lvl="6" marR="0" rtl="0" algn="l">
              <a:lnSpc>
                <a:spcPct val="100000"/>
              </a:lnSpc>
              <a:spcBef>
                <a:spcPts val="400"/>
              </a:spcBef>
              <a:spcAft>
                <a:spcPts val="0"/>
              </a:spcAft>
              <a:buClr>
                <a:schemeClr val="dk1"/>
              </a:buClr>
              <a:buSzPts val="2000"/>
              <a:buFont typeface="Cambria"/>
              <a:buNone/>
              <a:defRPr b="0" i="0" sz="2000" u="none" cap="none" strike="noStrike">
                <a:solidFill>
                  <a:schemeClr val="dk1"/>
                </a:solidFill>
                <a:latin typeface="Cambria"/>
                <a:ea typeface="Cambria"/>
                <a:cs typeface="Cambria"/>
                <a:sym typeface="Cambria"/>
              </a:defRPr>
            </a:lvl7pPr>
            <a:lvl8pPr lvl="7" marR="0" rtl="0" algn="l">
              <a:lnSpc>
                <a:spcPct val="100000"/>
              </a:lnSpc>
              <a:spcBef>
                <a:spcPts val="400"/>
              </a:spcBef>
              <a:spcAft>
                <a:spcPts val="0"/>
              </a:spcAft>
              <a:buClr>
                <a:schemeClr val="dk1"/>
              </a:buClr>
              <a:buSzPts val="2000"/>
              <a:buFont typeface="Cambria"/>
              <a:buNone/>
              <a:defRPr b="0" i="0" sz="2000" u="none" cap="none" strike="noStrike">
                <a:solidFill>
                  <a:schemeClr val="dk1"/>
                </a:solidFill>
                <a:latin typeface="Cambria"/>
                <a:ea typeface="Cambria"/>
                <a:cs typeface="Cambria"/>
                <a:sym typeface="Cambria"/>
              </a:defRPr>
            </a:lvl8pPr>
            <a:lvl9pPr lvl="8" marR="0" rtl="0" algn="l">
              <a:lnSpc>
                <a:spcPct val="100000"/>
              </a:lnSpc>
              <a:spcBef>
                <a:spcPts val="400"/>
              </a:spcBef>
              <a:spcAft>
                <a:spcPts val="0"/>
              </a:spcAft>
              <a:buClr>
                <a:schemeClr val="dk1"/>
              </a:buClr>
              <a:buSzPts val="2000"/>
              <a:buFont typeface="Cambria"/>
              <a:buNone/>
              <a:defRPr b="0" i="0" sz="2000" u="none" cap="none" strike="noStrike">
                <a:solidFill>
                  <a:schemeClr val="dk1"/>
                </a:solidFill>
                <a:latin typeface="Cambria"/>
                <a:ea typeface="Cambria"/>
                <a:cs typeface="Cambria"/>
                <a:sym typeface="Cambria"/>
              </a:defRPr>
            </a:lvl9pPr>
          </a:lstStyle>
          <a:p/>
        </p:txBody>
      </p:sp>
      <p:sp>
        <p:nvSpPr>
          <p:cNvPr id="139" name="Google Shape;139;p11"/>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Autofit/>
          </a:bodyPr>
          <a:lstStyle>
            <a:lvl1pPr indent="-228600" lvl="0" marL="457200" algn="l">
              <a:lnSpc>
                <a:spcPct val="100000"/>
              </a:lnSpc>
              <a:spcBef>
                <a:spcPts val="280"/>
              </a:spcBef>
              <a:spcAft>
                <a:spcPts val="0"/>
              </a:spcAft>
              <a:buClr>
                <a:schemeClr val="dk1"/>
              </a:buClr>
              <a:buSzPts val="1400"/>
              <a:buFont typeface="Cambria"/>
              <a:buNone/>
              <a:defRPr sz="1400"/>
            </a:lvl1pPr>
            <a:lvl2pPr indent="-228600" lvl="1" marL="914400" algn="l">
              <a:lnSpc>
                <a:spcPct val="100000"/>
              </a:lnSpc>
              <a:spcBef>
                <a:spcPts val="240"/>
              </a:spcBef>
              <a:spcAft>
                <a:spcPts val="0"/>
              </a:spcAft>
              <a:buClr>
                <a:schemeClr val="dk1"/>
              </a:buClr>
              <a:buSzPts val="1200"/>
              <a:buFont typeface="Cambria"/>
              <a:buNone/>
              <a:defRPr sz="1200"/>
            </a:lvl2pPr>
            <a:lvl3pPr indent="-228600" lvl="2" marL="1371600" algn="l">
              <a:lnSpc>
                <a:spcPct val="100000"/>
              </a:lnSpc>
              <a:spcBef>
                <a:spcPts val="200"/>
              </a:spcBef>
              <a:spcAft>
                <a:spcPts val="0"/>
              </a:spcAft>
              <a:buClr>
                <a:schemeClr val="dk1"/>
              </a:buClr>
              <a:buSzPts val="1000"/>
              <a:buFont typeface="Cambria"/>
              <a:buNone/>
              <a:defRPr sz="1000"/>
            </a:lvl3pPr>
            <a:lvl4pPr indent="-228600" lvl="3" marL="1828800" algn="l">
              <a:lnSpc>
                <a:spcPct val="100000"/>
              </a:lnSpc>
              <a:spcBef>
                <a:spcPts val="180"/>
              </a:spcBef>
              <a:spcAft>
                <a:spcPts val="0"/>
              </a:spcAft>
              <a:buClr>
                <a:schemeClr val="dk1"/>
              </a:buClr>
              <a:buSzPts val="900"/>
              <a:buFont typeface="Cambria"/>
              <a:buNone/>
              <a:defRPr sz="900"/>
            </a:lvl4pPr>
            <a:lvl5pPr indent="-228600" lvl="4" marL="2286000" algn="l">
              <a:lnSpc>
                <a:spcPct val="100000"/>
              </a:lnSpc>
              <a:spcBef>
                <a:spcPts val="180"/>
              </a:spcBef>
              <a:spcAft>
                <a:spcPts val="0"/>
              </a:spcAft>
              <a:buClr>
                <a:schemeClr val="dk1"/>
              </a:buClr>
              <a:buSzPts val="900"/>
              <a:buFont typeface="Cambria"/>
              <a:buNone/>
              <a:defRPr sz="900"/>
            </a:lvl5pPr>
            <a:lvl6pPr indent="-228600" lvl="5" marL="2743200" algn="l">
              <a:lnSpc>
                <a:spcPct val="100000"/>
              </a:lnSpc>
              <a:spcBef>
                <a:spcPts val="180"/>
              </a:spcBef>
              <a:spcAft>
                <a:spcPts val="0"/>
              </a:spcAft>
              <a:buClr>
                <a:schemeClr val="dk1"/>
              </a:buClr>
              <a:buSzPts val="900"/>
              <a:buFont typeface="Cambria"/>
              <a:buNone/>
              <a:defRPr sz="900"/>
            </a:lvl6pPr>
            <a:lvl7pPr indent="-228600" lvl="6" marL="3200400" algn="l">
              <a:lnSpc>
                <a:spcPct val="100000"/>
              </a:lnSpc>
              <a:spcBef>
                <a:spcPts val="180"/>
              </a:spcBef>
              <a:spcAft>
                <a:spcPts val="0"/>
              </a:spcAft>
              <a:buClr>
                <a:schemeClr val="dk1"/>
              </a:buClr>
              <a:buSzPts val="900"/>
              <a:buFont typeface="Cambria"/>
              <a:buNone/>
              <a:defRPr sz="900"/>
            </a:lvl7pPr>
            <a:lvl8pPr indent="-228600" lvl="7" marL="3657600" algn="l">
              <a:lnSpc>
                <a:spcPct val="100000"/>
              </a:lnSpc>
              <a:spcBef>
                <a:spcPts val="180"/>
              </a:spcBef>
              <a:spcAft>
                <a:spcPts val="0"/>
              </a:spcAft>
              <a:buClr>
                <a:schemeClr val="dk1"/>
              </a:buClr>
              <a:buSzPts val="900"/>
              <a:buFont typeface="Cambria"/>
              <a:buNone/>
              <a:defRPr sz="900"/>
            </a:lvl8pPr>
            <a:lvl9pPr indent="-228600" lvl="8" marL="4114800" algn="l">
              <a:lnSpc>
                <a:spcPct val="100000"/>
              </a:lnSpc>
              <a:spcBef>
                <a:spcPts val="180"/>
              </a:spcBef>
              <a:spcAft>
                <a:spcPts val="0"/>
              </a:spcAft>
              <a:buClr>
                <a:schemeClr val="dk1"/>
              </a:buClr>
              <a:buSzPts val="900"/>
              <a:buFont typeface="Cambria"/>
              <a:buNone/>
              <a:defRPr sz="900"/>
            </a:lvl9pPr>
          </a:lstStyle>
          <a:p/>
        </p:txBody>
      </p:sp>
      <p:sp>
        <p:nvSpPr>
          <p:cNvPr id="140" name="Google Shape;140;p11"/>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sz="1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1" name="Google Shape;141;p11"/>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1"/>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2.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2.xml"/><Relationship Id="rId10" Type="http://schemas.openxmlformats.org/officeDocument/2006/relationships/slideLayout" Target="../slideLayouts/slideLayout11.xml"/><Relationship Id="rId13" Type="http://schemas.openxmlformats.org/officeDocument/2006/relationships/slideLayout" Target="../slideLayouts/slideLayout14.xml"/><Relationship Id="rId12" Type="http://schemas.openxmlformats.org/officeDocument/2006/relationships/slideLayout" Target="../slideLayouts/slideLayout13.xml"/><Relationship Id="rId1" Type="http://schemas.openxmlformats.org/officeDocument/2006/relationships/slideLayout" Target="../slideLayouts/slideLayout2.xml"/><Relationship Id="rId2" Type="http://schemas.openxmlformats.org/officeDocument/2006/relationships/slideLayout" Target="../slideLayouts/slideLayout3.xml"/><Relationship Id="rId3" Type="http://schemas.openxmlformats.org/officeDocument/2006/relationships/slideLayout" Target="../slideLayouts/slideLayout4.xml"/><Relationship Id="rId4" Type="http://schemas.openxmlformats.org/officeDocument/2006/relationships/slideLayout" Target="../slideLayouts/slideLayout5.xml"/><Relationship Id="rId9" Type="http://schemas.openxmlformats.org/officeDocument/2006/relationships/slideLayout" Target="../slideLayouts/slideLayout10.xml"/><Relationship Id="rId15" Type="http://schemas.openxmlformats.org/officeDocument/2006/relationships/slideLayout" Target="../slideLayouts/slideLayout16.xml"/><Relationship Id="rId14" Type="http://schemas.openxmlformats.org/officeDocument/2006/relationships/slideLayout" Target="../slideLayouts/slideLayout15.xml"/><Relationship Id="rId17" Type="http://schemas.openxmlformats.org/officeDocument/2006/relationships/theme" Target="../theme/theme3.xml"/><Relationship Id="rId16" Type="http://schemas.openxmlformats.org/officeDocument/2006/relationships/slideLayout" Target="../slideLayouts/slideLayout17.xml"/><Relationship Id="rId5" Type="http://schemas.openxmlformats.org/officeDocument/2006/relationships/slideLayout" Target="../slideLayouts/slideLayout6.xml"/><Relationship Id="rId6" Type="http://schemas.openxmlformats.org/officeDocument/2006/relationships/slideLayout" Target="../slideLayouts/slideLayout7.xml"/><Relationship Id="rId7" Type="http://schemas.openxmlformats.org/officeDocument/2006/relationships/slideLayout" Target="../slideLayouts/slideLayout8.xml"/><Relationship Id="rId8" Type="http://schemas.openxmlformats.org/officeDocument/2006/relationships/slideLayout" Target="../slideLayouts/slideLayout9.xml"/></Relationships>
</file>

<file path=ppt/slideMasters/_rels/slideMaster3.xml.rels><?xml version="1.0" encoding="UTF-8" standalone="yes"?><Relationships xmlns="http://schemas.openxmlformats.org/package/2006/relationships"><Relationship Id="rId20" Type="http://schemas.openxmlformats.org/officeDocument/2006/relationships/slideLayout" Target="../slideLayouts/slideLayout37.xml"/><Relationship Id="rId22" Type="http://schemas.openxmlformats.org/officeDocument/2006/relationships/slideLayout" Target="../slideLayouts/slideLayout39.xml"/><Relationship Id="rId21" Type="http://schemas.openxmlformats.org/officeDocument/2006/relationships/slideLayout" Target="../slideLayouts/slideLayout38.xml"/><Relationship Id="rId24" Type="http://schemas.openxmlformats.org/officeDocument/2006/relationships/slideLayout" Target="../slideLayouts/slideLayout41.xml"/><Relationship Id="rId23" Type="http://schemas.openxmlformats.org/officeDocument/2006/relationships/slideLayout" Target="../slideLayouts/slideLayout40.xml"/><Relationship Id="rId1" Type="http://schemas.openxmlformats.org/officeDocument/2006/relationships/slideLayout" Target="../slideLayouts/slideLayout18.xml"/><Relationship Id="rId2" Type="http://schemas.openxmlformats.org/officeDocument/2006/relationships/slideLayout" Target="../slideLayouts/slideLayout19.xml"/><Relationship Id="rId3" Type="http://schemas.openxmlformats.org/officeDocument/2006/relationships/slideLayout" Target="../slideLayouts/slideLayout20.xml"/><Relationship Id="rId4" Type="http://schemas.openxmlformats.org/officeDocument/2006/relationships/slideLayout" Target="../slideLayouts/slideLayout21.xml"/><Relationship Id="rId9" Type="http://schemas.openxmlformats.org/officeDocument/2006/relationships/slideLayout" Target="../slideLayouts/slideLayout26.xml"/><Relationship Id="rId26" Type="http://schemas.openxmlformats.org/officeDocument/2006/relationships/slideLayout" Target="../slideLayouts/slideLayout43.xml"/><Relationship Id="rId25" Type="http://schemas.openxmlformats.org/officeDocument/2006/relationships/slideLayout" Target="../slideLayouts/slideLayout42.xml"/><Relationship Id="rId28" Type="http://schemas.openxmlformats.org/officeDocument/2006/relationships/slideLayout" Target="../slideLayouts/slideLayout45.xml"/><Relationship Id="rId27" Type="http://schemas.openxmlformats.org/officeDocument/2006/relationships/slideLayout" Target="../slideLayouts/slideLayout44.xml"/><Relationship Id="rId5" Type="http://schemas.openxmlformats.org/officeDocument/2006/relationships/slideLayout" Target="../slideLayouts/slideLayout22.xml"/><Relationship Id="rId6" Type="http://schemas.openxmlformats.org/officeDocument/2006/relationships/slideLayout" Target="../slideLayouts/slideLayout23.xml"/><Relationship Id="rId29" Type="http://schemas.openxmlformats.org/officeDocument/2006/relationships/slideLayout" Target="../slideLayouts/slideLayout46.xml"/><Relationship Id="rId7" Type="http://schemas.openxmlformats.org/officeDocument/2006/relationships/slideLayout" Target="../slideLayouts/slideLayout24.xml"/><Relationship Id="rId8" Type="http://schemas.openxmlformats.org/officeDocument/2006/relationships/slideLayout" Target="../slideLayouts/slideLayout25.xml"/><Relationship Id="rId31" Type="http://schemas.openxmlformats.org/officeDocument/2006/relationships/slideLayout" Target="../slideLayouts/slideLayout48.xml"/><Relationship Id="rId30" Type="http://schemas.openxmlformats.org/officeDocument/2006/relationships/slideLayout" Target="../slideLayouts/slideLayout47.xml"/><Relationship Id="rId11" Type="http://schemas.openxmlformats.org/officeDocument/2006/relationships/slideLayout" Target="../slideLayouts/slideLayout28.xml"/><Relationship Id="rId33" Type="http://schemas.openxmlformats.org/officeDocument/2006/relationships/slideLayout" Target="../slideLayouts/slideLayout50.xml"/><Relationship Id="rId10" Type="http://schemas.openxmlformats.org/officeDocument/2006/relationships/slideLayout" Target="../slideLayouts/slideLayout27.xml"/><Relationship Id="rId32" Type="http://schemas.openxmlformats.org/officeDocument/2006/relationships/slideLayout" Target="../slideLayouts/slideLayout49.xml"/><Relationship Id="rId13" Type="http://schemas.openxmlformats.org/officeDocument/2006/relationships/slideLayout" Target="../slideLayouts/slideLayout30.xml"/><Relationship Id="rId12" Type="http://schemas.openxmlformats.org/officeDocument/2006/relationships/slideLayout" Target="../slideLayouts/slideLayout29.xml"/><Relationship Id="rId34" Type="http://schemas.openxmlformats.org/officeDocument/2006/relationships/theme" Target="../theme/theme4.xml"/><Relationship Id="rId15" Type="http://schemas.openxmlformats.org/officeDocument/2006/relationships/slideLayout" Target="../slideLayouts/slideLayout32.xml"/><Relationship Id="rId14" Type="http://schemas.openxmlformats.org/officeDocument/2006/relationships/slideLayout" Target="../slideLayouts/slideLayout31.xml"/><Relationship Id="rId17" Type="http://schemas.openxmlformats.org/officeDocument/2006/relationships/slideLayout" Target="../slideLayouts/slideLayout34.xml"/><Relationship Id="rId16" Type="http://schemas.openxmlformats.org/officeDocument/2006/relationships/slideLayout" Target="../slideLayouts/slideLayout33.xml"/><Relationship Id="rId19" Type="http://schemas.openxmlformats.org/officeDocument/2006/relationships/slideLayout" Target="../slideLayouts/slideLayout36.xml"/><Relationship Id="rId18"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 name="Shape 8"/>
        <p:cNvGrpSpPr/>
        <p:nvPr/>
      </p:nvGrpSpPr>
      <p:grpSpPr>
        <a:xfrm>
          <a:off x="0" y="0"/>
          <a:ext cx="0" cy="0"/>
          <a:chOff x="0" y="0"/>
          <a:chExt cx="0" cy="0"/>
        </a:xfrm>
      </p:grpSpPr>
      <p:sp>
        <p:nvSpPr>
          <p:cNvPr id="9" name="Google Shape;9;p1"/>
          <p:cNvSpPr/>
          <p:nvPr/>
        </p:nvSpPr>
        <p:spPr>
          <a:xfrm>
            <a:off x="20637" y="12700"/>
            <a:ext cx="8896350" cy="6780212"/>
          </a:xfrm>
          <a:custGeom>
            <a:rect b="b" l="l" r="r" t="t"/>
            <a:pathLst>
              <a:path extrusionOk="0" h="3619" w="3985">
                <a:moveTo>
                  <a:pt x="2822" y="0"/>
                </a:moveTo>
                <a:lnTo>
                  <a:pt x="0" y="975"/>
                </a:lnTo>
                <a:lnTo>
                  <a:pt x="2169" y="3619"/>
                </a:lnTo>
                <a:lnTo>
                  <a:pt x="3985" y="1125"/>
                </a:lnTo>
                <a:lnTo>
                  <a:pt x="2822"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nvGrpSpPr>
          <p:cNvPr id="10" name="Google Shape;10;p1"/>
          <p:cNvGrpSpPr/>
          <p:nvPr/>
        </p:nvGrpSpPr>
        <p:grpSpPr>
          <a:xfrm>
            <a:off x="195262" y="234950"/>
            <a:ext cx="3787775" cy="1778000"/>
            <a:chOff x="123" y="148"/>
            <a:chExt cx="2386" cy="1120"/>
          </a:xfrm>
        </p:grpSpPr>
        <p:sp>
          <p:nvSpPr>
            <p:cNvPr id="11" name="Google Shape;11;p1"/>
            <p:cNvSpPr/>
            <p:nvPr/>
          </p:nvSpPr>
          <p:spPr>
            <a:xfrm>
              <a:off x="177" y="177"/>
              <a:ext cx="2250" cy="1017"/>
            </a:xfrm>
            <a:custGeom>
              <a:rect b="b" l="l" r="r" t="t"/>
              <a:pathLst>
                <a:path extrusionOk="0" h="414" w="79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12" name="Google Shape;12;p1"/>
            <p:cNvSpPr/>
            <p:nvPr/>
          </p:nvSpPr>
          <p:spPr>
            <a:xfrm>
              <a:off x="166" y="261"/>
              <a:ext cx="2244" cy="1007"/>
            </a:xfrm>
            <a:custGeom>
              <a:rect b="b" l="l" r="r" t="t"/>
              <a:pathLst>
                <a:path extrusionOk="0" h="821" w="1586">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13" name="Google Shape;13;p1"/>
            <p:cNvSpPr/>
            <p:nvPr/>
          </p:nvSpPr>
          <p:spPr>
            <a:xfrm>
              <a:off x="474" y="344"/>
              <a:ext cx="1488" cy="919"/>
            </a:xfrm>
            <a:custGeom>
              <a:rect b="b" l="l" r="r" t="t"/>
              <a:pathLst>
                <a:path extrusionOk="0" h="747" w="1049">
                  <a:moveTo>
                    <a:pt x="0" y="325"/>
                  </a:moveTo>
                  <a:lnTo>
                    <a:pt x="922" y="747"/>
                  </a:lnTo>
                  <a:lnTo>
                    <a:pt x="939" y="534"/>
                  </a:lnTo>
                  <a:lnTo>
                    <a:pt x="1049" y="422"/>
                  </a:lnTo>
                  <a:lnTo>
                    <a:pt x="78" y="0"/>
                  </a:lnTo>
                  <a:lnTo>
                    <a:pt x="0" y="127"/>
                  </a:lnTo>
                  <a:lnTo>
                    <a:pt x="0" y="325"/>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nvGrpSpPr>
            <p:cNvPr id="14" name="Google Shape;14;p1"/>
            <p:cNvGrpSpPr/>
            <p:nvPr/>
          </p:nvGrpSpPr>
          <p:grpSpPr>
            <a:xfrm>
              <a:off x="123" y="148"/>
              <a:ext cx="2386" cy="1081"/>
              <a:chOff x="123" y="148"/>
              <a:chExt cx="2386" cy="1081"/>
            </a:xfrm>
          </p:grpSpPr>
          <p:sp>
            <p:nvSpPr>
              <p:cNvPr id="15" name="Google Shape;15;p1"/>
              <p:cNvSpPr/>
              <p:nvPr/>
            </p:nvSpPr>
            <p:spPr>
              <a:xfrm>
                <a:off x="2005" y="934"/>
                <a:ext cx="212" cy="214"/>
              </a:xfrm>
              <a:custGeom>
                <a:rect b="b" l="l" r="r" t="t"/>
                <a:pathLst>
                  <a:path extrusionOk="0" h="173" w="150">
                    <a:moveTo>
                      <a:pt x="110" y="0"/>
                    </a:moveTo>
                    <a:lnTo>
                      <a:pt x="40" y="66"/>
                    </a:lnTo>
                    <a:lnTo>
                      <a:pt x="0" y="173"/>
                    </a:lnTo>
                    <a:lnTo>
                      <a:pt x="80" y="160"/>
                    </a:lnTo>
                    <a:lnTo>
                      <a:pt x="103" y="84"/>
                    </a:lnTo>
                    <a:lnTo>
                      <a:pt x="150" y="27"/>
                    </a:lnTo>
                    <a:lnTo>
                      <a:pt x="11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16" name="Google Shape;16;p1"/>
              <p:cNvSpPr/>
              <p:nvPr/>
            </p:nvSpPr>
            <p:spPr>
              <a:xfrm>
                <a:off x="123" y="148"/>
                <a:ext cx="2386" cy="1081"/>
              </a:xfrm>
              <a:custGeom>
                <a:rect b="b" l="l" r="r" t="t"/>
                <a:pathLst>
                  <a:path extrusionOk="0" h="880" w="1684">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17" name="Google Shape;17;p1"/>
              <p:cNvSpPr/>
              <p:nvPr/>
            </p:nvSpPr>
            <p:spPr>
              <a:xfrm>
                <a:off x="324" y="158"/>
                <a:ext cx="1686" cy="614"/>
              </a:xfrm>
              <a:custGeom>
                <a:rect b="b" l="l" r="r" t="t"/>
                <a:pathLst>
                  <a:path extrusionOk="0" h="500" w="1190">
                    <a:moveTo>
                      <a:pt x="100" y="0"/>
                    </a:moveTo>
                    <a:lnTo>
                      <a:pt x="1190" y="490"/>
                    </a:lnTo>
                    <a:lnTo>
                      <a:pt x="1076" y="500"/>
                    </a:lnTo>
                    <a:lnTo>
                      <a:pt x="0" y="27"/>
                    </a:lnTo>
                    <a:lnTo>
                      <a:pt x="10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18" name="Google Shape;18;p1"/>
              <p:cNvSpPr/>
              <p:nvPr/>
            </p:nvSpPr>
            <p:spPr>
              <a:xfrm>
                <a:off x="409" y="251"/>
                <a:ext cx="227" cy="410"/>
              </a:xfrm>
              <a:custGeom>
                <a:rect b="b" l="l" r="r" t="t"/>
                <a:pathLst>
                  <a:path extrusionOk="0" h="335" w="160">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19" name="Google Shape;19;p1"/>
              <p:cNvSpPr/>
              <p:nvPr/>
            </p:nvSpPr>
            <p:spPr>
              <a:xfrm>
                <a:off x="846" y="536"/>
                <a:ext cx="691" cy="364"/>
              </a:xfrm>
              <a:custGeom>
                <a:rect b="b" l="l" r="r" t="t"/>
                <a:pathLst>
                  <a:path extrusionOk="0" h="296" w="489">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grpSp>
      <p:grpSp>
        <p:nvGrpSpPr>
          <p:cNvPr id="20" name="Google Shape;20;p1"/>
          <p:cNvGrpSpPr/>
          <p:nvPr/>
        </p:nvGrpSpPr>
        <p:grpSpPr>
          <a:xfrm>
            <a:off x="7797484" y="4318869"/>
            <a:ext cx="980120" cy="1160314"/>
            <a:chOff x="4912" y="2720"/>
            <a:chExt cx="617" cy="730"/>
          </a:xfrm>
        </p:grpSpPr>
        <p:sp>
          <p:nvSpPr>
            <p:cNvPr id="21" name="Google Shape;21;p1"/>
            <p:cNvSpPr/>
            <p:nvPr/>
          </p:nvSpPr>
          <p:spPr>
            <a:xfrm rot="7320000">
              <a:off x="4909" y="2936"/>
              <a:ext cx="629" cy="293"/>
            </a:xfrm>
            <a:custGeom>
              <a:rect b="b" l="l" r="r" t="t"/>
              <a:pathLst>
                <a:path extrusionOk="0" h="414" w="794">
                  <a:moveTo>
                    <a:pt x="794" y="395"/>
                  </a:moveTo>
                  <a:lnTo>
                    <a:pt x="710" y="318"/>
                  </a:lnTo>
                  <a:lnTo>
                    <a:pt x="556" y="210"/>
                  </a:lnTo>
                  <a:lnTo>
                    <a:pt x="71" y="0"/>
                  </a:lnTo>
                  <a:lnTo>
                    <a:pt x="23" y="20"/>
                  </a:lnTo>
                  <a:lnTo>
                    <a:pt x="0" y="83"/>
                  </a:lnTo>
                  <a:lnTo>
                    <a:pt x="28" y="155"/>
                  </a:lnTo>
                  <a:lnTo>
                    <a:pt x="570" y="409"/>
                  </a:lnTo>
                  <a:lnTo>
                    <a:pt x="689" y="393"/>
                  </a:lnTo>
                  <a:lnTo>
                    <a:pt x="785" y="414"/>
                  </a:lnTo>
                  <a:lnTo>
                    <a:pt x="794" y="395"/>
                  </a:lnTo>
                  <a:close/>
                </a:path>
              </a:pathLst>
            </a:custGeom>
            <a:solidFill>
              <a:srgbClr val="F8F8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22" name="Google Shape;22;p1"/>
            <p:cNvSpPr/>
            <p:nvPr/>
          </p:nvSpPr>
          <p:spPr>
            <a:xfrm rot="7320000">
              <a:off x="4893" y="2922"/>
              <a:ext cx="627" cy="290"/>
            </a:xfrm>
            <a:custGeom>
              <a:rect b="b" l="l" r="r" t="t"/>
              <a:pathLst>
                <a:path extrusionOk="0" h="821" w="1586">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folHlink"/>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23" name="Google Shape;23;p1"/>
            <p:cNvSpPr/>
            <p:nvPr/>
          </p:nvSpPr>
          <p:spPr>
            <a:xfrm rot="7320000">
              <a:off x="4999" y="2912"/>
              <a:ext cx="416" cy="265"/>
            </a:xfrm>
            <a:custGeom>
              <a:rect b="b" l="l" r="r" t="t"/>
              <a:pathLst>
                <a:path extrusionOk="0" h="747" w="1049">
                  <a:moveTo>
                    <a:pt x="0" y="325"/>
                  </a:moveTo>
                  <a:lnTo>
                    <a:pt x="922" y="747"/>
                  </a:lnTo>
                  <a:lnTo>
                    <a:pt x="939" y="534"/>
                  </a:lnTo>
                  <a:lnTo>
                    <a:pt x="1049" y="422"/>
                  </a:lnTo>
                  <a:lnTo>
                    <a:pt x="78" y="0"/>
                  </a:lnTo>
                  <a:lnTo>
                    <a:pt x="0" y="127"/>
                  </a:lnTo>
                  <a:lnTo>
                    <a:pt x="0" y="325"/>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nvGrpSpPr>
            <p:cNvPr id="24" name="Google Shape;24;p1"/>
            <p:cNvGrpSpPr/>
            <p:nvPr/>
          </p:nvGrpSpPr>
          <p:grpSpPr>
            <a:xfrm>
              <a:off x="4912" y="2720"/>
              <a:ext cx="617" cy="730"/>
              <a:chOff x="4912" y="2720"/>
              <a:chExt cx="617" cy="730"/>
            </a:xfrm>
          </p:grpSpPr>
          <p:sp>
            <p:nvSpPr>
              <p:cNvPr id="25" name="Google Shape;25;p1"/>
              <p:cNvSpPr/>
              <p:nvPr/>
            </p:nvSpPr>
            <p:spPr>
              <a:xfrm rot="7320000">
                <a:off x="4987" y="3190"/>
                <a:ext cx="59" cy="61"/>
              </a:xfrm>
              <a:custGeom>
                <a:rect b="b" l="l" r="r" t="t"/>
                <a:pathLst>
                  <a:path extrusionOk="0" h="173" w="150">
                    <a:moveTo>
                      <a:pt x="110" y="0"/>
                    </a:moveTo>
                    <a:lnTo>
                      <a:pt x="40" y="66"/>
                    </a:lnTo>
                    <a:lnTo>
                      <a:pt x="0" y="173"/>
                    </a:lnTo>
                    <a:lnTo>
                      <a:pt x="80" y="160"/>
                    </a:lnTo>
                    <a:lnTo>
                      <a:pt x="103" y="84"/>
                    </a:lnTo>
                    <a:lnTo>
                      <a:pt x="150" y="27"/>
                    </a:lnTo>
                    <a:lnTo>
                      <a:pt x="11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26" name="Google Shape;26;p1"/>
              <p:cNvSpPr/>
              <p:nvPr/>
            </p:nvSpPr>
            <p:spPr>
              <a:xfrm rot="7320000">
                <a:off x="4887" y="2930"/>
                <a:ext cx="667" cy="311"/>
              </a:xfrm>
              <a:custGeom>
                <a:rect b="b" l="l" r="r" t="t"/>
                <a:pathLst>
                  <a:path extrusionOk="0" h="880" w="1684">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27" name="Google Shape;27;p1"/>
              <p:cNvSpPr/>
              <p:nvPr/>
            </p:nvSpPr>
            <p:spPr>
              <a:xfrm rot="7320000">
                <a:off x="5062" y="2997"/>
                <a:ext cx="472" cy="176"/>
              </a:xfrm>
              <a:custGeom>
                <a:rect b="b" l="l" r="r" t="t"/>
                <a:pathLst>
                  <a:path extrusionOk="0" h="500" w="1190">
                    <a:moveTo>
                      <a:pt x="100" y="0"/>
                    </a:moveTo>
                    <a:lnTo>
                      <a:pt x="1190" y="490"/>
                    </a:lnTo>
                    <a:lnTo>
                      <a:pt x="1076" y="500"/>
                    </a:lnTo>
                    <a:lnTo>
                      <a:pt x="0" y="27"/>
                    </a:lnTo>
                    <a:lnTo>
                      <a:pt x="10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28" name="Google Shape;28;p1"/>
              <p:cNvSpPr/>
              <p:nvPr/>
            </p:nvSpPr>
            <p:spPr>
              <a:xfrm rot="7320000">
                <a:off x="5363" y="2873"/>
                <a:ext cx="63" cy="118"/>
              </a:xfrm>
              <a:custGeom>
                <a:rect b="b" l="l" r="r" t="t"/>
                <a:pathLst>
                  <a:path extrusionOk="0" h="335" w="160">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29" name="Google Shape;29;p1"/>
              <p:cNvSpPr/>
              <p:nvPr/>
            </p:nvSpPr>
            <p:spPr>
              <a:xfrm rot="7320000">
                <a:off x="5136" y="2999"/>
                <a:ext cx="193" cy="104"/>
              </a:xfrm>
              <a:custGeom>
                <a:rect b="b" l="l" r="r" t="t"/>
                <a:pathLst>
                  <a:path extrusionOk="0" h="296" w="489">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grpSp>
      <p:sp>
        <p:nvSpPr>
          <p:cNvPr id="30" name="Google Shape;30;p1"/>
          <p:cNvSpPr/>
          <p:nvPr/>
        </p:nvSpPr>
        <p:spPr>
          <a:xfrm>
            <a:off x="901700" y="5054600"/>
            <a:ext cx="6807200" cy="728662"/>
          </a:xfrm>
          <a:custGeom>
            <a:rect b="b" l="l" r="r" t="t"/>
            <a:pathLst>
              <a:path extrusionOk="0" h="459" w="4288">
                <a:moveTo>
                  <a:pt x="0" y="0"/>
                </a:moveTo>
                <a:cubicBezTo>
                  <a:pt x="136" y="43"/>
                  <a:pt x="556" y="232"/>
                  <a:pt x="816" y="256"/>
                </a:cubicBezTo>
                <a:cubicBezTo>
                  <a:pt x="1076" y="280"/>
                  <a:pt x="1387" y="124"/>
                  <a:pt x="1560" y="144"/>
                </a:cubicBezTo>
                <a:cubicBezTo>
                  <a:pt x="1733" y="164"/>
                  <a:pt x="1725" y="375"/>
                  <a:pt x="1856" y="376"/>
                </a:cubicBezTo>
                <a:cubicBezTo>
                  <a:pt x="1987" y="377"/>
                  <a:pt x="2064" y="139"/>
                  <a:pt x="2344" y="152"/>
                </a:cubicBezTo>
                <a:cubicBezTo>
                  <a:pt x="2624" y="165"/>
                  <a:pt x="3212" y="459"/>
                  <a:pt x="3536" y="456"/>
                </a:cubicBezTo>
                <a:cubicBezTo>
                  <a:pt x="3860" y="453"/>
                  <a:pt x="4165" y="188"/>
                  <a:pt x="4288" y="136"/>
                </a:cubicBezTo>
              </a:path>
            </a:pathLst>
          </a:custGeom>
          <a:noFill/>
          <a:ln cap="flat" cmpd="sng" w="76200">
            <a:solidFill>
              <a:schemeClr val="folHlink"/>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31" name="Google Shape;31;p1"/>
          <p:cNvSpPr/>
          <p:nvPr/>
        </p:nvSpPr>
        <p:spPr>
          <a:xfrm>
            <a:off x="4076700" y="1930400"/>
            <a:ext cx="889000" cy="381000"/>
          </a:xfrm>
          <a:custGeom>
            <a:rect b="b" l="l" r="r" t="t"/>
            <a:pathLst>
              <a:path extrusionOk="0" h="240" w="560">
                <a:moveTo>
                  <a:pt x="0" y="32"/>
                </a:moveTo>
                <a:cubicBezTo>
                  <a:pt x="102" y="89"/>
                  <a:pt x="205" y="147"/>
                  <a:pt x="280" y="144"/>
                </a:cubicBezTo>
                <a:cubicBezTo>
                  <a:pt x="355" y="141"/>
                  <a:pt x="401" y="0"/>
                  <a:pt x="448" y="16"/>
                </a:cubicBezTo>
                <a:cubicBezTo>
                  <a:pt x="495" y="32"/>
                  <a:pt x="541" y="201"/>
                  <a:pt x="560" y="240"/>
                </a:cubicBezTo>
              </a:path>
            </a:pathLst>
          </a:custGeom>
          <a:noFill/>
          <a:ln cap="flat" cmpd="sng" w="114300">
            <a:solidFill>
              <a:schemeClr val="dk2"/>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32" name="Google Shape;32;p1"/>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mic Sans MS"/>
                <a:ea typeface="Comic Sans MS"/>
                <a:cs typeface="Comic Sans MS"/>
                <a:sym typeface="Comic Sans MS"/>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mic Sans MS"/>
                <a:ea typeface="Comic Sans MS"/>
                <a:cs typeface="Comic Sans MS"/>
                <a:sym typeface="Comic Sans MS"/>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mic Sans MS"/>
                <a:ea typeface="Comic Sans MS"/>
                <a:cs typeface="Comic Sans MS"/>
                <a:sym typeface="Comic Sans MS"/>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mic Sans MS"/>
                <a:ea typeface="Comic Sans MS"/>
                <a:cs typeface="Comic Sans MS"/>
                <a:sym typeface="Comic Sans MS"/>
              </a:defRPr>
            </a:lvl9pPr>
          </a:lstStyle>
          <a:p/>
        </p:txBody>
      </p:sp>
      <p:sp>
        <p:nvSpPr>
          <p:cNvPr id="33" name="Google Shape;33;p1"/>
          <p:cNvSpPr txBox="1"/>
          <p:nvPr>
            <p:ph idx="1" type="body"/>
          </p:nvPr>
        </p:nvSpPr>
        <p:spPr>
          <a:xfrm>
            <a:off x="685800" y="1828800"/>
            <a:ext cx="7696200" cy="36576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Cambria"/>
              <a:buChar char="•"/>
              <a:defRPr b="0" i="0" sz="3200" u="none" cap="none" strike="noStrike">
                <a:solidFill>
                  <a:schemeClr val="dk1"/>
                </a:solidFill>
                <a:latin typeface="Cambria"/>
                <a:ea typeface="Cambria"/>
                <a:cs typeface="Cambria"/>
                <a:sym typeface="Cambria"/>
              </a:defRPr>
            </a:lvl1pPr>
            <a:lvl2pPr indent="-406400" lvl="1" marL="914400" marR="0" rtl="0" algn="l">
              <a:lnSpc>
                <a:spcPct val="100000"/>
              </a:lnSpc>
              <a:spcBef>
                <a:spcPts val="560"/>
              </a:spcBef>
              <a:spcAft>
                <a:spcPts val="0"/>
              </a:spcAft>
              <a:buClr>
                <a:schemeClr val="dk1"/>
              </a:buClr>
              <a:buSzPts val="2800"/>
              <a:buFont typeface="Cambria"/>
              <a:buChar char="–"/>
              <a:defRPr b="0" i="0" sz="2800" u="none" cap="none" strike="noStrike">
                <a:solidFill>
                  <a:schemeClr val="dk1"/>
                </a:solidFill>
                <a:latin typeface="Cambria"/>
                <a:ea typeface="Cambria"/>
                <a:cs typeface="Cambria"/>
                <a:sym typeface="Cambria"/>
              </a:defRPr>
            </a:lvl2pPr>
            <a:lvl3pPr indent="-381000" lvl="2" marL="1371600" marR="0" rtl="0" algn="l">
              <a:lnSpc>
                <a:spcPct val="100000"/>
              </a:lnSpc>
              <a:spcBef>
                <a:spcPts val="480"/>
              </a:spcBef>
              <a:spcAft>
                <a:spcPts val="0"/>
              </a:spcAft>
              <a:buClr>
                <a:schemeClr val="dk1"/>
              </a:buClr>
              <a:buSzPts val="2400"/>
              <a:buFont typeface="Cambria"/>
              <a:buChar char="•"/>
              <a:defRPr b="0" i="0" sz="2400" u="none" cap="none" strike="noStrike">
                <a:solidFill>
                  <a:schemeClr val="dk1"/>
                </a:solidFill>
                <a:latin typeface="Cambria"/>
                <a:ea typeface="Cambria"/>
                <a:cs typeface="Cambria"/>
                <a:sym typeface="Cambria"/>
              </a:defRPr>
            </a:lvl3pPr>
            <a:lvl4pPr indent="-355600" lvl="3" marL="18288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4pPr>
            <a:lvl5pPr indent="-355600" lvl="4" marL="22860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5pPr>
            <a:lvl6pPr indent="-355600" lvl="5" marL="27432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6pPr>
            <a:lvl7pPr indent="-355600" lvl="6" marL="32004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7pPr>
            <a:lvl8pPr indent="-355600" lvl="7" marL="36576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8pPr>
            <a:lvl9pPr indent="-355600" lvl="8" marL="41148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9pPr>
          </a:lstStyle>
          <a:p/>
        </p:txBody>
      </p:sp>
      <p:sp>
        <p:nvSpPr>
          <p:cNvPr id="34" name="Google Shape;34;p1"/>
          <p:cNvSpPr txBox="1"/>
          <p:nvPr>
            <p:ph idx="10" type="dt"/>
          </p:nvPr>
        </p:nvSpPr>
        <p:spPr>
          <a:xfrm>
            <a:off x="6858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omic Sans MS"/>
                <a:ea typeface="Comic Sans MS"/>
                <a:cs typeface="Comic Sans MS"/>
                <a:sym typeface="Comic Sans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9pPr>
          </a:lstStyle>
          <a:p/>
        </p:txBody>
      </p:sp>
      <p:sp>
        <p:nvSpPr>
          <p:cNvPr id="35" name="Google Shape;35;p1"/>
          <p:cNvSpPr txBox="1"/>
          <p:nvPr>
            <p:ph idx="11" type="ftr"/>
          </p:nvPr>
        </p:nvSpPr>
        <p:spPr>
          <a:xfrm>
            <a:off x="3124200" y="6248400"/>
            <a:ext cx="28956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9pPr>
          </a:lstStyle>
          <a:p/>
        </p:txBody>
      </p:sp>
      <p:sp>
        <p:nvSpPr>
          <p:cNvPr id="36" name="Google Shape;36;p1"/>
          <p:cNvSpPr txBox="1"/>
          <p:nvPr>
            <p:ph idx="12" type="sldNum"/>
          </p:nvPr>
        </p:nvSpPr>
        <p:spPr>
          <a:xfrm>
            <a:off x="65532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 name="Shape 43"/>
        <p:cNvGrpSpPr/>
        <p:nvPr/>
      </p:nvGrpSpPr>
      <p:grpSpPr>
        <a:xfrm>
          <a:off x="0" y="0"/>
          <a:ext cx="0" cy="0"/>
          <a:chOff x="0" y="0"/>
          <a:chExt cx="0" cy="0"/>
        </a:xfrm>
      </p:grpSpPr>
      <p:sp>
        <p:nvSpPr>
          <p:cNvPr id="44" name="Google Shape;44;p3"/>
          <p:cNvSpPr/>
          <p:nvPr/>
        </p:nvSpPr>
        <p:spPr>
          <a:xfrm rot="-3180000">
            <a:off x="7777956" y="-15081"/>
            <a:ext cx="1162050" cy="2084387"/>
          </a:xfrm>
          <a:custGeom>
            <a:rect b="b" l="l" r="r" t="t"/>
            <a:pathLst>
              <a:path extrusionOk="0" h="3686" w="2903">
                <a:moveTo>
                  <a:pt x="2903" y="433"/>
                </a:moveTo>
                <a:lnTo>
                  <a:pt x="2565" y="80"/>
                </a:lnTo>
                <a:lnTo>
                  <a:pt x="2241" y="0"/>
                </a:lnTo>
                <a:lnTo>
                  <a:pt x="110" y="2811"/>
                </a:lnTo>
                <a:lnTo>
                  <a:pt x="110" y="3228"/>
                </a:lnTo>
                <a:lnTo>
                  <a:pt x="0" y="3631"/>
                </a:lnTo>
                <a:lnTo>
                  <a:pt x="72" y="3686"/>
                </a:lnTo>
                <a:lnTo>
                  <a:pt x="441" y="3355"/>
                </a:lnTo>
                <a:lnTo>
                  <a:pt x="740" y="3228"/>
                </a:lnTo>
                <a:lnTo>
                  <a:pt x="2903" y="433"/>
                </a:lnTo>
                <a:close/>
              </a:path>
            </a:pathLst>
          </a:custGeom>
          <a:solidFill>
            <a:srgbClr val="FFFFFF"/>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45" name="Google Shape;45;p3"/>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1pPr>
            <a:lvl2pPr lvl="1"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2pPr>
            <a:lvl3pPr lvl="2"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3pPr>
            <a:lvl4pPr lvl="3"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4pPr>
            <a:lvl5pPr lvl="4"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alibri"/>
                <a:ea typeface="Calibri"/>
                <a:cs typeface="Calibri"/>
                <a:sym typeface="Calibri"/>
              </a:defRPr>
            </a:lvl5pPr>
            <a:lvl6pPr lvl="5"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mic Sans MS"/>
                <a:ea typeface="Comic Sans MS"/>
                <a:cs typeface="Comic Sans MS"/>
                <a:sym typeface="Comic Sans MS"/>
              </a:defRPr>
            </a:lvl6pPr>
            <a:lvl7pPr lvl="6"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mic Sans MS"/>
                <a:ea typeface="Comic Sans MS"/>
                <a:cs typeface="Comic Sans MS"/>
                <a:sym typeface="Comic Sans MS"/>
              </a:defRPr>
            </a:lvl7pPr>
            <a:lvl8pPr lvl="7"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mic Sans MS"/>
                <a:ea typeface="Comic Sans MS"/>
                <a:cs typeface="Comic Sans MS"/>
                <a:sym typeface="Comic Sans MS"/>
              </a:defRPr>
            </a:lvl8pPr>
            <a:lvl9pPr lvl="8" marR="0" rtl="0" algn="ctr">
              <a:lnSpc>
                <a:spcPct val="100000"/>
              </a:lnSpc>
              <a:spcBef>
                <a:spcPts val="0"/>
              </a:spcBef>
              <a:spcAft>
                <a:spcPts val="0"/>
              </a:spcAft>
              <a:buClr>
                <a:srgbClr val="000000"/>
              </a:buClr>
              <a:buSzPts val="1400"/>
              <a:buFont typeface="Arial"/>
              <a:buNone/>
              <a:defRPr b="0" i="0" sz="4400" u="none" cap="none" strike="noStrike">
                <a:solidFill>
                  <a:schemeClr val="dk1"/>
                </a:solidFill>
                <a:latin typeface="Comic Sans MS"/>
                <a:ea typeface="Comic Sans MS"/>
                <a:cs typeface="Comic Sans MS"/>
                <a:sym typeface="Comic Sans MS"/>
              </a:defRPr>
            </a:lvl9pPr>
          </a:lstStyle>
          <a:p/>
        </p:txBody>
      </p:sp>
      <p:sp>
        <p:nvSpPr>
          <p:cNvPr id="46" name="Google Shape;46;p3"/>
          <p:cNvSpPr txBox="1"/>
          <p:nvPr>
            <p:ph idx="1" type="body"/>
          </p:nvPr>
        </p:nvSpPr>
        <p:spPr>
          <a:xfrm>
            <a:off x="685800" y="1828800"/>
            <a:ext cx="7696200" cy="3657600"/>
          </a:xfrm>
          <a:prstGeom prst="rect">
            <a:avLst/>
          </a:prstGeom>
          <a:noFill/>
          <a:ln>
            <a:noFill/>
          </a:ln>
        </p:spPr>
        <p:txBody>
          <a:bodyPr anchorCtr="0" anchor="t" bIns="45700" lIns="91425" spcFirstLastPara="1" rIns="91425" wrap="square" tIns="45700">
            <a:noAutofit/>
          </a:bodyPr>
          <a:lstStyle>
            <a:lvl1pPr indent="-431800" lvl="0" marL="457200" marR="0" rtl="0" algn="l">
              <a:lnSpc>
                <a:spcPct val="100000"/>
              </a:lnSpc>
              <a:spcBef>
                <a:spcPts val="640"/>
              </a:spcBef>
              <a:spcAft>
                <a:spcPts val="0"/>
              </a:spcAft>
              <a:buClr>
                <a:schemeClr val="dk1"/>
              </a:buClr>
              <a:buSzPts val="3200"/>
              <a:buFont typeface="Cambria"/>
              <a:buChar char="•"/>
              <a:defRPr b="0" i="0" sz="3200" u="none" cap="none" strike="noStrike">
                <a:solidFill>
                  <a:schemeClr val="dk1"/>
                </a:solidFill>
                <a:latin typeface="Cambria"/>
                <a:ea typeface="Cambria"/>
                <a:cs typeface="Cambria"/>
                <a:sym typeface="Cambria"/>
              </a:defRPr>
            </a:lvl1pPr>
            <a:lvl2pPr indent="-406400" lvl="1" marL="914400" marR="0" rtl="0" algn="l">
              <a:lnSpc>
                <a:spcPct val="100000"/>
              </a:lnSpc>
              <a:spcBef>
                <a:spcPts val="560"/>
              </a:spcBef>
              <a:spcAft>
                <a:spcPts val="0"/>
              </a:spcAft>
              <a:buClr>
                <a:schemeClr val="dk1"/>
              </a:buClr>
              <a:buSzPts val="2800"/>
              <a:buFont typeface="Cambria"/>
              <a:buChar char="–"/>
              <a:defRPr b="0" i="0" sz="2800" u="none" cap="none" strike="noStrike">
                <a:solidFill>
                  <a:schemeClr val="dk1"/>
                </a:solidFill>
                <a:latin typeface="Cambria"/>
                <a:ea typeface="Cambria"/>
                <a:cs typeface="Cambria"/>
                <a:sym typeface="Cambria"/>
              </a:defRPr>
            </a:lvl2pPr>
            <a:lvl3pPr indent="-381000" lvl="2" marL="1371600" marR="0" rtl="0" algn="l">
              <a:lnSpc>
                <a:spcPct val="100000"/>
              </a:lnSpc>
              <a:spcBef>
                <a:spcPts val="480"/>
              </a:spcBef>
              <a:spcAft>
                <a:spcPts val="0"/>
              </a:spcAft>
              <a:buClr>
                <a:schemeClr val="dk1"/>
              </a:buClr>
              <a:buSzPts val="2400"/>
              <a:buFont typeface="Cambria"/>
              <a:buChar char="•"/>
              <a:defRPr b="0" i="0" sz="2400" u="none" cap="none" strike="noStrike">
                <a:solidFill>
                  <a:schemeClr val="dk1"/>
                </a:solidFill>
                <a:latin typeface="Cambria"/>
                <a:ea typeface="Cambria"/>
                <a:cs typeface="Cambria"/>
                <a:sym typeface="Cambria"/>
              </a:defRPr>
            </a:lvl3pPr>
            <a:lvl4pPr indent="-355600" lvl="3" marL="18288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4pPr>
            <a:lvl5pPr indent="-355600" lvl="4" marL="22860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5pPr>
            <a:lvl6pPr indent="-355600" lvl="5" marL="27432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6pPr>
            <a:lvl7pPr indent="-355600" lvl="6" marL="32004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7pPr>
            <a:lvl8pPr indent="-355600" lvl="7" marL="36576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8pPr>
            <a:lvl9pPr indent="-355600" lvl="8" marL="4114800" marR="0" rtl="0" algn="l">
              <a:lnSpc>
                <a:spcPct val="100000"/>
              </a:lnSpc>
              <a:spcBef>
                <a:spcPts val="400"/>
              </a:spcBef>
              <a:spcAft>
                <a:spcPts val="0"/>
              </a:spcAft>
              <a:buClr>
                <a:schemeClr val="dk1"/>
              </a:buClr>
              <a:buSzPts val="2000"/>
              <a:buFont typeface="Cambria"/>
              <a:buChar char="»"/>
              <a:defRPr b="0" i="0" sz="2000" u="none" cap="none" strike="noStrike">
                <a:solidFill>
                  <a:schemeClr val="dk1"/>
                </a:solidFill>
                <a:latin typeface="Cambria"/>
                <a:ea typeface="Cambria"/>
                <a:cs typeface="Cambria"/>
                <a:sym typeface="Cambria"/>
              </a:defRPr>
            </a:lvl9pPr>
          </a:lstStyle>
          <a:p/>
        </p:txBody>
      </p:sp>
      <p:sp>
        <p:nvSpPr>
          <p:cNvPr id="47" name="Google Shape;47;p3"/>
          <p:cNvSpPr txBox="1"/>
          <p:nvPr>
            <p:ph idx="10" type="dt"/>
          </p:nvPr>
        </p:nvSpPr>
        <p:spPr>
          <a:xfrm>
            <a:off x="1371600" y="6248400"/>
            <a:ext cx="19050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chemeClr val="dk1"/>
                </a:solidFill>
                <a:latin typeface="Comic Sans MS"/>
                <a:ea typeface="Comic Sans MS"/>
                <a:cs typeface="Comic Sans MS"/>
                <a:sym typeface="Comic Sans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9pPr>
          </a:lstStyle>
          <a:p/>
        </p:txBody>
      </p:sp>
      <p:sp>
        <p:nvSpPr>
          <p:cNvPr id="48" name="Google Shape;48;p3"/>
          <p:cNvSpPr txBox="1"/>
          <p:nvPr>
            <p:ph idx="11" type="ftr"/>
          </p:nvPr>
        </p:nvSpPr>
        <p:spPr>
          <a:xfrm>
            <a:off x="3556000" y="6248400"/>
            <a:ext cx="28956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omic Sans MS"/>
                <a:ea typeface="Comic Sans MS"/>
                <a:cs typeface="Comic Sans MS"/>
                <a:sym typeface="Comic Sans MS"/>
              </a:defRPr>
            </a:lvl9pPr>
          </a:lstStyle>
          <a:p/>
        </p:txBody>
      </p:sp>
      <p:sp>
        <p:nvSpPr>
          <p:cNvPr id="49" name="Google Shape;49;p3"/>
          <p:cNvSpPr txBox="1"/>
          <p:nvPr>
            <p:ph idx="12" type="sldNum"/>
          </p:nvPr>
        </p:nvSpPr>
        <p:spPr>
          <a:xfrm>
            <a:off x="6718300" y="6248400"/>
            <a:ext cx="1905000" cy="4572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1pPr>
            <a:lvl2pPr indent="0" lvl="1"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2pPr>
            <a:lvl3pPr indent="0" lvl="2"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3pPr>
            <a:lvl4pPr indent="0" lvl="3"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4pPr>
            <a:lvl5pPr indent="0" lvl="4"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5pPr>
            <a:lvl6pPr indent="0" lvl="5"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6pPr>
            <a:lvl7pPr indent="0" lvl="6"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7pPr>
            <a:lvl8pPr indent="0" lvl="7"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8pPr>
            <a:lvl9pPr indent="0" lvl="8" marL="0" marR="0" rtl="0" algn="r">
              <a:lnSpc>
                <a:spcPct val="100000"/>
              </a:lnSpc>
              <a:spcBef>
                <a:spcPts val="0"/>
              </a:spcBef>
              <a:spcAft>
                <a:spcPts val="0"/>
              </a:spcAft>
              <a:buClr>
                <a:schemeClr val="dk1"/>
              </a:buClr>
              <a:buSzPts val="1400"/>
              <a:buFont typeface="Comic Sans MS"/>
              <a:buNone/>
              <a:defRPr b="0" i="0" sz="1400" u="none" cap="none" strike="noStrike">
                <a:solidFill>
                  <a:schemeClr val="dk1"/>
                </a:solidFill>
                <a:latin typeface="Comic Sans MS"/>
                <a:ea typeface="Comic Sans MS"/>
                <a:cs typeface="Comic Sans MS"/>
                <a:sym typeface="Comic Sans MS"/>
              </a:defRPr>
            </a:lvl9pPr>
          </a:lstStyle>
          <a:p>
            <a:pPr indent="0" lvl="0" marL="0" rtl="0" algn="r">
              <a:spcBef>
                <a:spcPts val="0"/>
              </a:spcBef>
              <a:spcAft>
                <a:spcPts val="0"/>
              </a:spcAft>
              <a:buNone/>
            </a:pPr>
            <a:fld id="{00000000-1234-1234-1234-123412341234}" type="slidenum">
              <a:rPr lang="en-US"/>
              <a:t>‹#›</a:t>
            </a:fld>
            <a:endParaRPr>
              <a:solidFill>
                <a:srgbClr val="000000"/>
              </a:solidFill>
              <a:latin typeface="Arial"/>
              <a:ea typeface="Arial"/>
              <a:cs typeface="Arial"/>
              <a:sym typeface="Arial"/>
            </a:endParaRPr>
          </a:p>
        </p:txBody>
      </p:sp>
      <p:sp>
        <p:nvSpPr>
          <p:cNvPr id="50" name="Google Shape;50;p3"/>
          <p:cNvSpPr/>
          <p:nvPr/>
        </p:nvSpPr>
        <p:spPr>
          <a:xfrm rot="-3180000">
            <a:off x="7865268" y="24606"/>
            <a:ext cx="1165225" cy="2097087"/>
          </a:xfrm>
          <a:custGeom>
            <a:rect b="b" l="l" r="r" t="t"/>
            <a:pathLst>
              <a:path extrusionOk="0" h="3703" w="2911">
                <a:moveTo>
                  <a:pt x="2293" y="0"/>
                </a:moveTo>
                <a:lnTo>
                  <a:pt x="130" y="2835"/>
                </a:lnTo>
                <a:lnTo>
                  <a:pt x="131" y="3201"/>
                </a:lnTo>
                <a:lnTo>
                  <a:pt x="0" y="3633"/>
                </a:lnTo>
                <a:lnTo>
                  <a:pt x="50" y="3703"/>
                </a:lnTo>
                <a:lnTo>
                  <a:pt x="422" y="3352"/>
                </a:lnTo>
                <a:lnTo>
                  <a:pt x="763" y="3220"/>
                </a:lnTo>
                <a:lnTo>
                  <a:pt x="2911" y="428"/>
                </a:lnTo>
                <a:lnTo>
                  <a:pt x="2589" y="96"/>
                </a:lnTo>
                <a:lnTo>
                  <a:pt x="2293" y="0"/>
                </a:lnTo>
                <a:close/>
              </a:path>
            </a:pathLst>
          </a:custGeom>
          <a:solidFill>
            <a:schemeClr val="folHlink"/>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51" name="Google Shape;51;p3"/>
          <p:cNvSpPr/>
          <p:nvPr/>
        </p:nvSpPr>
        <p:spPr>
          <a:xfrm rot="-3180000">
            <a:off x="7831137" y="192087"/>
            <a:ext cx="1025525" cy="1571625"/>
          </a:xfrm>
          <a:custGeom>
            <a:rect b="b" l="l" r="r" t="t"/>
            <a:pathLst>
              <a:path extrusionOk="0" h="2777" w="2561">
                <a:moveTo>
                  <a:pt x="0" y="2485"/>
                </a:moveTo>
                <a:lnTo>
                  <a:pt x="432" y="2553"/>
                </a:lnTo>
                <a:lnTo>
                  <a:pt x="736" y="2777"/>
                </a:lnTo>
                <a:lnTo>
                  <a:pt x="2561" y="399"/>
                </a:lnTo>
                <a:lnTo>
                  <a:pt x="2118" y="82"/>
                </a:lnTo>
                <a:lnTo>
                  <a:pt x="1898" y="0"/>
                </a:lnTo>
                <a:lnTo>
                  <a:pt x="0" y="2485"/>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nvGrpSpPr>
          <p:cNvPr id="52" name="Google Shape;52;p3"/>
          <p:cNvGrpSpPr/>
          <p:nvPr/>
        </p:nvGrpSpPr>
        <p:grpSpPr>
          <a:xfrm>
            <a:off x="7937" y="5540375"/>
            <a:ext cx="1784350" cy="1246187"/>
            <a:chOff x="5" y="3490"/>
            <a:chExt cx="1124" cy="785"/>
          </a:xfrm>
        </p:grpSpPr>
        <p:sp>
          <p:nvSpPr>
            <p:cNvPr id="53" name="Google Shape;53;p3"/>
            <p:cNvSpPr/>
            <p:nvPr/>
          </p:nvSpPr>
          <p:spPr>
            <a:xfrm>
              <a:off x="24" y="3505"/>
              <a:ext cx="1089" cy="649"/>
            </a:xfrm>
            <a:custGeom>
              <a:rect b="b" l="l" r="r" t="t"/>
              <a:pathLst>
                <a:path extrusionOk="0" h="1298" w="2177">
                  <a:moveTo>
                    <a:pt x="1587" y="1260"/>
                  </a:moveTo>
                  <a:lnTo>
                    <a:pt x="1420" y="1106"/>
                  </a:lnTo>
                  <a:lnTo>
                    <a:pt x="1331" y="477"/>
                  </a:lnTo>
                  <a:lnTo>
                    <a:pt x="2139" y="330"/>
                  </a:lnTo>
                  <a:lnTo>
                    <a:pt x="2177" y="203"/>
                  </a:lnTo>
                  <a:lnTo>
                    <a:pt x="2099" y="100"/>
                  </a:lnTo>
                  <a:lnTo>
                    <a:pt x="1276" y="211"/>
                  </a:lnTo>
                  <a:lnTo>
                    <a:pt x="1219" y="32"/>
                  </a:lnTo>
                  <a:lnTo>
                    <a:pt x="1085" y="0"/>
                  </a:lnTo>
                  <a:lnTo>
                    <a:pt x="958" y="28"/>
                  </a:lnTo>
                  <a:lnTo>
                    <a:pt x="888" y="106"/>
                  </a:lnTo>
                  <a:lnTo>
                    <a:pt x="937" y="285"/>
                  </a:lnTo>
                  <a:lnTo>
                    <a:pt x="660" y="441"/>
                  </a:lnTo>
                  <a:lnTo>
                    <a:pt x="983" y="473"/>
                  </a:lnTo>
                  <a:lnTo>
                    <a:pt x="1112" y="889"/>
                  </a:lnTo>
                  <a:lnTo>
                    <a:pt x="141" y="469"/>
                  </a:lnTo>
                  <a:lnTo>
                    <a:pt x="46" y="509"/>
                  </a:lnTo>
                  <a:lnTo>
                    <a:pt x="0" y="636"/>
                  </a:lnTo>
                  <a:lnTo>
                    <a:pt x="55" y="779"/>
                  </a:lnTo>
                  <a:lnTo>
                    <a:pt x="1139" y="1288"/>
                  </a:lnTo>
                  <a:lnTo>
                    <a:pt x="1378" y="1256"/>
                  </a:lnTo>
                  <a:lnTo>
                    <a:pt x="1570" y="1298"/>
                  </a:lnTo>
                  <a:lnTo>
                    <a:pt x="1587" y="1260"/>
                  </a:lnTo>
                  <a:close/>
                </a:path>
              </a:pathLst>
            </a:custGeom>
            <a:solidFill>
              <a:srgbClr val="F8F8F8"/>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54" name="Google Shape;54;p3"/>
            <p:cNvSpPr/>
            <p:nvPr/>
          </p:nvSpPr>
          <p:spPr>
            <a:xfrm>
              <a:off x="1022" y="3582"/>
              <a:ext cx="71" cy="129"/>
            </a:xfrm>
            <a:custGeom>
              <a:rect b="b" l="l" r="r" t="t"/>
              <a:pathLst>
                <a:path extrusionOk="0" h="258" w="143">
                  <a:moveTo>
                    <a:pt x="0" y="7"/>
                  </a:moveTo>
                  <a:lnTo>
                    <a:pt x="120" y="0"/>
                  </a:lnTo>
                  <a:lnTo>
                    <a:pt x="143" y="233"/>
                  </a:lnTo>
                  <a:lnTo>
                    <a:pt x="8" y="258"/>
                  </a:lnTo>
                  <a:lnTo>
                    <a:pt x="0" y="7"/>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55" name="Google Shape;55;p3"/>
            <p:cNvSpPr/>
            <p:nvPr/>
          </p:nvSpPr>
          <p:spPr>
            <a:xfrm>
              <a:off x="20" y="3774"/>
              <a:ext cx="792" cy="410"/>
            </a:xfrm>
            <a:custGeom>
              <a:rect b="b" l="l" r="r" t="t"/>
              <a:pathLst>
                <a:path extrusionOk="0" h="821" w="1586">
                  <a:moveTo>
                    <a:pt x="137" y="0"/>
                  </a:moveTo>
                  <a:lnTo>
                    <a:pt x="1331" y="519"/>
                  </a:lnTo>
                  <a:lnTo>
                    <a:pt x="1428" y="638"/>
                  </a:lnTo>
                  <a:lnTo>
                    <a:pt x="1586" y="792"/>
                  </a:lnTo>
                  <a:lnTo>
                    <a:pt x="1565" y="821"/>
                  </a:lnTo>
                  <a:lnTo>
                    <a:pt x="1350" y="787"/>
                  </a:lnTo>
                  <a:lnTo>
                    <a:pt x="1145" y="811"/>
                  </a:lnTo>
                  <a:lnTo>
                    <a:pt x="42" y="298"/>
                  </a:lnTo>
                  <a:lnTo>
                    <a:pt x="0" y="150"/>
                  </a:lnTo>
                  <a:lnTo>
                    <a:pt x="46" y="32"/>
                  </a:lnTo>
                  <a:lnTo>
                    <a:pt x="137" y="0"/>
                  </a:lnTo>
                  <a:close/>
                </a:path>
              </a:pathLst>
            </a:custGeom>
            <a:solidFill>
              <a:schemeClr val="dk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56" name="Google Shape;56;p3"/>
            <p:cNvSpPr/>
            <p:nvPr/>
          </p:nvSpPr>
          <p:spPr>
            <a:xfrm>
              <a:off x="129" y="3808"/>
              <a:ext cx="525" cy="374"/>
            </a:xfrm>
            <a:custGeom>
              <a:rect b="b" l="l" r="r" t="t"/>
              <a:pathLst>
                <a:path extrusionOk="0" h="747" w="1049">
                  <a:moveTo>
                    <a:pt x="0" y="325"/>
                  </a:moveTo>
                  <a:lnTo>
                    <a:pt x="922" y="747"/>
                  </a:lnTo>
                  <a:lnTo>
                    <a:pt x="939" y="534"/>
                  </a:lnTo>
                  <a:lnTo>
                    <a:pt x="1049" y="422"/>
                  </a:lnTo>
                  <a:lnTo>
                    <a:pt x="78" y="0"/>
                  </a:lnTo>
                  <a:lnTo>
                    <a:pt x="0" y="127"/>
                  </a:lnTo>
                  <a:lnTo>
                    <a:pt x="0" y="325"/>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57" name="Google Shape;57;p3"/>
            <p:cNvSpPr/>
            <p:nvPr/>
          </p:nvSpPr>
          <p:spPr>
            <a:xfrm>
              <a:off x="485" y="3532"/>
              <a:ext cx="135" cy="121"/>
            </a:xfrm>
            <a:custGeom>
              <a:rect b="b" l="l" r="r" t="t"/>
              <a:pathLst>
                <a:path extrusionOk="0" h="241" w="272">
                  <a:moveTo>
                    <a:pt x="0" y="28"/>
                  </a:moveTo>
                  <a:lnTo>
                    <a:pt x="160" y="0"/>
                  </a:lnTo>
                  <a:lnTo>
                    <a:pt x="251" y="36"/>
                  </a:lnTo>
                  <a:lnTo>
                    <a:pt x="272" y="139"/>
                  </a:lnTo>
                  <a:lnTo>
                    <a:pt x="164" y="146"/>
                  </a:lnTo>
                  <a:lnTo>
                    <a:pt x="32" y="241"/>
                  </a:lnTo>
                  <a:lnTo>
                    <a:pt x="0" y="28"/>
                  </a:lnTo>
                  <a:close/>
                </a:path>
              </a:pathLst>
            </a:custGeom>
            <a:solidFill>
              <a:schemeClr val="hlink"/>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58" name="Google Shape;58;p3"/>
            <p:cNvSpPr/>
            <p:nvPr/>
          </p:nvSpPr>
          <p:spPr>
            <a:xfrm>
              <a:off x="641" y="4163"/>
              <a:ext cx="76" cy="112"/>
            </a:xfrm>
            <a:custGeom>
              <a:rect b="b" l="l" r="r" t="t"/>
              <a:pathLst>
                <a:path extrusionOk="0" h="224" w="152">
                  <a:moveTo>
                    <a:pt x="152" y="4"/>
                  </a:moveTo>
                  <a:lnTo>
                    <a:pt x="152" y="224"/>
                  </a:lnTo>
                  <a:lnTo>
                    <a:pt x="0" y="8"/>
                  </a:lnTo>
                  <a:lnTo>
                    <a:pt x="72" y="0"/>
                  </a:lnTo>
                  <a:lnTo>
                    <a:pt x="152" y="4"/>
                  </a:lnTo>
                  <a:close/>
                </a:path>
              </a:pathLst>
            </a:custGeom>
            <a:solidFill>
              <a:schemeClr val="hlink"/>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59" name="Google Shape;59;p3"/>
            <p:cNvSpPr/>
            <p:nvPr/>
          </p:nvSpPr>
          <p:spPr>
            <a:xfrm>
              <a:off x="504" y="3607"/>
              <a:ext cx="193" cy="383"/>
            </a:xfrm>
            <a:custGeom>
              <a:rect b="b" l="l" r="r" t="t"/>
              <a:pathLst>
                <a:path extrusionOk="0" h="764" w="386">
                  <a:moveTo>
                    <a:pt x="0" y="80"/>
                  </a:moveTo>
                  <a:lnTo>
                    <a:pt x="87" y="0"/>
                  </a:lnTo>
                  <a:lnTo>
                    <a:pt x="232" y="6"/>
                  </a:lnTo>
                  <a:lnTo>
                    <a:pt x="386" y="764"/>
                  </a:lnTo>
                  <a:lnTo>
                    <a:pt x="279" y="720"/>
                  </a:lnTo>
                  <a:lnTo>
                    <a:pt x="152" y="677"/>
                  </a:lnTo>
                  <a:lnTo>
                    <a:pt x="0" y="8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60" name="Google Shape;60;p3"/>
            <p:cNvSpPr/>
            <p:nvPr/>
          </p:nvSpPr>
          <p:spPr>
            <a:xfrm>
              <a:off x="668" y="3590"/>
              <a:ext cx="364" cy="174"/>
            </a:xfrm>
            <a:custGeom>
              <a:rect b="b" l="l" r="r" t="t"/>
              <a:pathLst>
                <a:path extrusionOk="0" h="348" w="728">
                  <a:moveTo>
                    <a:pt x="692" y="0"/>
                  </a:moveTo>
                  <a:lnTo>
                    <a:pt x="0" y="106"/>
                  </a:lnTo>
                  <a:lnTo>
                    <a:pt x="28" y="348"/>
                  </a:lnTo>
                  <a:lnTo>
                    <a:pt x="715" y="237"/>
                  </a:lnTo>
                  <a:lnTo>
                    <a:pt x="728" y="43"/>
                  </a:lnTo>
                  <a:lnTo>
                    <a:pt x="692" y="0"/>
                  </a:lnTo>
                  <a:close/>
                </a:path>
              </a:pathLst>
            </a:custGeom>
            <a:solidFill>
              <a:schemeClr val="l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61" name="Google Shape;61;p3"/>
            <p:cNvSpPr/>
            <p:nvPr/>
          </p:nvSpPr>
          <p:spPr>
            <a:xfrm>
              <a:off x="347" y="3693"/>
              <a:ext cx="156" cy="67"/>
            </a:xfrm>
            <a:custGeom>
              <a:rect b="b" l="l" r="r" t="t"/>
              <a:pathLst>
                <a:path extrusionOk="0" h="135" w="312">
                  <a:moveTo>
                    <a:pt x="272" y="0"/>
                  </a:moveTo>
                  <a:lnTo>
                    <a:pt x="0" y="78"/>
                  </a:lnTo>
                  <a:lnTo>
                    <a:pt x="312" y="135"/>
                  </a:lnTo>
                  <a:lnTo>
                    <a:pt x="272" y="0"/>
                  </a:ln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nvGrpSpPr>
            <p:cNvPr id="62" name="Google Shape;62;p3"/>
            <p:cNvGrpSpPr/>
            <p:nvPr/>
          </p:nvGrpSpPr>
          <p:grpSpPr>
            <a:xfrm>
              <a:off x="5" y="3490"/>
              <a:ext cx="1124" cy="780"/>
              <a:chOff x="5" y="3490"/>
              <a:chExt cx="1124" cy="780"/>
            </a:xfrm>
          </p:grpSpPr>
          <p:grpSp>
            <p:nvGrpSpPr>
              <p:cNvPr id="63" name="Google Shape;63;p3"/>
              <p:cNvGrpSpPr/>
              <p:nvPr/>
            </p:nvGrpSpPr>
            <p:grpSpPr>
              <a:xfrm>
                <a:off x="499" y="3562"/>
                <a:ext cx="548" cy="708"/>
                <a:chOff x="499" y="3562"/>
                <a:chExt cx="548" cy="708"/>
              </a:xfrm>
            </p:grpSpPr>
            <p:sp>
              <p:nvSpPr>
                <p:cNvPr id="64" name="Google Shape;64;p3"/>
                <p:cNvSpPr/>
                <p:nvPr/>
              </p:nvSpPr>
              <p:spPr>
                <a:xfrm>
                  <a:off x="499" y="3587"/>
                  <a:ext cx="157" cy="87"/>
                </a:xfrm>
                <a:custGeom>
                  <a:rect b="b" l="l" r="r" t="t"/>
                  <a:pathLst>
                    <a:path extrusionOk="0" h="175" w="313">
                      <a:moveTo>
                        <a:pt x="0" y="107"/>
                      </a:moveTo>
                      <a:lnTo>
                        <a:pt x="114" y="10"/>
                      </a:lnTo>
                      <a:lnTo>
                        <a:pt x="213" y="0"/>
                      </a:lnTo>
                      <a:lnTo>
                        <a:pt x="292" y="27"/>
                      </a:lnTo>
                      <a:lnTo>
                        <a:pt x="313" y="91"/>
                      </a:lnTo>
                      <a:lnTo>
                        <a:pt x="167" y="67"/>
                      </a:lnTo>
                      <a:lnTo>
                        <a:pt x="74" y="101"/>
                      </a:lnTo>
                      <a:lnTo>
                        <a:pt x="13" y="175"/>
                      </a:lnTo>
                      <a:lnTo>
                        <a:pt x="0" y="107"/>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65" name="Google Shape;65;p3"/>
                <p:cNvSpPr/>
                <p:nvPr/>
              </p:nvSpPr>
              <p:spPr>
                <a:xfrm>
                  <a:off x="636" y="4137"/>
                  <a:ext cx="115" cy="133"/>
                </a:xfrm>
                <a:custGeom>
                  <a:rect b="b" l="l" r="r" t="t"/>
                  <a:pathLst>
                    <a:path extrusionOk="0" h="266" w="230">
                      <a:moveTo>
                        <a:pt x="0" y="40"/>
                      </a:moveTo>
                      <a:lnTo>
                        <a:pt x="160" y="266"/>
                      </a:lnTo>
                      <a:lnTo>
                        <a:pt x="230" y="251"/>
                      </a:lnTo>
                      <a:lnTo>
                        <a:pt x="223" y="17"/>
                      </a:lnTo>
                      <a:lnTo>
                        <a:pt x="166" y="0"/>
                      </a:lnTo>
                      <a:lnTo>
                        <a:pt x="179" y="197"/>
                      </a:lnTo>
                      <a:lnTo>
                        <a:pt x="71" y="4"/>
                      </a:lnTo>
                      <a:lnTo>
                        <a:pt x="0" y="4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66" name="Google Shape;66;p3"/>
                <p:cNvSpPr/>
                <p:nvPr/>
              </p:nvSpPr>
              <p:spPr>
                <a:xfrm>
                  <a:off x="1004" y="3562"/>
                  <a:ext cx="43" cy="117"/>
                </a:xfrm>
                <a:custGeom>
                  <a:rect b="b" l="l" r="r" t="t"/>
                  <a:pathLst>
                    <a:path extrusionOk="0" h="234" w="87">
                      <a:moveTo>
                        <a:pt x="0" y="19"/>
                      </a:moveTo>
                      <a:lnTo>
                        <a:pt x="36" y="93"/>
                      </a:lnTo>
                      <a:lnTo>
                        <a:pt x="44" y="154"/>
                      </a:lnTo>
                      <a:lnTo>
                        <a:pt x="27" y="234"/>
                      </a:lnTo>
                      <a:lnTo>
                        <a:pt x="80" y="220"/>
                      </a:lnTo>
                      <a:lnTo>
                        <a:pt x="87" y="116"/>
                      </a:lnTo>
                      <a:lnTo>
                        <a:pt x="46" y="0"/>
                      </a:lnTo>
                      <a:lnTo>
                        <a:pt x="0" y="19"/>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sp>
            <p:nvSpPr>
              <p:cNvPr id="67" name="Google Shape;67;p3"/>
              <p:cNvSpPr/>
              <p:nvPr/>
            </p:nvSpPr>
            <p:spPr>
              <a:xfrm>
                <a:off x="76" y="3732"/>
                <a:ext cx="595" cy="250"/>
              </a:xfrm>
              <a:custGeom>
                <a:rect b="b" l="l" r="r" t="t"/>
                <a:pathLst>
                  <a:path extrusionOk="0" h="500" w="1190">
                    <a:moveTo>
                      <a:pt x="100" y="0"/>
                    </a:moveTo>
                    <a:lnTo>
                      <a:pt x="1190" y="490"/>
                    </a:lnTo>
                    <a:lnTo>
                      <a:pt x="1076" y="500"/>
                    </a:lnTo>
                    <a:lnTo>
                      <a:pt x="0" y="27"/>
                    </a:lnTo>
                    <a:lnTo>
                      <a:pt x="10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68" name="Google Shape;68;p3"/>
              <p:cNvSpPr/>
              <p:nvPr/>
            </p:nvSpPr>
            <p:spPr>
              <a:xfrm>
                <a:off x="260" y="3886"/>
                <a:ext cx="244" cy="148"/>
              </a:xfrm>
              <a:custGeom>
                <a:rect b="b" l="l" r="r" t="t"/>
                <a:pathLst>
                  <a:path extrusionOk="0" h="296" w="489">
                    <a:moveTo>
                      <a:pt x="14" y="34"/>
                    </a:moveTo>
                    <a:lnTo>
                      <a:pt x="160" y="66"/>
                    </a:lnTo>
                    <a:lnTo>
                      <a:pt x="324" y="137"/>
                    </a:lnTo>
                    <a:lnTo>
                      <a:pt x="440" y="243"/>
                    </a:lnTo>
                    <a:lnTo>
                      <a:pt x="326" y="230"/>
                    </a:lnTo>
                    <a:lnTo>
                      <a:pt x="139" y="146"/>
                    </a:lnTo>
                    <a:lnTo>
                      <a:pt x="50" y="80"/>
                    </a:lnTo>
                    <a:lnTo>
                      <a:pt x="107" y="163"/>
                    </a:lnTo>
                    <a:lnTo>
                      <a:pt x="272" y="270"/>
                    </a:lnTo>
                    <a:lnTo>
                      <a:pt x="466" y="296"/>
                    </a:lnTo>
                    <a:lnTo>
                      <a:pt x="489" y="224"/>
                    </a:lnTo>
                    <a:lnTo>
                      <a:pt x="394" y="120"/>
                    </a:lnTo>
                    <a:lnTo>
                      <a:pt x="170" y="17"/>
                    </a:lnTo>
                    <a:lnTo>
                      <a:pt x="0" y="0"/>
                    </a:lnTo>
                    <a:lnTo>
                      <a:pt x="14" y="34"/>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69" name="Google Shape;69;p3"/>
              <p:cNvSpPr/>
              <p:nvPr/>
            </p:nvSpPr>
            <p:spPr>
              <a:xfrm>
                <a:off x="565" y="3680"/>
                <a:ext cx="107" cy="238"/>
              </a:xfrm>
              <a:custGeom>
                <a:rect b="b" l="l" r="r" t="t"/>
                <a:pathLst>
                  <a:path extrusionOk="0" h="478" w="213">
                    <a:moveTo>
                      <a:pt x="24" y="0"/>
                    </a:moveTo>
                    <a:lnTo>
                      <a:pt x="91" y="25"/>
                    </a:lnTo>
                    <a:lnTo>
                      <a:pt x="80" y="192"/>
                    </a:lnTo>
                    <a:lnTo>
                      <a:pt x="106" y="327"/>
                    </a:lnTo>
                    <a:lnTo>
                      <a:pt x="213" y="451"/>
                    </a:lnTo>
                    <a:lnTo>
                      <a:pt x="97" y="478"/>
                    </a:lnTo>
                    <a:lnTo>
                      <a:pt x="30" y="344"/>
                    </a:lnTo>
                    <a:lnTo>
                      <a:pt x="0" y="57"/>
                    </a:lnTo>
                    <a:lnTo>
                      <a:pt x="24"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nvGrpSpPr>
              <p:cNvPr id="70" name="Google Shape;70;p3"/>
              <p:cNvGrpSpPr/>
              <p:nvPr/>
            </p:nvGrpSpPr>
            <p:grpSpPr>
              <a:xfrm>
                <a:off x="5" y="3490"/>
                <a:ext cx="1124" cy="678"/>
                <a:chOff x="5" y="3490"/>
                <a:chExt cx="1124" cy="678"/>
              </a:xfrm>
            </p:grpSpPr>
            <p:sp>
              <p:nvSpPr>
                <p:cNvPr id="71" name="Google Shape;71;p3"/>
                <p:cNvSpPr/>
                <p:nvPr/>
              </p:nvSpPr>
              <p:spPr>
                <a:xfrm>
                  <a:off x="669" y="4048"/>
                  <a:ext cx="75" cy="87"/>
                </a:xfrm>
                <a:custGeom>
                  <a:rect b="b" l="l" r="r" t="t"/>
                  <a:pathLst>
                    <a:path extrusionOk="0" h="173" w="150">
                      <a:moveTo>
                        <a:pt x="110" y="0"/>
                      </a:moveTo>
                      <a:lnTo>
                        <a:pt x="40" y="66"/>
                      </a:lnTo>
                      <a:lnTo>
                        <a:pt x="0" y="173"/>
                      </a:lnTo>
                      <a:lnTo>
                        <a:pt x="80" y="160"/>
                      </a:lnTo>
                      <a:lnTo>
                        <a:pt x="103" y="84"/>
                      </a:lnTo>
                      <a:lnTo>
                        <a:pt x="150" y="27"/>
                      </a:lnTo>
                      <a:lnTo>
                        <a:pt x="11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72" name="Google Shape;72;p3"/>
                <p:cNvSpPr/>
                <p:nvPr/>
              </p:nvSpPr>
              <p:spPr>
                <a:xfrm>
                  <a:off x="5" y="3728"/>
                  <a:ext cx="842" cy="440"/>
                </a:xfrm>
                <a:custGeom>
                  <a:rect b="b" l="l" r="r" t="t"/>
                  <a:pathLst>
                    <a:path extrusionOk="0" h="880" w="1684">
                      <a:moveTo>
                        <a:pt x="156" y="0"/>
                      </a:moveTo>
                      <a:lnTo>
                        <a:pt x="63" y="52"/>
                      </a:lnTo>
                      <a:lnTo>
                        <a:pt x="0" y="208"/>
                      </a:lnTo>
                      <a:lnTo>
                        <a:pt x="67" y="358"/>
                      </a:lnTo>
                      <a:lnTo>
                        <a:pt x="1182" y="867"/>
                      </a:lnTo>
                      <a:lnTo>
                        <a:pt x="1422" y="835"/>
                      </a:lnTo>
                      <a:lnTo>
                        <a:pt x="1616" y="880"/>
                      </a:lnTo>
                      <a:lnTo>
                        <a:pt x="1684" y="808"/>
                      </a:lnTo>
                      <a:lnTo>
                        <a:pt x="1502" y="664"/>
                      </a:lnTo>
                      <a:lnTo>
                        <a:pt x="1428" y="512"/>
                      </a:lnTo>
                      <a:lnTo>
                        <a:pt x="1369" y="527"/>
                      </a:lnTo>
                      <a:lnTo>
                        <a:pt x="1439" y="664"/>
                      </a:lnTo>
                      <a:lnTo>
                        <a:pt x="1578" y="810"/>
                      </a:lnTo>
                      <a:lnTo>
                        <a:pt x="1413" y="787"/>
                      </a:lnTo>
                      <a:lnTo>
                        <a:pt x="1219" y="814"/>
                      </a:lnTo>
                      <a:lnTo>
                        <a:pt x="1255" y="650"/>
                      </a:lnTo>
                      <a:lnTo>
                        <a:pt x="1338" y="538"/>
                      </a:lnTo>
                      <a:lnTo>
                        <a:pt x="1241" y="552"/>
                      </a:lnTo>
                      <a:lnTo>
                        <a:pt x="1165" y="658"/>
                      </a:lnTo>
                      <a:lnTo>
                        <a:pt x="1139" y="791"/>
                      </a:lnTo>
                      <a:lnTo>
                        <a:pt x="107" y="310"/>
                      </a:lnTo>
                      <a:lnTo>
                        <a:pt x="80" y="215"/>
                      </a:lnTo>
                      <a:lnTo>
                        <a:pt x="103" y="95"/>
                      </a:lnTo>
                      <a:lnTo>
                        <a:pt x="217" y="0"/>
                      </a:lnTo>
                      <a:lnTo>
                        <a:pt x="156"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73" name="Google Shape;73;p3"/>
                <p:cNvSpPr/>
                <p:nvPr/>
              </p:nvSpPr>
              <p:spPr>
                <a:xfrm>
                  <a:off x="106" y="3770"/>
                  <a:ext cx="80" cy="167"/>
                </a:xfrm>
                <a:custGeom>
                  <a:rect b="b" l="l" r="r" t="t"/>
                  <a:pathLst>
                    <a:path extrusionOk="0" h="335" w="160">
                      <a:moveTo>
                        <a:pt x="116" y="0"/>
                      </a:moveTo>
                      <a:lnTo>
                        <a:pt x="19" y="106"/>
                      </a:lnTo>
                      <a:lnTo>
                        <a:pt x="0" y="230"/>
                      </a:lnTo>
                      <a:lnTo>
                        <a:pt x="33" y="314"/>
                      </a:lnTo>
                      <a:lnTo>
                        <a:pt x="94" y="335"/>
                      </a:lnTo>
                      <a:lnTo>
                        <a:pt x="76" y="154"/>
                      </a:lnTo>
                      <a:lnTo>
                        <a:pt x="160" y="17"/>
                      </a:lnTo>
                      <a:lnTo>
                        <a:pt x="116"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74" name="Google Shape;74;p3"/>
                <p:cNvSpPr/>
                <p:nvPr/>
              </p:nvSpPr>
              <p:spPr>
                <a:xfrm>
                  <a:off x="449" y="3490"/>
                  <a:ext cx="322" cy="594"/>
                </a:xfrm>
                <a:custGeom>
                  <a:rect b="b" l="l" r="r" t="t"/>
                  <a:pathLst>
                    <a:path extrusionOk="0" h="1188" w="642">
                      <a:moveTo>
                        <a:pt x="218" y="896"/>
                      </a:moveTo>
                      <a:lnTo>
                        <a:pt x="0" y="124"/>
                      </a:lnTo>
                      <a:lnTo>
                        <a:pt x="81" y="38"/>
                      </a:lnTo>
                      <a:lnTo>
                        <a:pt x="258" y="0"/>
                      </a:lnTo>
                      <a:lnTo>
                        <a:pt x="399" y="57"/>
                      </a:lnTo>
                      <a:lnTo>
                        <a:pt x="642" y="1188"/>
                      </a:lnTo>
                      <a:lnTo>
                        <a:pt x="555" y="1091"/>
                      </a:lnTo>
                      <a:lnTo>
                        <a:pt x="355" y="97"/>
                      </a:lnTo>
                      <a:lnTo>
                        <a:pt x="226" y="61"/>
                      </a:lnTo>
                      <a:lnTo>
                        <a:pt x="119" y="74"/>
                      </a:lnTo>
                      <a:lnTo>
                        <a:pt x="76" y="141"/>
                      </a:lnTo>
                      <a:lnTo>
                        <a:pt x="306" y="924"/>
                      </a:lnTo>
                      <a:lnTo>
                        <a:pt x="218" y="896"/>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75" name="Google Shape;75;p3"/>
                <p:cNvSpPr/>
                <p:nvPr/>
              </p:nvSpPr>
              <p:spPr>
                <a:xfrm>
                  <a:off x="578" y="3650"/>
                  <a:ext cx="96" cy="252"/>
                </a:xfrm>
                <a:custGeom>
                  <a:rect b="b" l="l" r="r" t="t"/>
                  <a:pathLst>
                    <a:path extrusionOk="0" h="504" w="192">
                      <a:moveTo>
                        <a:pt x="0" y="27"/>
                      </a:moveTo>
                      <a:lnTo>
                        <a:pt x="76" y="194"/>
                      </a:lnTo>
                      <a:lnTo>
                        <a:pt x="113" y="318"/>
                      </a:lnTo>
                      <a:lnTo>
                        <a:pt x="116" y="504"/>
                      </a:lnTo>
                      <a:lnTo>
                        <a:pt x="192" y="504"/>
                      </a:lnTo>
                      <a:lnTo>
                        <a:pt x="187" y="360"/>
                      </a:lnTo>
                      <a:lnTo>
                        <a:pt x="162" y="208"/>
                      </a:lnTo>
                      <a:lnTo>
                        <a:pt x="99" y="59"/>
                      </a:lnTo>
                      <a:lnTo>
                        <a:pt x="63" y="0"/>
                      </a:lnTo>
                      <a:lnTo>
                        <a:pt x="0" y="27"/>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76" name="Google Shape;76;p3"/>
                <p:cNvSpPr/>
                <p:nvPr/>
              </p:nvSpPr>
              <p:spPr>
                <a:xfrm>
                  <a:off x="328" y="3630"/>
                  <a:ext cx="195" cy="135"/>
                </a:xfrm>
                <a:custGeom>
                  <a:rect b="b" l="l" r="r" t="t"/>
                  <a:pathLst>
                    <a:path extrusionOk="0" h="269" w="390">
                      <a:moveTo>
                        <a:pt x="297" y="0"/>
                      </a:moveTo>
                      <a:lnTo>
                        <a:pt x="257" y="17"/>
                      </a:lnTo>
                      <a:lnTo>
                        <a:pt x="253" y="66"/>
                      </a:lnTo>
                      <a:lnTo>
                        <a:pt x="0" y="169"/>
                      </a:lnTo>
                      <a:lnTo>
                        <a:pt x="0" y="222"/>
                      </a:lnTo>
                      <a:lnTo>
                        <a:pt x="284" y="226"/>
                      </a:lnTo>
                      <a:lnTo>
                        <a:pt x="320" y="269"/>
                      </a:lnTo>
                      <a:lnTo>
                        <a:pt x="390" y="266"/>
                      </a:lnTo>
                      <a:lnTo>
                        <a:pt x="383" y="190"/>
                      </a:lnTo>
                      <a:lnTo>
                        <a:pt x="116" y="176"/>
                      </a:lnTo>
                      <a:lnTo>
                        <a:pt x="333" y="89"/>
                      </a:lnTo>
                      <a:lnTo>
                        <a:pt x="297"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77" name="Google Shape;77;p3"/>
                <p:cNvSpPr/>
                <p:nvPr/>
              </p:nvSpPr>
              <p:spPr>
                <a:xfrm>
                  <a:off x="658" y="3538"/>
                  <a:ext cx="471" cy="212"/>
                </a:xfrm>
                <a:custGeom>
                  <a:rect b="b" l="l" r="r" t="t"/>
                  <a:pathLst>
                    <a:path extrusionOk="0" h="424" w="941">
                      <a:moveTo>
                        <a:pt x="0" y="131"/>
                      </a:moveTo>
                      <a:lnTo>
                        <a:pt x="863" y="0"/>
                      </a:lnTo>
                      <a:lnTo>
                        <a:pt x="926" y="78"/>
                      </a:lnTo>
                      <a:lnTo>
                        <a:pt x="941" y="181"/>
                      </a:lnTo>
                      <a:lnTo>
                        <a:pt x="903" y="282"/>
                      </a:lnTo>
                      <a:lnTo>
                        <a:pt x="57" y="424"/>
                      </a:lnTo>
                      <a:lnTo>
                        <a:pt x="53" y="384"/>
                      </a:lnTo>
                      <a:lnTo>
                        <a:pt x="863" y="242"/>
                      </a:lnTo>
                      <a:lnTo>
                        <a:pt x="893" y="145"/>
                      </a:lnTo>
                      <a:lnTo>
                        <a:pt x="840" y="57"/>
                      </a:lnTo>
                      <a:lnTo>
                        <a:pt x="0" y="185"/>
                      </a:lnTo>
                      <a:lnTo>
                        <a:pt x="0" y="131"/>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78" name="Google Shape;78;p3"/>
                <p:cNvSpPr/>
                <p:nvPr/>
              </p:nvSpPr>
              <p:spPr>
                <a:xfrm>
                  <a:off x="717" y="3606"/>
                  <a:ext cx="245" cy="86"/>
                </a:xfrm>
                <a:custGeom>
                  <a:rect b="b" l="l" r="r" t="t"/>
                  <a:pathLst>
                    <a:path extrusionOk="0" h="173" w="488">
                      <a:moveTo>
                        <a:pt x="0" y="126"/>
                      </a:moveTo>
                      <a:lnTo>
                        <a:pt x="66" y="173"/>
                      </a:lnTo>
                      <a:lnTo>
                        <a:pt x="222" y="166"/>
                      </a:lnTo>
                      <a:lnTo>
                        <a:pt x="418" y="116"/>
                      </a:lnTo>
                      <a:lnTo>
                        <a:pt x="488" y="42"/>
                      </a:lnTo>
                      <a:lnTo>
                        <a:pt x="443" y="2"/>
                      </a:lnTo>
                      <a:lnTo>
                        <a:pt x="253" y="0"/>
                      </a:lnTo>
                      <a:lnTo>
                        <a:pt x="110" y="12"/>
                      </a:lnTo>
                      <a:lnTo>
                        <a:pt x="15" y="76"/>
                      </a:lnTo>
                      <a:lnTo>
                        <a:pt x="112" y="95"/>
                      </a:lnTo>
                      <a:lnTo>
                        <a:pt x="275" y="53"/>
                      </a:lnTo>
                      <a:lnTo>
                        <a:pt x="416" y="53"/>
                      </a:lnTo>
                      <a:lnTo>
                        <a:pt x="268" y="110"/>
                      </a:lnTo>
                      <a:lnTo>
                        <a:pt x="142" y="126"/>
                      </a:lnTo>
                      <a:lnTo>
                        <a:pt x="0" y="126"/>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grpSp>
      </p:grpSp>
      <p:grpSp>
        <p:nvGrpSpPr>
          <p:cNvPr id="79" name="Google Shape;79;p3"/>
          <p:cNvGrpSpPr/>
          <p:nvPr/>
        </p:nvGrpSpPr>
        <p:grpSpPr>
          <a:xfrm>
            <a:off x="8680450" y="2116137"/>
            <a:ext cx="385762" cy="4308475"/>
            <a:chOff x="5468" y="1333"/>
            <a:chExt cx="243" cy="2714"/>
          </a:xfrm>
        </p:grpSpPr>
        <p:sp>
          <p:nvSpPr>
            <p:cNvPr id="80" name="Google Shape;80;p3"/>
            <p:cNvSpPr/>
            <p:nvPr/>
          </p:nvSpPr>
          <p:spPr>
            <a:xfrm flipH="1">
              <a:off x="5468" y="2620"/>
              <a:ext cx="205" cy="1427"/>
            </a:xfrm>
            <a:custGeom>
              <a:rect b="b" l="l" r="r" t="t"/>
              <a:pathLst>
                <a:path extrusionOk="0" h="3266" w="772">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81" name="Google Shape;81;p3"/>
            <p:cNvSpPr/>
            <p:nvPr/>
          </p:nvSpPr>
          <p:spPr>
            <a:xfrm flipH="1">
              <a:off x="5506" y="1333"/>
              <a:ext cx="205" cy="1633"/>
            </a:xfrm>
            <a:custGeom>
              <a:rect b="b" l="l" r="r" t="t"/>
              <a:pathLst>
                <a:path extrusionOk="0" h="3266" w="772">
                  <a:moveTo>
                    <a:pt x="692" y="3156"/>
                  </a:moveTo>
                  <a:lnTo>
                    <a:pt x="380" y="2945"/>
                  </a:lnTo>
                  <a:lnTo>
                    <a:pt x="319" y="2783"/>
                  </a:lnTo>
                  <a:lnTo>
                    <a:pt x="371" y="2542"/>
                  </a:lnTo>
                  <a:lnTo>
                    <a:pt x="591" y="2251"/>
                  </a:lnTo>
                  <a:lnTo>
                    <a:pt x="641" y="2070"/>
                  </a:lnTo>
                  <a:lnTo>
                    <a:pt x="591" y="1948"/>
                  </a:lnTo>
                  <a:lnTo>
                    <a:pt x="401" y="1859"/>
                  </a:lnTo>
                  <a:lnTo>
                    <a:pt x="361" y="1747"/>
                  </a:lnTo>
                  <a:lnTo>
                    <a:pt x="430" y="1587"/>
                  </a:lnTo>
                  <a:lnTo>
                    <a:pt x="741" y="1156"/>
                  </a:lnTo>
                  <a:lnTo>
                    <a:pt x="772" y="945"/>
                  </a:lnTo>
                  <a:lnTo>
                    <a:pt x="692" y="713"/>
                  </a:lnTo>
                  <a:lnTo>
                    <a:pt x="430" y="603"/>
                  </a:lnTo>
                  <a:lnTo>
                    <a:pt x="200" y="422"/>
                  </a:lnTo>
                  <a:lnTo>
                    <a:pt x="0" y="0"/>
                  </a:lnTo>
                  <a:lnTo>
                    <a:pt x="29" y="382"/>
                  </a:lnTo>
                  <a:lnTo>
                    <a:pt x="179" y="612"/>
                  </a:lnTo>
                  <a:lnTo>
                    <a:pt x="380" y="753"/>
                  </a:lnTo>
                  <a:lnTo>
                    <a:pt x="601" y="833"/>
                  </a:lnTo>
                  <a:lnTo>
                    <a:pt x="612" y="1044"/>
                  </a:lnTo>
                  <a:lnTo>
                    <a:pt x="500" y="1266"/>
                  </a:lnTo>
                  <a:lnTo>
                    <a:pt x="240" y="1658"/>
                  </a:lnTo>
                  <a:lnTo>
                    <a:pt x="230" y="1909"/>
                  </a:lnTo>
                  <a:lnTo>
                    <a:pt x="471" y="2049"/>
                  </a:lnTo>
                  <a:lnTo>
                    <a:pt x="460" y="2180"/>
                  </a:lnTo>
                  <a:lnTo>
                    <a:pt x="249" y="2452"/>
                  </a:lnTo>
                  <a:lnTo>
                    <a:pt x="160" y="2713"/>
                  </a:lnTo>
                  <a:lnTo>
                    <a:pt x="240" y="2994"/>
                  </a:lnTo>
                  <a:lnTo>
                    <a:pt x="430" y="3144"/>
                  </a:lnTo>
                  <a:lnTo>
                    <a:pt x="671" y="3266"/>
                  </a:lnTo>
                  <a:lnTo>
                    <a:pt x="692" y="3156"/>
                  </a:lnTo>
                  <a:close/>
                </a:path>
              </a:pathLst>
            </a:custGeom>
            <a:solidFill>
              <a:schemeClr val="folHlink"/>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grpSp>
        <p:nvGrpSpPr>
          <p:cNvPr id="82" name="Google Shape;82;p3"/>
          <p:cNvGrpSpPr/>
          <p:nvPr/>
        </p:nvGrpSpPr>
        <p:grpSpPr>
          <a:xfrm>
            <a:off x="7171464" y="-86051"/>
            <a:ext cx="2427421" cy="2245377"/>
            <a:chOff x="4517" y="-54"/>
            <a:chExt cx="1530" cy="1414"/>
          </a:xfrm>
        </p:grpSpPr>
        <p:grpSp>
          <p:nvGrpSpPr>
            <p:cNvPr id="83" name="Google Shape;83;p3"/>
            <p:cNvGrpSpPr/>
            <p:nvPr/>
          </p:nvGrpSpPr>
          <p:grpSpPr>
            <a:xfrm>
              <a:off x="4517" y="-54"/>
              <a:ext cx="1530" cy="1414"/>
              <a:chOff x="4517" y="-54"/>
              <a:chExt cx="1530" cy="1414"/>
            </a:xfrm>
          </p:grpSpPr>
          <p:sp>
            <p:nvSpPr>
              <p:cNvPr id="84" name="Google Shape;84;p3"/>
              <p:cNvSpPr/>
              <p:nvPr/>
            </p:nvSpPr>
            <p:spPr>
              <a:xfrm rot="-3180000">
                <a:off x="5430" y="1086"/>
                <a:ext cx="62" cy="288"/>
              </a:xfrm>
              <a:custGeom>
                <a:rect b="b" l="l" r="r" t="t"/>
                <a:pathLst>
                  <a:path extrusionOk="0" h="806" w="245">
                    <a:moveTo>
                      <a:pt x="123" y="9"/>
                    </a:moveTo>
                    <a:lnTo>
                      <a:pt x="131" y="342"/>
                    </a:lnTo>
                    <a:lnTo>
                      <a:pt x="0" y="806"/>
                    </a:lnTo>
                    <a:lnTo>
                      <a:pt x="79" y="789"/>
                    </a:lnTo>
                    <a:lnTo>
                      <a:pt x="218" y="376"/>
                    </a:lnTo>
                    <a:lnTo>
                      <a:pt x="245" y="0"/>
                    </a:lnTo>
                    <a:lnTo>
                      <a:pt x="123" y="9"/>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nvGrpSpPr>
              <p:cNvPr id="85" name="Google Shape;85;p3"/>
              <p:cNvGrpSpPr/>
              <p:nvPr/>
            </p:nvGrpSpPr>
            <p:grpSpPr>
              <a:xfrm>
                <a:off x="4517" y="-54"/>
                <a:ext cx="1530" cy="1414"/>
                <a:chOff x="4517" y="-54"/>
                <a:chExt cx="1530" cy="1414"/>
              </a:xfrm>
            </p:grpSpPr>
            <p:sp>
              <p:nvSpPr>
                <p:cNvPr id="86" name="Google Shape;86;p3"/>
                <p:cNvSpPr/>
                <p:nvPr/>
              </p:nvSpPr>
              <p:spPr>
                <a:xfrm rot="-3180000">
                  <a:off x="4966" y="71"/>
                  <a:ext cx="153" cy="125"/>
                </a:xfrm>
                <a:custGeom>
                  <a:rect b="b" l="l" r="r" t="t"/>
                  <a:pathLst>
                    <a:path extrusionOk="0" h="349" w="604">
                      <a:moveTo>
                        <a:pt x="0" y="0"/>
                      </a:moveTo>
                      <a:lnTo>
                        <a:pt x="298" y="184"/>
                      </a:lnTo>
                      <a:lnTo>
                        <a:pt x="500" y="349"/>
                      </a:lnTo>
                      <a:lnTo>
                        <a:pt x="604" y="140"/>
                      </a:lnTo>
                      <a:lnTo>
                        <a:pt x="359" y="9"/>
                      </a:lnTo>
                      <a:lnTo>
                        <a:pt x="464" y="184"/>
                      </a:lnTo>
                      <a:lnTo>
                        <a:pt x="131" y="17"/>
                      </a:lnTo>
                      <a:lnTo>
                        <a:pt x="0"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87" name="Google Shape;87;p3"/>
                <p:cNvSpPr/>
                <p:nvPr/>
              </p:nvSpPr>
              <p:spPr>
                <a:xfrm rot="-3180000">
                  <a:off x="5048" y="331"/>
                  <a:ext cx="269" cy="438"/>
                </a:xfrm>
                <a:custGeom>
                  <a:rect b="b" l="l" r="r" t="t"/>
                  <a:pathLst>
                    <a:path extrusionOk="0" h="1230" w="1064">
                      <a:moveTo>
                        <a:pt x="741" y="129"/>
                      </a:moveTo>
                      <a:lnTo>
                        <a:pt x="485" y="352"/>
                      </a:lnTo>
                      <a:lnTo>
                        <a:pt x="163" y="762"/>
                      </a:lnTo>
                      <a:lnTo>
                        <a:pt x="0" y="1101"/>
                      </a:lnTo>
                      <a:lnTo>
                        <a:pt x="59" y="1230"/>
                      </a:lnTo>
                      <a:lnTo>
                        <a:pt x="262" y="1201"/>
                      </a:lnTo>
                      <a:lnTo>
                        <a:pt x="578" y="914"/>
                      </a:lnTo>
                      <a:lnTo>
                        <a:pt x="876" y="534"/>
                      </a:lnTo>
                      <a:lnTo>
                        <a:pt x="1034" y="270"/>
                      </a:lnTo>
                      <a:lnTo>
                        <a:pt x="1064" y="84"/>
                      </a:lnTo>
                      <a:lnTo>
                        <a:pt x="977" y="0"/>
                      </a:lnTo>
                      <a:lnTo>
                        <a:pt x="836" y="65"/>
                      </a:lnTo>
                      <a:lnTo>
                        <a:pt x="969" y="107"/>
                      </a:lnTo>
                      <a:lnTo>
                        <a:pt x="876" y="352"/>
                      </a:lnTo>
                      <a:lnTo>
                        <a:pt x="690" y="656"/>
                      </a:lnTo>
                      <a:lnTo>
                        <a:pt x="350" y="1008"/>
                      </a:lnTo>
                      <a:lnTo>
                        <a:pt x="116" y="1114"/>
                      </a:lnTo>
                      <a:lnTo>
                        <a:pt x="135" y="943"/>
                      </a:lnTo>
                      <a:lnTo>
                        <a:pt x="437" y="504"/>
                      </a:lnTo>
                      <a:lnTo>
                        <a:pt x="831" y="118"/>
                      </a:lnTo>
                      <a:lnTo>
                        <a:pt x="741" y="129"/>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88" name="Google Shape;88;p3"/>
                <p:cNvSpPr/>
                <p:nvPr/>
              </p:nvSpPr>
              <p:spPr>
                <a:xfrm rot="-3180000">
                  <a:off x="4858" y="181"/>
                  <a:ext cx="505" cy="898"/>
                </a:xfrm>
                <a:custGeom>
                  <a:rect b="b" l="l" r="r" t="t"/>
                  <a:pathLst>
                    <a:path extrusionOk="0" h="2521" w="2002">
                      <a:moveTo>
                        <a:pt x="1941" y="0"/>
                      </a:moveTo>
                      <a:lnTo>
                        <a:pt x="0" y="2521"/>
                      </a:lnTo>
                      <a:lnTo>
                        <a:pt x="192" y="2450"/>
                      </a:lnTo>
                      <a:lnTo>
                        <a:pt x="2002" y="61"/>
                      </a:lnTo>
                      <a:lnTo>
                        <a:pt x="1941" y="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89" name="Google Shape;89;p3"/>
                <p:cNvSpPr/>
                <p:nvPr/>
              </p:nvSpPr>
              <p:spPr>
                <a:xfrm rot="-3180000">
                  <a:off x="4903" y="-19"/>
                  <a:ext cx="758" cy="1344"/>
                </a:xfrm>
                <a:custGeom>
                  <a:rect b="b" l="l" r="r" t="t"/>
                  <a:pathLst>
                    <a:path extrusionOk="0" h="3771" w="3007">
                      <a:moveTo>
                        <a:pt x="95" y="2844"/>
                      </a:moveTo>
                      <a:lnTo>
                        <a:pt x="394" y="2834"/>
                      </a:lnTo>
                      <a:lnTo>
                        <a:pt x="821" y="3009"/>
                      </a:lnTo>
                      <a:lnTo>
                        <a:pt x="681" y="2817"/>
                      </a:lnTo>
                      <a:lnTo>
                        <a:pt x="367" y="2703"/>
                      </a:lnTo>
                      <a:lnTo>
                        <a:pt x="637" y="2720"/>
                      </a:lnTo>
                      <a:lnTo>
                        <a:pt x="979" y="2870"/>
                      </a:lnTo>
                      <a:lnTo>
                        <a:pt x="2859" y="420"/>
                      </a:lnTo>
                      <a:lnTo>
                        <a:pt x="2578" y="148"/>
                      </a:lnTo>
                      <a:lnTo>
                        <a:pt x="2308" y="0"/>
                      </a:lnTo>
                      <a:lnTo>
                        <a:pt x="2692" y="78"/>
                      </a:lnTo>
                      <a:lnTo>
                        <a:pt x="3007" y="428"/>
                      </a:lnTo>
                      <a:lnTo>
                        <a:pt x="831" y="3273"/>
                      </a:lnTo>
                      <a:lnTo>
                        <a:pt x="481" y="3412"/>
                      </a:lnTo>
                      <a:lnTo>
                        <a:pt x="105" y="3771"/>
                      </a:lnTo>
                      <a:lnTo>
                        <a:pt x="0" y="3667"/>
                      </a:lnTo>
                      <a:lnTo>
                        <a:pt x="131" y="3631"/>
                      </a:lnTo>
                      <a:lnTo>
                        <a:pt x="376" y="3385"/>
                      </a:lnTo>
                      <a:lnTo>
                        <a:pt x="165" y="3273"/>
                      </a:lnTo>
                      <a:lnTo>
                        <a:pt x="165" y="3176"/>
                      </a:lnTo>
                      <a:lnTo>
                        <a:pt x="411" y="3298"/>
                      </a:lnTo>
                      <a:lnTo>
                        <a:pt x="411" y="3186"/>
                      </a:lnTo>
                      <a:lnTo>
                        <a:pt x="603" y="3220"/>
                      </a:lnTo>
                      <a:lnTo>
                        <a:pt x="428" y="3079"/>
                      </a:lnTo>
                      <a:lnTo>
                        <a:pt x="629" y="3062"/>
                      </a:lnTo>
                      <a:lnTo>
                        <a:pt x="95" y="2844"/>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90" name="Google Shape;90;p3"/>
                <p:cNvSpPr/>
                <p:nvPr/>
              </p:nvSpPr>
              <p:spPr>
                <a:xfrm rot="-3180000">
                  <a:off x="5297" y="896"/>
                  <a:ext cx="169" cy="122"/>
                </a:xfrm>
                <a:custGeom>
                  <a:rect b="b" l="l" r="r" t="t"/>
                  <a:pathLst>
                    <a:path extrusionOk="0" h="342" w="673">
                      <a:moveTo>
                        <a:pt x="0" y="80"/>
                      </a:moveTo>
                      <a:lnTo>
                        <a:pt x="255" y="106"/>
                      </a:lnTo>
                      <a:lnTo>
                        <a:pt x="639" y="342"/>
                      </a:lnTo>
                      <a:lnTo>
                        <a:pt x="673" y="289"/>
                      </a:lnTo>
                      <a:lnTo>
                        <a:pt x="447" y="114"/>
                      </a:lnTo>
                      <a:lnTo>
                        <a:pt x="26" y="0"/>
                      </a:lnTo>
                      <a:lnTo>
                        <a:pt x="0" y="80"/>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91" name="Google Shape;91;p3"/>
                <p:cNvSpPr/>
                <p:nvPr/>
              </p:nvSpPr>
              <p:spPr>
                <a:xfrm rot="-3180000">
                  <a:off x="5253" y="805"/>
                  <a:ext cx="181" cy="144"/>
                </a:xfrm>
                <a:custGeom>
                  <a:rect b="b" l="l" r="r" t="t"/>
                  <a:pathLst>
                    <a:path extrusionOk="0" h="403" w="716">
                      <a:moveTo>
                        <a:pt x="0" y="78"/>
                      </a:moveTo>
                      <a:lnTo>
                        <a:pt x="340" y="148"/>
                      </a:lnTo>
                      <a:lnTo>
                        <a:pt x="638" y="403"/>
                      </a:lnTo>
                      <a:lnTo>
                        <a:pt x="716" y="296"/>
                      </a:lnTo>
                      <a:lnTo>
                        <a:pt x="420" y="114"/>
                      </a:lnTo>
                      <a:lnTo>
                        <a:pt x="70" y="0"/>
                      </a:lnTo>
                      <a:lnTo>
                        <a:pt x="0" y="78"/>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92" name="Google Shape;92;p3"/>
                <p:cNvSpPr/>
                <p:nvPr/>
              </p:nvSpPr>
              <p:spPr>
                <a:xfrm rot="-3180000">
                  <a:off x="4985" y="210"/>
                  <a:ext cx="181" cy="147"/>
                </a:xfrm>
                <a:custGeom>
                  <a:rect b="b" l="l" r="r" t="t"/>
                  <a:pathLst>
                    <a:path extrusionOk="0" h="411" w="717">
                      <a:moveTo>
                        <a:pt x="0" y="78"/>
                      </a:moveTo>
                      <a:lnTo>
                        <a:pt x="316" y="139"/>
                      </a:lnTo>
                      <a:lnTo>
                        <a:pt x="649" y="411"/>
                      </a:lnTo>
                      <a:lnTo>
                        <a:pt x="717" y="314"/>
                      </a:lnTo>
                      <a:lnTo>
                        <a:pt x="394" y="87"/>
                      </a:lnTo>
                      <a:lnTo>
                        <a:pt x="54" y="0"/>
                      </a:lnTo>
                      <a:lnTo>
                        <a:pt x="0" y="78"/>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sp>
              <p:nvSpPr>
                <p:cNvPr id="93" name="Google Shape;93;p3"/>
                <p:cNvSpPr/>
                <p:nvPr/>
              </p:nvSpPr>
              <p:spPr>
                <a:xfrm rot="-3180000">
                  <a:off x="4948" y="141"/>
                  <a:ext cx="179" cy="138"/>
                </a:xfrm>
                <a:custGeom>
                  <a:rect b="b" l="l" r="r" t="t"/>
                  <a:pathLst>
                    <a:path extrusionOk="0" h="386" w="709">
                      <a:moveTo>
                        <a:pt x="0" y="88"/>
                      </a:moveTo>
                      <a:lnTo>
                        <a:pt x="272" y="131"/>
                      </a:lnTo>
                      <a:lnTo>
                        <a:pt x="665" y="386"/>
                      </a:lnTo>
                      <a:lnTo>
                        <a:pt x="709" y="308"/>
                      </a:lnTo>
                      <a:lnTo>
                        <a:pt x="306" y="53"/>
                      </a:lnTo>
                      <a:lnTo>
                        <a:pt x="43" y="0"/>
                      </a:lnTo>
                      <a:lnTo>
                        <a:pt x="0" y="88"/>
                      </a:lnTo>
                      <a:close/>
                    </a:path>
                  </a:pathLst>
                </a:custGeom>
                <a:solidFill>
                  <a:schemeClr val="accent2"/>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grpSp>
        </p:grpSp>
        <p:cxnSp>
          <p:nvCxnSpPr>
            <p:cNvPr id="94" name="Google Shape;94;p3"/>
            <p:cNvCxnSpPr/>
            <p:nvPr/>
          </p:nvCxnSpPr>
          <p:spPr>
            <a:xfrm>
              <a:off x="4870" y="84"/>
              <a:ext cx="42" cy="96"/>
            </a:xfrm>
            <a:prstGeom prst="straightConnector1">
              <a:avLst/>
            </a:prstGeom>
            <a:noFill/>
            <a:ln cap="flat" cmpd="sng" w="38100">
              <a:solidFill>
                <a:schemeClr val="accent2"/>
              </a:solidFill>
              <a:prstDash val="solid"/>
              <a:miter lim="800000"/>
              <a:headEnd len="sm" w="sm" type="none"/>
              <a:tailEnd len="sm" w="sm" type="none"/>
            </a:ln>
          </p:spPr>
        </p:cxnSp>
      </p:gr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57" name="Shape 257"/>
        <p:cNvGrpSpPr/>
        <p:nvPr/>
      </p:nvGrpSpPr>
      <p:grpSpPr>
        <a:xfrm>
          <a:off x="0" y="0"/>
          <a:ext cx="0" cy="0"/>
          <a:chOff x="0" y="0"/>
          <a:chExt cx="0" cy="0"/>
        </a:xfrm>
      </p:grpSpPr>
      <p:sp>
        <p:nvSpPr>
          <p:cNvPr id="258" name="Google Shape;258;p20"/>
          <p:cNvSpPr txBox="1"/>
          <p:nvPr>
            <p:ph type="title"/>
          </p:nvPr>
        </p:nvSpPr>
        <p:spPr>
          <a:xfrm>
            <a:off x="713225" y="593367"/>
            <a:ext cx="7717500" cy="763500"/>
          </a:xfrm>
          <a:prstGeom prst="rect">
            <a:avLst/>
          </a:prstGeom>
          <a:noFill/>
          <a:ln>
            <a:noFill/>
          </a:ln>
        </p:spPr>
        <p:txBody>
          <a:bodyPr anchorCtr="0" anchor="t" bIns="91425" lIns="91425" spcFirstLastPara="1" rIns="91425" wrap="square" tIns="91425">
            <a:noAutofit/>
          </a:bodyPr>
          <a:lstStyle>
            <a:lvl1pPr lvl="0" rtl="0" algn="ctr">
              <a:spcBef>
                <a:spcPts val="0"/>
              </a:spcBef>
              <a:spcAft>
                <a:spcPts val="0"/>
              </a:spcAft>
              <a:buClr>
                <a:schemeClr val="dk1"/>
              </a:buClr>
              <a:buSzPts val="3000"/>
              <a:buFont typeface="Preahvihear"/>
              <a:buNone/>
              <a:defRPr b="1" sz="3000">
                <a:solidFill>
                  <a:schemeClr val="dk1"/>
                </a:solidFill>
                <a:latin typeface="Preahvihear"/>
                <a:ea typeface="Preahvihear"/>
                <a:cs typeface="Preahvihear"/>
                <a:sym typeface="Preahvihear"/>
              </a:defRPr>
            </a:lvl1pPr>
            <a:lvl2pPr lvl="1" rtl="0" algn="ctr">
              <a:spcBef>
                <a:spcPts val="0"/>
              </a:spcBef>
              <a:spcAft>
                <a:spcPts val="0"/>
              </a:spcAft>
              <a:buClr>
                <a:schemeClr val="dk1"/>
              </a:buClr>
              <a:buSzPts val="3000"/>
              <a:buFont typeface="Preahvihear"/>
              <a:buNone/>
              <a:defRPr b="1" sz="3000">
                <a:solidFill>
                  <a:schemeClr val="dk1"/>
                </a:solidFill>
                <a:latin typeface="Preahvihear"/>
                <a:ea typeface="Preahvihear"/>
                <a:cs typeface="Preahvihear"/>
                <a:sym typeface="Preahvihear"/>
              </a:defRPr>
            </a:lvl2pPr>
            <a:lvl3pPr lvl="2" rtl="0" algn="ctr">
              <a:spcBef>
                <a:spcPts val="0"/>
              </a:spcBef>
              <a:spcAft>
                <a:spcPts val="0"/>
              </a:spcAft>
              <a:buClr>
                <a:schemeClr val="dk1"/>
              </a:buClr>
              <a:buSzPts val="3000"/>
              <a:buFont typeface="Preahvihear"/>
              <a:buNone/>
              <a:defRPr b="1" sz="3000">
                <a:solidFill>
                  <a:schemeClr val="dk1"/>
                </a:solidFill>
                <a:latin typeface="Preahvihear"/>
                <a:ea typeface="Preahvihear"/>
                <a:cs typeface="Preahvihear"/>
                <a:sym typeface="Preahvihear"/>
              </a:defRPr>
            </a:lvl3pPr>
            <a:lvl4pPr lvl="3" rtl="0" algn="ctr">
              <a:spcBef>
                <a:spcPts val="0"/>
              </a:spcBef>
              <a:spcAft>
                <a:spcPts val="0"/>
              </a:spcAft>
              <a:buClr>
                <a:schemeClr val="dk1"/>
              </a:buClr>
              <a:buSzPts val="3000"/>
              <a:buFont typeface="Preahvihear"/>
              <a:buNone/>
              <a:defRPr b="1" sz="3000">
                <a:solidFill>
                  <a:schemeClr val="dk1"/>
                </a:solidFill>
                <a:latin typeface="Preahvihear"/>
                <a:ea typeface="Preahvihear"/>
                <a:cs typeface="Preahvihear"/>
                <a:sym typeface="Preahvihear"/>
              </a:defRPr>
            </a:lvl4pPr>
            <a:lvl5pPr lvl="4" rtl="0" algn="ctr">
              <a:spcBef>
                <a:spcPts val="0"/>
              </a:spcBef>
              <a:spcAft>
                <a:spcPts val="0"/>
              </a:spcAft>
              <a:buClr>
                <a:schemeClr val="dk1"/>
              </a:buClr>
              <a:buSzPts val="3000"/>
              <a:buFont typeface="Preahvihear"/>
              <a:buNone/>
              <a:defRPr b="1" sz="3000">
                <a:solidFill>
                  <a:schemeClr val="dk1"/>
                </a:solidFill>
                <a:latin typeface="Preahvihear"/>
                <a:ea typeface="Preahvihear"/>
                <a:cs typeface="Preahvihear"/>
                <a:sym typeface="Preahvihear"/>
              </a:defRPr>
            </a:lvl5pPr>
            <a:lvl6pPr lvl="5" rtl="0" algn="ctr">
              <a:spcBef>
                <a:spcPts val="0"/>
              </a:spcBef>
              <a:spcAft>
                <a:spcPts val="0"/>
              </a:spcAft>
              <a:buClr>
                <a:schemeClr val="dk1"/>
              </a:buClr>
              <a:buSzPts val="3000"/>
              <a:buFont typeface="Preahvihear"/>
              <a:buNone/>
              <a:defRPr b="1" sz="3000">
                <a:solidFill>
                  <a:schemeClr val="dk1"/>
                </a:solidFill>
                <a:latin typeface="Preahvihear"/>
                <a:ea typeface="Preahvihear"/>
                <a:cs typeface="Preahvihear"/>
                <a:sym typeface="Preahvihear"/>
              </a:defRPr>
            </a:lvl6pPr>
            <a:lvl7pPr lvl="6" rtl="0" algn="ctr">
              <a:spcBef>
                <a:spcPts val="0"/>
              </a:spcBef>
              <a:spcAft>
                <a:spcPts val="0"/>
              </a:spcAft>
              <a:buClr>
                <a:schemeClr val="dk1"/>
              </a:buClr>
              <a:buSzPts val="3000"/>
              <a:buFont typeface="Preahvihear"/>
              <a:buNone/>
              <a:defRPr b="1" sz="3000">
                <a:solidFill>
                  <a:schemeClr val="dk1"/>
                </a:solidFill>
                <a:latin typeface="Preahvihear"/>
                <a:ea typeface="Preahvihear"/>
                <a:cs typeface="Preahvihear"/>
                <a:sym typeface="Preahvihear"/>
              </a:defRPr>
            </a:lvl7pPr>
            <a:lvl8pPr lvl="7" rtl="0" algn="ctr">
              <a:spcBef>
                <a:spcPts val="0"/>
              </a:spcBef>
              <a:spcAft>
                <a:spcPts val="0"/>
              </a:spcAft>
              <a:buClr>
                <a:schemeClr val="dk1"/>
              </a:buClr>
              <a:buSzPts val="3000"/>
              <a:buFont typeface="Preahvihear"/>
              <a:buNone/>
              <a:defRPr b="1" sz="3000">
                <a:solidFill>
                  <a:schemeClr val="dk1"/>
                </a:solidFill>
                <a:latin typeface="Preahvihear"/>
                <a:ea typeface="Preahvihear"/>
                <a:cs typeface="Preahvihear"/>
                <a:sym typeface="Preahvihear"/>
              </a:defRPr>
            </a:lvl8pPr>
            <a:lvl9pPr lvl="8" rtl="0" algn="ctr">
              <a:spcBef>
                <a:spcPts val="0"/>
              </a:spcBef>
              <a:spcAft>
                <a:spcPts val="0"/>
              </a:spcAft>
              <a:buClr>
                <a:schemeClr val="dk1"/>
              </a:buClr>
              <a:buSzPts val="3000"/>
              <a:buFont typeface="Preahvihear"/>
              <a:buNone/>
              <a:defRPr b="1" sz="3000">
                <a:solidFill>
                  <a:schemeClr val="dk1"/>
                </a:solidFill>
                <a:latin typeface="Preahvihear"/>
                <a:ea typeface="Preahvihear"/>
                <a:cs typeface="Preahvihear"/>
                <a:sym typeface="Preahvihear"/>
              </a:defRPr>
            </a:lvl9pPr>
          </a:lstStyle>
          <a:p/>
        </p:txBody>
      </p:sp>
      <p:sp>
        <p:nvSpPr>
          <p:cNvPr id="259" name="Google Shape;259;p20"/>
          <p:cNvSpPr txBox="1"/>
          <p:nvPr>
            <p:ph idx="1" type="body"/>
          </p:nvPr>
        </p:nvSpPr>
        <p:spPr>
          <a:xfrm>
            <a:off x="713225" y="1536633"/>
            <a:ext cx="7717500" cy="4555200"/>
          </a:xfrm>
          <a:prstGeom prst="rect">
            <a:avLst/>
          </a:prstGeom>
          <a:noFill/>
          <a:ln>
            <a:noFill/>
          </a:ln>
        </p:spPr>
        <p:txBody>
          <a:bodyPr anchorCtr="0" anchor="t" bIns="91425" lIns="91425" spcFirstLastPara="1" rIns="91425" wrap="square" tIns="91425">
            <a:noAutofit/>
          </a:bodyPr>
          <a:lstStyle>
            <a:lvl1pPr indent="-317500" lvl="0" marL="457200" rtl="0">
              <a:lnSpc>
                <a:spcPct val="115000"/>
              </a:lnSpc>
              <a:spcBef>
                <a:spcPts val="0"/>
              </a:spcBef>
              <a:spcAft>
                <a:spcPts val="0"/>
              </a:spcAft>
              <a:buClr>
                <a:schemeClr val="dk1"/>
              </a:buClr>
              <a:buSzPts val="1400"/>
              <a:buFont typeface="Allerta"/>
              <a:buChar char="●"/>
              <a:defRPr>
                <a:solidFill>
                  <a:schemeClr val="dk1"/>
                </a:solidFill>
                <a:latin typeface="Allerta"/>
                <a:ea typeface="Allerta"/>
                <a:cs typeface="Allerta"/>
                <a:sym typeface="Allerta"/>
              </a:defRPr>
            </a:lvl1pPr>
            <a:lvl2pPr indent="-317500" lvl="1" marL="914400" rtl="0">
              <a:lnSpc>
                <a:spcPct val="115000"/>
              </a:lnSpc>
              <a:spcBef>
                <a:spcPts val="0"/>
              </a:spcBef>
              <a:spcAft>
                <a:spcPts val="0"/>
              </a:spcAft>
              <a:buClr>
                <a:schemeClr val="dk1"/>
              </a:buClr>
              <a:buSzPts val="1400"/>
              <a:buFont typeface="Allerta"/>
              <a:buChar char="○"/>
              <a:defRPr>
                <a:solidFill>
                  <a:schemeClr val="dk1"/>
                </a:solidFill>
                <a:latin typeface="Allerta"/>
                <a:ea typeface="Allerta"/>
                <a:cs typeface="Allerta"/>
                <a:sym typeface="Allerta"/>
              </a:defRPr>
            </a:lvl2pPr>
            <a:lvl3pPr indent="-317500" lvl="2" marL="1371600" rtl="0">
              <a:lnSpc>
                <a:spcPct val="115000"/>
              </a:lnSpc>
              <a:spcBef>
                <a:spcPts val="0"/>
              </a:spcBef>
              <a:spcAft>
                <a:spcPts val="0"/>
              </a:spcAft>
              <a:buClr>
                <a:schemeClr val="dk1"/>
              </a:buClr>
              <a:buSzPts val="1400"/>
              <a:buFont typeface="Allerta"/>
              <a:buChar char="■"/>
              <a:defRPr>
                <a:solidFill>
                  <a:schemeClr val="dk1"/>
                </a:solidFill>
                <a:latin typeface="Allerta"/>
                <a:ea typeface="Allerta"/>
                <a:cs typeface="Allerta"/>
                <a:sym typeface="Allerta"/>
              </a:defRPr>
            </a:lvl3pPr>
            <a:lvl4pPr indent="-317500" lvl="3" marL="1828800" rtl="0">
              <a:lnSpc>
                <a:spcPct val="115000"/>
              </a:lnSpc>
              <a:spcBef>
                <a:spcPts val="0"/>
              </a:spcBef>
              <a:spcAft>
                <a:spcPts val="0"/>
              </a:spcAft>
              <a:buClr>
                <a:schemeClr val="dk1"/>
              </a:buClr>
              <a:buSzPts val="1400"/>
              <a:buFont typeface="Allerta"/>
              <a:buChar char="●"/>
              <a:defRPr>
                <a:solidFill>
                  <a:schemeClr val="dk1"/>
                </a:solidFill>
                <a:latin typeface="Allerta"/>
                <a:ea typeface="Allerta"/>
                <a:cs typeface="Allerta"/>
                <a:sym typeface="Allerta"/>
              </a:defRPr>
            </a:lvl4pPr>
            <a:lvl5pPr indent="-317500" lvl="4" marL="2286000" rtl="0">
              <a:lnSpc>
                <a:spcPct val="115000"/>
              </a:lnSpc>
              <a:spcBef>
                <a:spcPts val="0"/>
              </a:spcBef>
              <a:spcAft>
                <a:spcPts val="0"/>
              </a:spcAft>
              <a:buClr>
                <a:schemeClr val="dk1"/>
              </a:buClr>
              <a:buSzPts val="1400"/>
              <a:buFont typeface="Allerta"/>
              <a:buChar char="○"/>
              <a:defRPr>
                <a:solidFill>
                  <a:schemeClr val="dk1"/>
                </a:solidFill>
                <a:latin typeface="Allerta"/>
                <a:ea typeface="Allerta"/>
                <a:cs typeface="Allerta"/>
                <a:sym typeface="Allerta"/>
              </a:defRPr>
            </a:lvl5pPr>
            <a:lvl6pPr indent="-317500" lvl="5" marL="2743200" rtl="0">
              <a:lnSpc>
                <a:spcPct val="115000"/>
              </a:lnSpc>
              <a:spcBef>
                <a:spcPts val="0"/>
              </a:spcBef>
              <a:spcAft>
                <a:spcPts val="0"/>
              </a:spcAft>
              <a:buClr>
                <a:schemeClr val="dk1"/>
              </a:buClr>
              <a:buSzPts val="1400"/>
              <a:buFont typeface="Allerta"/>
              <a:buChar char="■"/>
              <a:defRPr>
                <a:solidFill>
                  <a:schemeClr val="dk1"/>
                </a:solidFill>
                <a:latin typeface="Allerta"/>
                <a:ea typeface="Allerta"/>
                <a:cs typeface="Allerta"/>
                <a:sym typeface="Allerta"/>
              </a:defRPr>
            </a:lvl6pPr>
            <a:lvl7pPr indent="-317500" lvl="6" marL="3200400" rtl="0">
              <a:lnSpc>
                <a:spcPct val="115000"/>
              </a:lnSpc>
              <a:spcBef>
                <a:spcPts val="0"/>
              </a:spcBef>
              <a:spcAft>
                <a:spcPts val="0"/>
              </a:spcAft>
              <a:buClr>
                <a:schemeClr val="dk1"/>
              </a:buClr>
              <a:buSzPts val="1400"/>
              <a:buFont typeface="Allerta"/>
              <a:buChar char="●"/>
              <a:defRPr>
                <a:solidFill>
                  <a:schemeClr val="dk1"/>
                </a:solidFill>
                <a:latin typeface="Allerta"/>
                <a:ea typeface="Allerta"/>
                <a:cs typeface="Allerta"/>
                <a:sym typeface="Allerta"/>
              </a:defRPr>
            </a:lvl7pPr>
            <a:lvl8pPr indent="-317500" lvl="7" marL="3657600" rtl="0">
              <a:lnSpc>
                <a:spcPct val="115000"/>
              </a:lnSpc>
              <a:spcBef>
                <a:spcPts val="0"/>
              </a:spcBef>
              <a:spcAft>
                <a:spcPts val="0"/>
              </a:spcAft>
              <a:buClr>
                <a:schemeClr val="dk1"/>
              </a:buClr>
              <a:buSzPts val="1400"/>
              <a:buFont typeface="Allerta"/>
              <a:buChar char="○"/>
              <a:defRPr>
                <a:solidFill>
                  <a:schemeClr val="dk1"/>
                </a:solidFill>
                <a:latin typeface="Allerta"/>
                <a:ea typeface="Allerta"/>
                <a:cs typeface="Allerta"/>
                <a:sym typeface="Allerta"/>
              </a:defRPr>
            </a:lvl8pPr>
            <a:lvl9pPr indent="-317500" lvl="8" marL="4114800" rtl="0">
              <a:lnSpc>
                <a:spcPct val="115000"/>
              </a:lnSpc>
              <a:spcBef>
                <a:spcPts val="0"/>
              </a:spcBef>
              <a:spcAft>
                <a:spcPts val="0"/>
              </a:spcAft>
              <a:buClr>
                <a:schemeClr val="dk1"/>
              </a:buClr>
              <a:buSzPts val="1400"/>
              <a:buFont typeface="Allerta"/>
              <a:buChar char="■"/>
              <a:defRPr>
                <a:solidFill>
                  <a:schemeClr val="dk1"/>
                </a:solidFill>
                <a:latin typeface="Allerta"/>
                <a:ea typeface="Allerta"/>
                <a:cs typeface="Allerta"/>
                <a:sym typeface="Allerta"/>
              </a:defRPr>
            </a:lvl9pPr>
          </a:lstStyle>
          <a:p/>
        </p:txBody>
      </p:sp>
    </p:spTree>
  </p:cSld>
  <p:clrMap accent1="accent1" accent2="accent2" accent3="accent3" accent4="accent4" accent5="accent5" accent6="accent6" bg1="lt1" bg2="dk2" tx1="dk1" tx2="lt2" folHlink="folHlink" hlink="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mailto:ecptk@capousd.or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hyperlink" Target="https://schooltoolbox.com/school-supplies/school/search"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hyperlink" Target="https://bathgate.capousd.org"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35.xml"/><Relationship Id="rId3" Type="http://schemas.openxmlformats.org/officeDocument/2006/relationships/image" Target="../media/image1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36.xml"/><Relationship Id="rId3" Type="http://schemas.openxmlformats.org/officeDocument/2006/relationships/image" Target="../media/image19.png"/><Relationship Id="rId4" Type="http://schemas.openxmlformats.org/officeDocument/2006/relationships/image" Target="../media/image2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7.xml"/><Relationship Id="rId3" Type="http://schemas.openxmlformats.org/officeDocument/2006/relationships/image" Target="../media/image15.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docs.google.com/presentation/d/1Zz5WbZBsS8DO6ZHYb2el_SfRn94VmO2Q/edit" TargetMode="External"/><Relationship Id="rId4" Type="http://schemas.openxmlformats.org/officeDocument/2006/relationships/hyperlink" Target="mailto:kekellman@capousd.org"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3.png"/><Relationship Id="rId4" Type="http://schemas.openxmlformats.org/officeDocument/2006/relationships/image" Target="../media/image1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hyperlink" Target="mailto:president@bathgatepta.com" TargetMode="External"/><Relationship Id="rId4" Type="http://schemas.openxmlformats.org/officeDocument/2006/relationships/hyperlink" Target="mailto:jcervantes@ymcaoc.org"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hyperlink" Target="https://bathgate.capousd.or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7.jp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hyperlink" Target="mailto:njwestodebunmi@capousd.org" TargetMode="External"/><Relationship Id="rId4" Type="http://schemas.openxmlformats.org/officeDocument/2006/relationships/hyperlink" Target="mailto:Pjbutler@capousd.org" TargetMode="External"/><Relationship Id="rId5" Type="http://schemas.openxmlformats.org/officeDocument/2006/relationships/image" Target="../media/image11.png"/><Relationship Id="rId6"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mailto:jwegertson@capoud.org" TargetMode="External"/><Relationship Id="rId4" Type="http://schemas.openxmlformats.org/officeDocument/2006/relationships/hyperlink" Target="mailto:jhclark@capousd.org" TargetMode="External"/><Relationship Id="rId5" Type="http://schemas.openxmlformats.org/officeDocument/2006/relationships/image" Target="../media/image4.png"/><Relationship Id="rId6"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hyperlink" Target="mailto:SUEMERICK@capousd.org" TargetMode="External"/><Relationship Id="rId4" Type="http://schemas.openxmlformats.org/officeDocument/2006/relationships/hyperlink" Target="mailto:saventurahernandez@capousd.org" TargetMode="External"/><Relationship Id="rId5" Type="http://schemas.openxmlformats.org/officeDocument/2006/relationships/image" Target="../media/image12.png"/><Relationship Id="rId6"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p54"/>
          <p:cNvSpPr txBox="1"/>
          <p:nvPr>
            <p:ph type="ctrTitle"/>
          </p:nvPr>
        </p:nvSpPr>
        <p:spPr>
          <a:xfrm>
            <a:off x="1447800" y="2057400"/>
            <a:ext cx="6400800" cy="3352800"/>
          </a:xfrm>
          <a:prstGeom prst="rect">
            <a:avLst/>
          </a:prstGeom>
          <a:noFill/>
          <a:ln>
            <a:noFill/>
          </a:ln>
          <a:effectLst>
            <a:outerShdw blurRad="63500" dir="2021404" dist="45790">
              <a:schemeClr val="lt2"/>
            </a:outerShdw>
          </a:effectLst>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2"/>
              </a:buClr>
              <a:buSzPts val="4400"/>
              <a:buFont typeface="Calibri"/>
              <a:buNone/>
            </a:pPr>
            <a:r>
              <a:rPr b="1" i="0" lang="en-US" sz="4400" u="none">
                <a:solidFill>
                  <a:schemeClr val="dk2"/>
                </a:solidFill>
                <a:latin typeface="Calibri"/>
                <a:ea typeface="Calibri"/>
                <a:cs typeface="Calibri"/>
                <a:sym typeface="Calibri"/>
              </a:rPr>
              <a:t>Welcome to Kindergarten</a:t>
            </a:r>
            <a:br>
              <a:rPr b="1" i="0" lang="en-US" sz="4400" u="none">
                <a:solidFill>
                  <a:schemeClr val="dk2"/>
                </a:solidFill>
                <a:latin typeface="Calibri"/>
                <a:ea typeface="Calibri"/>
                <a:cs typeface="Calibri"/>
                <a:sym typeface="Calibri"/>
              </a:rPr>
            </a:br>
            <a:r>
              <a:rPr b="1" i="0" lang="en-US" sz="4400" u="none">
                <a:solidFill>
                  <a:schemeClr val="dk2"/>
                </a:solidFill>
                <a:latin typeface="Calibri"/>
                <a:ea typeface="Calibri"/>
                <a:cs typeface="Calibri"/>
                <a:sym typeface="Calibri"/>
              </a:rPr>
              <a:t>Round-Up at </a:t>
            </a:r>
            <a:br>
              <a:rPr b="1" i="0" lang="en-US" sz="4400" u="none">
                <a:solidFill>
                  <a:schemeClr val="dk2"/>
                </a:solidFill>
                <a:latin typeface="Calibri"/>
                <a:ea typeface="Calibri"/>
                <a:cs typeface="Calibri"/>
                <a:sym typeface="Calibri"/>
              </a:rPr>
            </a:br>
            <a:r>
              <a:rPr b="1" i="0" lang="en-US" sz="4400" u="none">
                <a:solidFill>
                  <a:schemeClr val="dk2"/>
                </a:solidFill>
                <a:latin typeface="Calibri"/>
                <a:ea typeface="Calibri"/>
                <a:cs typeface="Calibri"/>
                <a:sym typeface="Calibri"/>
              </a:rPr>
              <a:t>Bathgate Elementary</a:t>
            </a:r>
            <a:br>
              <a:rPr b="1" i="0" lang="en-US" sz="4400" u="none">
                <a:solidFill>
                  <a:schemeClr val="dk2"/>
                </a:solidFill>
                <a:latin typeface="Calibri"/>
                <a:ea typeface="Calibri"/>
                <a:cs typeface="Calibri"/>
                <a:sym typeface="Calibri"/>
              </a:rPr>
            </a:br>
            <a:r>
              <a:rPr b="1" i="0" lang="en-US" sz="4400" u="none">
                <a:solidFill>
                  <a:schemeClr val="dk2"/>
                </a:solidFill>
                <a:latin typeface="Calibri"/>
                <a:ea typeface="Calibri"/>
                <a:cs typeface="Calibri"/>
                <a:sym typeface="Calibri"/>
              </a:rPr>
              <a:t>20</a:t>
            </a:r>
            <a:r>
              <a:rPr b="1" lang="en-US"/>
              <a:t>24</a:t>
            </a:r>
            <a:r>
              <a:rPr b="1" i="0" lang="en-US" sz="4400" u="none">
                <a:solidFill>
                  <a:schemeClr val="dk2"/>
                </a:solidFill>
                <a:latin typeface="Calibri"/>
                <a:ea typeface="Calibri"/>
                <a:cs typeface="Calibri"/>
                <a:sym typeface="Calibri"/>
              </a:rPr>
              <a:t>-20</a:t>
            </a:r>
            <a:r>
              <a:rPr b="1" lang="en-US"/>
              <a:t>25</a:t>
            </a:r>
            <a:br>
              <a:rPr b="1" i="0" lang="en-US" sz="4400" u="none">
                <a:solidFill>
                  <a:schemeClr val="dk2"/>
                </a:solidFill>
                <a:latin typeface="Calibri"/>
                <a:ea typeface="Calibri"/>
                <a:cs typeface="Calibri"/>
                <a:sym typeface="Calibri"/>
              </a:rPr>
            </a:br>
            <a:endParaRPr/>
          </a:p>
        </p:txBody>
      </p:sp>
      <p:sp>
        <p:nvSpPr>
          <p:cNvPr id="875" name="Google Shape;875;p54"/>
          <p:cNvSpPr txBox="1"/>
          <p:nvPr>
            <p:ph idx="1" type="subTitle"/>
          </p:nvPr>
        </p:nvSpPr>
        <p:spPr>
          <a:xfrm>
            <a:off x="1752600" y="5486400"/>
            <a:ext cx="6032500" cy="1003300"/>
          </a:xfrm>
          <a:prstGeom prst="rect">
            <a:avLst/>
          </a:prstGeom>
          <a:noFill/>
          <a:ln>
            <a:noFill/>
          </a:ln>
        </p:spPr>
        <p:txBody>
          <a:bodyPr anchorCtr="0" anchor="t" bIns="45700" lIns="91425" spcFirstLastPara="1" rIns="91425" wrap="square" tIns="45700">
            <a:noAutofit/>
          </a:bodyPr>
          <a:lstStyle/>
          <a:p>
            <a:pPr indent="0" lvl="0" marL="0" rtl="0" algn="ctr">
              <a:lnSpc>
                <a:spcPct val="100000"/>
              </a:lnSpc>
              <a:spcBef>
                <a:spcPts val="0"/>
              </a:spcBef>
              <a:spcAft>
                <a:spcPts val="0"/>
              </a:spcAft>
              <a:buClr>
                <a:schemeClr val="dk1"/>
              </a:buClr>
              <a:buSzPts val="2800"/>
              <a:buFont typeface="Cambria"/>
              <a:buNone/>
            </a:pPr>
            <a:r>
              <a:rPr b="0" i="0" lang="en-US" sz="2800" u="none">
                <a:solidFill>
                  <a:schemeClr val="dk1"/>
                </a:solidFill>
                <a:latin typeface="Cambria"/>
                <a:ea typeface="Cambria"/>
                <a:cs typeface="Cambria"/>
                <a:sym typeface="Cambria"/>
              </a:rPr>
              <a:t>Capistrano Unified School District</a:t>
            </a:r>
            <a:endParaRPr/>
          </a:p>
          <a:p>
            <a:pPr indent="0" lvl="0" marL="0" rtl="0" algn="ctr">
              <a:lnSpc>
                <a:spcPct val="100000"/>
              </a:lnSpc>
              <a:spcBef>
                <a:spcPts val="560"/>
              </a:spcBef>
              <a:spcAft>
                <a:spcPts val="0"/>
              </a:spcAft>
              <a:buClr>
                <a:schemeClr val="dk1"/>
              </a:buClr>
              <a:buSzPts val="2800"/>
              <a:buFont typeface="Cambria"/>
              <a:buNone/>
            </a:pPr>
            <a:r>
              <a:rPr b="0" i="0" lang="en-US" sz="2800" u="none">
                <a:solidFill>
                  <a:schemeClr val="dk1"/>
                </a:solidFill>
                <a:latin typeface="Cambria"/>
                <a:ea typeface="Cambria"/>
                <a:cs typeface="Cambria"/>
                <a:sym typeface="Cambria"/>
              </a:rPr>
              <a:t>Bathgate Elementary School</a:t>
            </a:r>
            <a:endParaRPr/>
          </a:p>
        </p:txBody>
      </p:sp>
      <p:pic>
        <p:nvPicPr>
          <p:cNvPr id="876" name="Google Shape;876;p54"/>
          <p:cNvPicPr preferRelativeResize="0"/>
          <p:nvPr/>
        </p:nvPicPr>
        <p:blipFill rotWithShape="1">
          <a:blip r:embed="rId3">
            <a:alphaModFix/>
          </a:blip>
          <a:srcRect b="0" l="0" r="0" t="0"/>
          <a:stretch/>
        </p:blipFill>
        <p:spPr>
          <a:xfrm>
            <a:off x="7086600" y="76200"/>
            <a:ext cx="1784350" cy="17843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2" name="Shape 942"/>
        <p:cNvGrpSpPr/>
        <p:nvPr/>
      </p:nvGrpSpPr>
      <p:grpSpPr>
        <a:xfrm>
          <a:off x="0" y="0"/>
          <a:ext cx="0" cy="0"/>
          <a:chOff x="0" y="0"/>
          <a:chExt cx="0" cy="0"/>
        </a:xfrm>
      </p:grpSpPr>
      <p:sp>
        <p:nvSpPr>
          <p:cNvPr id="943" name="Google Shape;943;p63"/>
          <p:cNvSpPr txBox="1"/>
          <p:nvPr>
            <p:ph idx="1" type="body"/>
          </p:nvPr>
        </p:nvSpPr>
        <p:spPr>
          <a:xfrm>
            <a:off x="685800" y="1828800"/>
            <a:ext cx="7696200" cy="3657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Arial Narrow"/>
              <a:buNone/>
            </a:pPr>
            <a:r>
              <a:rPr b="1" i="0" lang="en-US" sz="6000" u="none">
                <a:solidFill>
                  <a:schemeClr val="dk1"/>
                </a:solidFill>
                <a:latin typeface="Arial Narrow"/>
                <a:ea typeface="Arial Narrow"/>
                <a:cs typeface="Arial Narrow"/>
                <a:sym typeface="Arial Narrow"/>
              </a:rPr>
              <a:t> </a:t>
            </a:r>
            <a:r>
              <a:rPr b="1" i="0" lang="en-US" sz="6000" u="none">
                <a:solidFill>
                  <a:schemeClr val="dk1"/>
                </a:solidFill>
                <a:latin typeface="Comic Sans MS"/>
                <a:ea typeface="Comic Sans MS"/>
                <a:cs typeface="Comic Sans MS"/>
                <a:sym typeface="Comic Sans MS"/>
              </a:rPr>
              <a:t>Is My Child Ready</a:t>
            </a:r>
            <a:endParaRPr/>
          </a:p>
          <a:p>
            <a:pPr indent="0" lvl="0" marL="0" marR="0" rtl="0" algn="ctr">
              <a:lnSpc>
                <a:spcPct val="100000"/>
              </a:lnSpc>
              <a:spcBef>
                <a:spcPts val="1200"/>
              </a:spcBef>
              <a:spcAft>
                <a:spcPts val="0"/>
              </a:spcAft>
              <a:buClr>
                <a:schemeClr val="dk1"/>
              </a:buClr>
              <a:buSzPts val="6000"/>
              <a:buFont typeface="Comic Sans MS"/>
              <a:buNone/>
            </a:pPr>
            <a:r>
              <a:rPr b="1" i="0" lang="en-US" sz="6000" u="none">
                <a:solidFill>
                  <a:schemeClr val="dk1"/>
                </a:solidFill>
                <a:latin typeface="Comic Sans MS"/>
                <a:ea typeface="Comic Sans MS"/>
                <a:cs typeface="Comic Sans MS"/>
                <a:sym typeface="Comic Sans MS"/>
              </a:rPr>
              <a:t> for </a:t>
            </a:r>
            <a:endParaRPr/>
          </a:p>
          <a:p>
            <a:pPr indent="0" lvl="0" marL="0" marR="0" rtl="0" algn="ctr">
              <a:lnSpc>
                <a:spcPct val="100000"/>
              </a:lnSpc>
              <a:spcBef>
                <a:spcPts val="1200"/>
              </a:spcBef>
              <a:spcAft>
                <a:spcPts val="0"/>
              </a:spcAft>
              <a:buClr>
                <a:schemeClr val="dk1"/>
              </a:buClr>
              <a:buSzPts val="6000"/>
              <a:buFont typeface="Comic Sans MS"/>
              <a:buNone/>
            </a:pPr>
            <a:r>
              <a:rPr b="1" i="0" lang="en-US" sz="6000" u="none">
                <a:solidFill>
                  <a:schemeClr val="dk1"/>
                </a:solidFill>
                <a:latin typeface="Comic Sans MS"/>
                <a:ea typeface="Comic Sans MS"/>
                <a:cs typeface="Comic Sans MS"/>
                <a:sym typeface="Comic Sans MS"/>
              </a:rPr>
              <a:t>Kindergarten?</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7" name="Shape 947"/>
        <p:cNvGrpSpPr/>
        <p:nvPr/>
      </p:nvGrpSpPr>
      <p:grpSpPr>
        <a:xfrm>
          <a:off x="0" y="0"/>
          <a:ext cx="0" cy="0"/>
          <a:chOff x="0" y="0"/>
          <a:chExt cx="0" cy="0"/>
        </a:xfrm>
      </p:grpSpPr>
      <p:sp>
        <p:nvSpPr>
          <p:cNvPr id="948" name="Google Shape;948;p64"/>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Kindergarten Readiness</a:t>
            </a:r>
            <a:br>
              <a:rPr b="0" i="0" lang="en-US" sz="4400" u="none">
                <a:solidFill>
                  <a:schemeClr val="dk1"/>
                </a:solidFill>
                <a:latin typeface="Calibri"/>
                <a:ea typeface="Calibri"/>
                <a:cs typeface="Calibri"/>
                <a:sym typeface="Calibri"/>
              </a:rPr>
            </a:br>
            <a:r>
              <a:rPr b="0" i="0" lang="en-US" sz="4000" u="none">
                <a:solidFill>
                  <a:schemeClr val="dk1"/>
                </a:solidFill>
                <a:latin typeface="Calibri"/>
                <a:ea typeface="Calibri"/>
                <a:cs typeface="Calibri"/>
                <a:sym typeface="Calibri"/>
              </a:rPr>
              <a:t>Social and Kinesthetic</a:t>
            </a:r>
            <a:endParaRPr/>
          </a:p>
        </p:txBody>
      </p:sp>
      <p:sp>
        <p:nvSpPr>
          <p:cNvPr id="949" name="Google Shape;949;p64"/>
          <p:cNvSpPr txBox="1"/>
          <p:nvPr>
            <p:ph idx="1" type="body"/>
          </p:nvPr>
        </p:nvSpPr>
        <p:spPr>
          <a:xfrm>
            <a:off x="685800" y="1828800"/>
            <a:ext cx="7924800" cy="3657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Narrow"/>
              <a:buNone/>
            </a:pPr>
            <a:r>
              <a:rPr b="1" i="0" lang="en-US" sz="3200" u="none">
                <a:solidFill>
                  <a:schemeClr val="dk1"/>
                </a:solidFill>
                <a:latin typeface="Arial Narrow"/>
                <a:ea typeface="Arial Narrow"/>
                <a:cs typeface="Arial Narrow"/>
                <a:sym typeface="Arial Narrow"/>
              </a:rPr>
              <a:t>A child entering kindergarten should be able to:</a:t>
            </a:r>
            <a:endParaRPr/>
          </a:p>
          <a:p>
            <a:pPr indent="0" lvl="0" marL="0" marR="0" rtl="0" algn="l">
              <a:lnSpc>
                <a:spcPct val="9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Express himself/herself verbally</a:t>
            </a:r>
            <a:endParaRPr/>
          </a:p>
          <a:p>
            <a:pPr indent="0" lvl="0" marL="0" marR="0" rtl="0" algn="l">
              <a:lnSpc>
                <a:spcPct val="9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Speak in complete sentences</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Ask questions</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Have the confidence to separate from a parent or caregiver and stay with another adult</a:t>
            </a:r>
            <a:endParaRPr/>
          </a:p>
          <a:p>
            <a:pPr indent="0" lvl="0" marL="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Arial Narrow"/>
              <a:ea typeface="Arial Narrow"/>
              <a:cs typeface="Arial Narrow"/>
              <a:sym typeface="Arial Narrow"/>
            </a:endParaRPr>
          </a:p>
          <a:p>
            <a:pPr indent="0" lvl="0" marL="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Cambria"/>
              <a:ea typeface="Cambria"/>
              <a:cs typeface="Cambria"/>
              <a:sym typeface="Cambria"/>
            </a:endParaRPr>
          </a:p>
          <a:p>
            <a:pPr indent="0" lvl="0" marL="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Cambria"/>
              <a:ea typeface="Cambria"/>
              <a:cs typeface="Cambria"/>
              <a:sym typeface="Cambria"/>
            </a:endParaRPr>
          </a:p>
          <a:p>
            <a:pPr indent="-139700" lvl="0" marL="34290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Cambria"/>
              <a:ea typeface="Cambria"/>
              <a:cs typeface="Cambria"/>
              <a:sym typeface="Cambria"/>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3" name="Shape 953"/>
        <p:cNvGrpSpPr/>
        <p:nvPr/>
      </p:nvGrpSpPr>
      <p:grpSpPr>
        <a:xfrm>
          <a:off x="0" y="0"/>
          <a:ext cx="0" cy="0"/>
          <a:chOff x="0" y="0"/>
          <a:chExt cx="0" cy="0"/>
        </a:xfrm>
      </p:grpSpPr>
      <p:sp>
        <p:nvSpPr>
          <p:cNvPr id="954" name="Google Shape;954;p65"/>
          <p:cNvSpPr txBox="1"/>
          <p:nvPr>
            <p:ph type="title"/>
          </p:nvPr>
        </p:nvSpPr>
        <p:spPr>
          <a:xfrm>
            <a:off x="838200" y="228600"/>
            <a:ext cx="6870700" cy="12954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Kindergarten Readiness</a:t>
            </a:r>
            <a:br>
              <a:rPr b="0" i="0" lang="en-US" sz="4400" u="none">
                <a:solidFill>
                  <a:schemeClr val="dk1"/>
                </a:solidFill>
                <a:latin typeface="Calibri"/>
                <a:ea typeface="Calibri"/>
                <a:cs typeface="Calibri"/>
                <a:sym typeface="Calibri"/>
              </a:rPr>
            </a:br>
            <a:r>
              <a:rPr b="0" i="0" lang="en-US" sz="4000" u="none">
                <a:solidFill>
                  <a:schemeClr val="dk1"/>
                </a:solidFill>
                <a:latin typeface="Calibri"/>
                <a:ea typeface="Calibri"/>
                <a:cs typeface="Calibri"/>
                <a:sym typeface="Calibri"/>
              </a:rPr>
              <a:t>Social and Kinesthetic</a:t>
            </a:r>
            <a:endParaRPr/>
          </a:p>
        </p:txBody>
      </p:sp>
      <p:sp>
        <p:nvSpPr>
          <p:cNvPr id="955" name="Google Shape;955;p65"/>
          <p:cNvSpPr txBox="1"/>
          <p:nvPr>
            <p:ph idx="1" type="body"/>
          </p:nvPr>
        </p:nvSpPr>
        <p:spPr>
          <a:xfrm>
            <a:off x="533400" y="1524000"/>
            <a:ext cx="7848600" cy="396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Narrow"/>
              <a:buNone/>
            </a:pPr>
            <a:r>
              <a:rPr b="1" i="0" lang="en-US" sz="3200" u="none">
                <a:solidFill>
                  <a:schemeClr val="dk1"/>
                </a:solidFill>
                <a:latin typeface="Arial Narrow"/>
                <a:ea typeface="Arial Narrow"/>
                <a:cs typeface="Arial Narrow"/>
                <a:sym typeface="Arial Narrow"/>
              </a:rPr>
              <a:t>A child entering kindergarten should be able to:</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Share with others willingly - Cooperate</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Play alone without adult assistance</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Finish what he/she starts</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Run, hop, jump, swing and gallop</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Roll, throw and catch a ball </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Clean up after working and playing </a:t>
            </a:r>
            <a:endParaRPr/>
          </a:p>
          <a:p>
            <a:pPr indent="0" lvl="0" marL="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Arial Narrow"/>
              <a:ea typeface="Arial Narrow"/>
              <a:cs typeface="Arial Narrow"/>
              <a:sym typeface="Arial Narrow"/>
            </a:endParaRPr>
          </a:p>
          <a:p>
            <a:pPr indent="-139700" lvl="0" marL="34290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Arial Narrow"/>
              <a:ea typeface="Arial Narrow"/>
              <a:cs typeface="Arial Narrow"/>
              <a:sym typeface="Arial Narrow"/>
            </a:endParaRPr>
          </a:p>
        </p:txBody>
      </p:sp>
    </p:spTree>
  </p:cSld>
  <p:clrMapOvr>
    <a:masterClrMapping/>
  </p:clrMapOvr>
  <p:transition spd="slow">
    <p:fade thruBlk="1"/>
  </p:transition>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9" name="Shape 959"/>
        <p:cNvGrpSpPr/>
        <p:nvPr/>
      </p:nvGrpSpPr>
      <p:grpSpPr>
        <a:xfrm>
          <a:off x="0" y="0"/>
          <a:ext cx="0" cy="0"/>
          <a:chOff x="0" y="0"/>
          <a:chExt cx="0" cy="0"/>
        </a:xfrm>
      </p:grpSpPr>
      <p:sp>
        <p:nvSpPr>
          <p:cNvPr id="960" name="Google Shape;960;p66"/>
          <p:cNvSpPr txBox="1"/>
          <p:nvPr>
            <p:ph type="title"/>
          </p:nvPr>
        </p:nvSpPr>
        <p:spPr>
          <a:xfrm>
            <a:off x="685800" y="152400"/>
            <a:ext cx="6870700" cy="1336675"/>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Kindergarten Readiness </a:t>
            </a:r>
            <a:r>
              <a:rPr b="0" i="0" lang="en-US" sz="4000" u="none">
                <a:solidFill>
                  <a:schemeClr val="dk1"/>
                </a:solidFill>
                <a:latin typeface="Calibri"/>
                <a:ea typeface="Calibri"/>
                <a:cs typeface="Calibri"/>
                <a:sym typeface="Calibri"/>
              </a:rPr>
              <a:t>Academic Readiness</a:t>
            </a:r>
            <a:endParaRPr/>
          </a:p>
        </p:txBody>
      </p:sp>
      <p:sp>
        <p:nvSpPr>
          <p:cNvPr id="961" name="Google Shape;961;p66"/>
          <p:cNvSpPr txBox="1"/>
          <p:nvPr>
            <p:ph idx="1" type="body"/>
          </p:nvPr>
        </p:nvSpPr>
        <p:spPr>
          <a:xfrm>
            <a:off x="533400" y="1600200"/>
            <a:ext cx="7696200" cy="403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Narrow"/>
              <a:buNone/>
            </a:pPr>
            <a:r>
              <a:rPr b="1" i="0" lang="en-US" sz="3200" u="none">
                <a:solidFill>
                  <a:schemeClr val="dk1"/>
                </a:solidFill>
                <a:latin typeface="Arial Narrow"/>
                <a:ea typeface="Arial Narrow"/>
                <a:cs typeface="Arial Narrow"/>
                <a:sym typeface="Arial Narrow"/>
              </a:rPr>
              <a:t>Children in Kindergarten need to be able to:</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Sit still for 10 to 15 minutes</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Work individually and in small groups</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Listen to a story or participate in an activity</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Respond to questions related to an activity</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Follow simple two-step directions</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Hold a pencil correctly</a:t>
            </a:r>
            <a:endParaRPr/>
          </a:p>
          <a:p>
            <a:pPr indent="0" lvl="0" marL="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Arial Narrow"/>
              <a:ea typeface="Arial Narrow"/>
              <a:cs typeface="Arial Narrow"/>
              <a:sym typeface="Arial Narrow"/>
            </a:endParaRPr>
          </a:p>
          <a:p>
            <a:pPr indent="0" lvl="0" marL="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Cambria"/>
              <a:ea typeface="Cambria"/>
              <a:cs typeface="Cambria"/>
              <a:sym typeface="Cambria"/>
            </a:endParaRPr>
          </a:p>
          <a:p>
            <a:pPr indent="0" lvl="0" marL="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Cambria"/>
              <a:ea typeface="Cambria"/>
              <a:cs typeface="Cambria"/>
              <a:sym typeface="Cambria"/>
            </a:endParaRPr>
          </a:p>
          <a:p>
            <a:pPr indent="-139700" lvl="0" marL="34290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Cambria"/>
              <a:ea typeface="Cambria"/>
              <a:cs typeface="Cambria"/>
              <a:sym typeface="Cambri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5" name="Shape 965"/>
        <p:cNvGrpSpPr/>
        <p:nvPr/>
      </p:nvGrpSpPr>
      <p:grpSpPr>
        <a:xfrm>
          <a:off x="0" y="0"/>
          <a:ext cx="0" cy="0"/>
          <a:chOff x="0" y="0"/>
          <a:chExt cx="0" cy="0"/>
        </a:xfrm>
      </p:grpSpPr>
      <p:sp>
        <p:nvSpPr>
          <p:cNvPr id="966" name="Google Shape;966;p67"/>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Kindergarten Readiness </a:t>
            </a:r>
            <a:r>
              <a:rPr b="0" i="0" lang="en-US" sz="4000" u="none">
                <a:solidFill>
                  <a:schemeClr val="dk1"/>
                </a:solidFill>
                <a:latin typeface="Calibri"/>
                <a:ea typeface="Calibri"/>
                <a:cs typeface="Calibri"/>
                <a:sym typeface="Calibri"/>
              </a:rPr>
              <a:t>Academic Readiness</a:t>
            </a:r>
            <a:endParaRPr/>
          </a:p>
        </p:txBody>
      </p:sp>
      <p:sp>
        <p:nvSpPr>
          <p:cNvPr id="967" name="Google Shape;967;p67"/>
          <p:cNvSpPr txBox="1"/>
          <p:nvPr>
            <p:ph idx="1" type="body"/>
          </p:nvPr>
        </p:nvSpPr>
        <p:spPr>
          <a:xfrm>
            <a:off x="685800" y="1828800"/>
            <a:ext cx="7696200" cy="4191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Arial Narrow"/>
              <a:buNone/>
            </a:pPr>
            <a:r>
              <a:rPr b="1" i="0" lang="en-US" sz="3200" u="none">
                <a:solidFill>
                  <a:schemeClr val="dk1"/>
                </a:solidFill>
                <a:latin typeface="Arial Narrow"/>
                <a:ea typeface="Arial Narrow"/>
                <a:cs typeface="Arial Narrow"/>
                <a:sym typeface="Arial Narrow"/>
              </a:rPr>
              <a:t>Signs of academic readiness include:</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Showing an interest in print and books</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Uses pencils, crayons, markers, and scissors</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Recognizes his/her own name</a:t>
            </a:r>
            <a:r>
              <a:rPr b="0" i="0" lang="en-US" sz="3200" u="none">
                <a:solidFill>
                  <a:schemeClr val="dk1"/>
                </a:solidFill>
                <a:latin typeface="Cambria"/>
                <a:ea typeface="Cambria"/>
                <a:cs typeface="Cambria"/>
                <a:sym typeface="Cambria"/>
              </a:rPr>
              <a:t> </a:t>
            </a:r>
            <a:endParaRPr/>
          </a:p>
          <a:p>
            <a:pPr indent="0" lvl="0" marL="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Beginning to write his/her own name with a    capital and lowercase letters</a:t>
            </a:r>
            <a:endParaRPr/>
          </a:p>
        </p:txBody>
      </p:sp>
    </p:spTree>
  </p:cSld>
  <p:clrMapOvr>
    <a:masterClrMapping/>
  </p:clrMapOvr>
  <p:transition spd="slow">
    <p:fade thruBlk="1"/>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1" name="Shape 971"/>
        <p:cNvGrpSpPr/>
        <p:nvPr/>
      </p:nvGrpSpPr>
      <p:grpSpPr>
        <a:xfrm>
          <a:off x="0" y="0"/>
          <a:ext cx="0" cy="0"/>
          <a:chOff x="0" y="0"/>
          <a:chExt cx="0" cy="0"/>
        </a:xfrm>
      </p:grpSpPr>
      <p:sp>
        <p:nvSpPr>
          <p:cNvPr id="972" name="Google Shape;972;p68"/>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none">
                <a:solidFill>
                  <a:schemeClr val="dk1"/>
                </a:solidFill>
                <a:latin typeface="Calibri"/>
                <a:ea typeface="Calibri"/>
                <a:cs typeface="Calibri"/>
                <a:sym typeface="Calibri"/>
              </a:rPr>
              <a:t>Kindergarten Readiness </a:t>
            </a:r>
            <a:r>
              <a:rPr b="0" i="0" lang="en-US" sz="4000" u="none">
                <a:solidFill>
                  <a:schemeClr val="dk1"/>
                </a:solidFill>
                <a:latin typeface="Calibri"/>
                <a:ea typeface="Calibri"/>
                <a:cs typeface="Calibri"/>
                <a:sym typeface="Calibri"/>
              </a:rPr>
              <a:t>Academic Readiness</a:t>
            </a:r>
            <a:endParaRPr/>
          </a:p>
        </p:txBody>
      </p:sp>
      <p:sp>
        <p:nvSpPr>
          <p:cNvPr id="973" name="Google Shape;973;p68"/>
          <p:cNvSpPr txBox="1"/>
          <p:nvPr>
            <p:ph idx="1" type="body"/>
          </p:nvPr>
        </p:nvSpPr>
        <p:spPr>
          <a:xfrm>
            <a:off x="685800" y="1828800"/>
            <a:ext cx="7696200" cy="365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Knows shapes and colors</a:t>
            </a:r>
            <a:endParaRPr/>
          </a:p>
          <a:p>
            <a:pPr indent="-342900" lvl="0" marL="34290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Counts 10 objects and recognizes numerals     1-10</a:t>
            </a:r>
            <a:endParaRPr/>
          </a:p>
          <a:p>
            <a:pPr indent="-342900" lvl="0" marL="34290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Recognizes and names uppercase and lowercase letters out of sequence</a:t>
            </a:r>
            <a:endParaRPr/>
          </a:p>
          <a:p>
            <a:pPr indent="-342900" lvl="0" marL="34290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Knows at least half of the letter sounds</a:t>
            </a:r>
            <a:endParaRPr/>
          </a:p>
          <a:p>
            <a:pPr indent="-342900" lvl="0" marL="342900" marR="0" rtl="0" algn="l">
              <a:lnSpc>
                <a:spcPct val="100000"/>
              </a:lnSpc>
              <a:spcBef>
                <a:spcPts val="640"/>
              </a:spcBef>
              <a:spcAft>
                <a:spcPts val="0"/>
              </a:spcAft>
              <a:buClr>
                <a:schemeClr val="dk1"/>
              </a:buClr>
              <a:buSzPts val="3200"/>
              <a:buFont typeface="Arial Narrow"/>
              <a:buChar char="•"/>
            </a:pPr>
            <a:r>
              <a:rPr b="0" i="0" lang="en-US" sz="3200" u="none">
                <a:solidFill>
                  <a:schemeClr val="dk1"/>
                </a:solidFill>
                <a:latin typeface="Arial Narrow"/>
                <a:ea typeface="Arial Narrow"/>
                <a:cs typeface="Arial Narrow"/>
                <a:sym typeface="Arial Narrow"/>
              </a:rPr>
              <a:t>Has limited exposure to electronic media</a:t>
            </a:r>
            <a:endParaRPr/>
          </a:p>
          <a:p>
            <a:pPr indent="-139700" lvl="0" marL="34290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Arial Narrow"/>
              <a:ea typeface="Arial Narrow"/>
              <a:cs typeface="Arial Narrow"/>
              <a:sym typeface="Arial Narrow"/>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sp>
        <p:nvSpPr>
          <p:cNvPr id="978" name="Google Shape;978;p69"/>
          <p:cNvSpPr txBox="1"/>
          <p:nvPr>
            <p:ph type="title"/>
          </p:nvPr>
        </p:nvSpPr>
        <p:spPr>
          <a:xfrm flipH="1" rot="10800000">
            <a:off x="2515175" y="107224"/>
            <a:ext cx="2910000" cy="1298400"/>
          </a:xfrm>
          <a:prstGeom prst="rect">
            <a:avLst/>
          </a:prstGeom>
          <a:noFill/>
          <a:ln>
            <a:noFill/>
          </a:ln>
        </p:spPr>
        <p:txBody>
          <a:bodyPr anchorCtr="0" anchor="b" bIns="45700" lIns="91425" spcFirstLastPara="1" rIns="91425" wrap="square" tIns="45700">
            <a:normAutofit/>
          </a:bodyPr>
          <a:lstStyle/>
          <a:p>
            <a:pPr indent="0" lvl="0" marL="0" rtl="0" algn="ctr">
              <a:lnSpc>
                <a:spcPct val="100000"/>
              </a:lnSpc>
              <a:spcBef>
                <a:spcPts val="0"/>
              </a:spcBef>
              <a:spcAft>
                <a:spcPts val="0"/>
              </a:spcAft>
              <a:buSzPts val="1400"/>
              <a:buNone/>
            </a:pPr>
            <a:r>
              <a:t/>
            </a:r>
            <a:endParaRPr sz="4400">
              <a:solidFill>
                <a:schemeClr val="dk1"/>
              </a:solidFill>
              <a:latin typeface="Calibri"/>
              <a:ea typeface="Calibri"/>
              <a:cs typeface="Calibri"/>
              <a:sym typeface="Calibri"/>
            </a:endParaRPr>
          </a:p>
        </p:txBody>
      </p:sp>
      <p:sp>
        <p:nvSpPr>
          <p:cNvPr id="979" name="Google Shape;979;p69"/>
          <p:cNvSpPr txBox="1"/>
          <p:nvPr>
            <p:ph idx="1" type="body"/>
          </p:nvPr>
        </p:nvSpPr>
        <p:spPr>
          <a:xfrm>
            <a:off x="723900" y="1752600"/>
            <a:ext cx="7696200" cy="3657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Arial Narrow"/>
              <a:buNone/>
            </a:pPr>
            <a:r>
              <a:rPr b="1" i="0" lang="en-US" sz="6000" u="none">
                <a:solidFill>
                  <a:schemeClr val="dk1"/>
                </a:solidFill>
                <a:latin typeface="Arial Narrow"/>
                <a:ea typeface="Arial Narrow"/>
                <a:cs typeface="Arial Narrow"/>
                <a:sym typeface="Arial Narrow"/>
              </a:rPr>
              <a:t> </a:t>
            </a:r>
            <a:r>
              <a:rPr b="1" i="0" lang="en-US" sz="6000" u="none">
                <a:solidFill>
                  <a:schemeClr val="dk1"/>
                </a:solidFill>
                <a:latin typeface="Comic Sans MS"/>
                <a:ea typeface="Comic Sans MS"/>
                <a:cs typeface="Comic Sans MS"/>
                <a:sym typeface="Comic Sans MS"/>
              </a:rPr>
              <a:t>Bathgate’s Kindergarten Program</a:t>
            </a:r>
            <a:endParaRPr/>
          </a:p>
        </p:txBody>
      </p:sp>
      <p:pic>
        <p:nvPicPr>
          <p:cNvPr id="980" name="Google Shape;980;p69"/>
          <p:cNvPicPr preferRelativeResize="0"/>
          <p:nvPr/>
        </p:nvPicPr>
        <p:blipFill>
          <a:blip r:embed="rId3">
            <a:alphaModFix/>
          </a:blip>
          <a:stretch>
            <a:fillRect/>
          </a:stretch>
        </p:blipFill>
        <p:spPr>
          <a:xfrm>
            <a:off x="2471025" y="262625"/>
            <a:ext cx="2872946" cy="1143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4" name="Shape 984"/>
        <p:cNvGrpSpPr/>
        <p:nvPr/>
      </p:nvGrpSpPr>
      <p:grpSpPr>
        <a:xfrm>
          <a:off x="0" y="0"/>
          <a:ext cx="0" cy="0"/>
          <a:chOff x="0" y="0"/>
          <a:chExt cx="0" cy="0"/>
        </a:xfrm>
      </p:grpSpPr>
      <p:sp>
        <p:nvSpPr>
          <p:cNvPr id="985" name="Google Shape;985;p70"/>
          <p:cNvSpPr txBox="1"/>
          <p:nvPr>
            <p:ph type="title"/>
          </p:nvPr>
        </p:nvSpPr>
        <p:spPr>
          <a:xfrm>
            <a:off x="685800" y="152400"/>
            <a:ext cx="6870700" cy="13716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omic Sans MS"/>
              <a:buNone/>
            </a:pPr>
            <a:r>
              <a:rPr b="1" i="0" lang="en-US" sz="3600" u="none">
                <a:solidFill>
                  <a:schemeClr val="dk1"/>
                </a:solidFill>
                <a:latin typeface="Comic Sans MS"/>
                <a:ea typeface="Comic Sans MS"/>
                <a:cs typeface="Comic Sans MS"/>
                <a:sym typeface="Comic Sans MS"/>
              </a:rPr>
              <a:t>Kindergarten or Transitional Kindergarten (TK)?</a:t>
            </a:r>
            <a:endParaRPr/>
          </a:p>
        </p:txBody>
      </p:sp>
      <p:sp>
        <p:nvSpPr>
          <p:cNvPr id="986" name="Google Shape;986;p70"/>
          <p:cNvSpPr txBox="1"/>
          <p:nvPr>
            <p:ph idx="1" type="body"/>
          </p:nvPr>
        </p:nvSpPr>
        <p:spPr>
          <a:xfrm>
            <a:off x="762000" y="1828800"/>
            <a:ext cx="7696200" cy="43827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0"/>
              </a:spcBef>
              <a:spcAft>
                <a:spcPts val="0"/>
              </a:spcAft>
              <a:buNone/>
            </a:pPr>
            <a:r>
              <a:t/>
            </a:r>
            <a:endParaRPr sz="2800">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Children </a:t>
            </a:r>
            <a:r>
              <a:rPr lang="en-US" sz="2800">
                <a:latin typeface="Arial"/>
                <a:ea typeface="Arial"/>
                <a:cs typeface="Arial"/>
                <a:sym typeface="Arial"/>
              </a:rPr>
              <a:t>born </a:t>
            </a:r>
            <a:r>
              <a:rPr b="0" i="0" lang="en-US" sz="2800" u="none">
                <a:solidFill>
                  <a:schemeClr val="dk1"/>
                </a:solidFill>
                <a:latin typeface="Arial"/>
                <a:ea typeface="Arial"/>
                <a:cs typeface="Arial"/>
                <a:sym typeface="Arial"/>
              </a:rPr>
              <a:t>between Sept. </a:t>
            </a:r>
            <a:r>
              <a:rPr lang="en-US" sz="2800">
                <a:latin typeface="Arial"/>
                <a:ea typeface="Arial"/>
                <a:cs typeface="Arial"/>
                <a:sym typeface="Arial"/>
              </a:rPr>
              <a:t>2, 2019 - April 2, </a:t>
            </a:r>
            <a:r>
              <a:rPr b="0" i="0" lang="en-US" sz="2800" u="none">
                <a:solidFill>
                  <a:schemeClr val="dk1"/>
                </a:solidFill>
                <a:latin typeface="Arial"/>
                <a:ea typeface="Arial"/>
                <a:cs typeface="Arial"/>
                <a:sym typeface="Arial"/>
              </a:rPr>
              <a:t>20</a:t>
            </a:r>
            <a:r>
              <a:rPr lang="en-US" sz="2800">
                <a:latin typeface="Arial"/>
                <a:ea typeface="Arial"/>
                <a:cs typeface="Arial"/>
                <a:sym typeface="Arial"/>
              </a:rPr>
              <a:t>20</a:t>
            </a:r>
            <a:r>
              <a:rPr b="0" i="0" lang="en-US" sz="2800" u="none">
                <a:solidFill>
                  <a:schemeClr val="dk1"/>
                </a:solidFill>
                <a:latin typeface="Arial"/>
                <a:ea typeface="Arial"/>
                <a:cs typeface="Arial"/>
                <a:sym typeface="Arial"/>
              </a:rPr>
              <a:t> </a:t>
            </a:r>
            <a:r>
              <a:rPr b="1" i="0" lang="en-US" sz="2800" u="none">
                <a:solidFill>
                  <a:schemeClr val="dk1"/>
                </a:solidFill>
                <a:latin typeface="Arial"/>
                <a:ea typeface="Arial"/>
                <a:cs typeface="Arial"/>
                <a:sym typeface="Arial"/>
              </a:rPr>
              <a:t>are eligible </a:t>
            </a:r>
            <a:r>
              <a:rPr b="0" i="0" lang="en-US" sz="2800" u="none">
                <a:solidFill>
                  <a:schemeClr val="dk1"/>
                </a:solidFill>
                <a:latin typeface="Arial"/>
                <a:ea typeface="Arial"/>
                <a:cs typeface="Arial"/>
                <a:sym typeface="Arial"/>
              </a:rPr>
              <a:t>for TK. </a:t>
            </a:r>
            <a:r>
              <a:rPr lang="en-US" sz="2800">
                <a:latin typeface="Arial"/>
                <a:ea typeface="Arial"/>
                <a:cs typeface="Arial"/>
                <a:sym typeface="Arial"/>
              </a:rPr>
              <a:t>Children</a:t>
            </a:r>
            <a:r>
              <a:rPr b="0" i="0" lang="en-US" sz="2800" u="none">
                <a:solidFill>
                  <a:schemeClr val="dk1"/>
                </a:solidFill>
                <a:latin typeface="Arial"/>
                <a:ea typeface="Arial"/>
                <a:cs typeface="Arial"/>
                <a:sym typeface="Arial"/>
              </a:rPr>
              <a:t> </a:t>
            </a:r>
            <a:r>
              <a:rPr lang="en-US" sz="2800">
                <a:latin typeface="Arial"/>
                <a:ea typeface="Arial"/>
                <a:cs typeface="Arial"/>
                <a:sym typeface="Arial"/>
              </a:rPr>
              <a:t>will be turning 5 within these dates. </a:t>
            </a:r>
            <a:endParaRPr b="1" i="0" sz="2800" u="none">
              <a:solidFill>
                <a:schemeClr val="dk1"/>
              </a:solidFill>
              <a:latin typeface="Arial"/>
              <a:ea typeface="Arial"/>
              <a:cs typeface="Arial"/>
              <a:sym typeface="Arial"/>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a:solidFill>
                  <a:schemeClr val="dk1"/>
                </a:solidFill>
                <a:latin typeface="Arial"/>
                <a:ea typeface="Arial"/>
                <a:cs typeface="Arial"/>
                <a:sym typeface="Arial"/>
              </a:rPr>
              <a:t>Children turning 5 between June 1</a:t>
            </a:r>
            <a:r>
              <a:rPr b="0" baseline="30000" i="0" lang="en-US" sz="2800" u="none">
                <a:solidFill>
                  <a:schemeClr val="dk1"/>
                </a:solidFill>
                <a:latin typeface="Arial"/>
                <a:ea typeface="Arial"/>
                <a:cs typeface="Arial"/>
                <a:sym typeface="Arial"/>
              </a:rPr>
              <a:t>st</a:t>
            </a:r>
            <a:r>
              <a:rPr b="0" i="0" lang="en-US" sz="2800" u="none">
                <a:solidFill>
                  <a:schemeClr val="dk1"/>
                </a:solidFill>
                <a:latin typeface="Arial"/>
                <a:ea typeface="Arial"/>
                <a:cs typeface="Arial"/>
                <a:sym typeface="Arial"/>
              </a:rPr>
              <a:t> and September 1</a:t>
            </a:r>
            <a:r>
              <a:rPr b="0" baseline="30000" i="0" lang="en-US" sz="2800" u="none">
                <a:solidFill>
                  <a:schemeClr val="dk1"/>
                </a:solidFill>
                <a:latin typeface="Arial"/>
                <a:ea typeface="Arial"/>
                <a:cs typeface="Arial"/>
                <a:sym typeface="Arial"/>
              </a:rPr>
              <a:t>st</a:t>
            </a:r>
            <a:r>
              <a:rPr b="0" i="0" lang="en-US" sz="2800" u="none">
                <a:solidFill>
                  <a:schemeClr val="dk1"/>
                </a:solidFill>
                <a:latin typeface="Arial"/>
                <a:ea typeface="Arial"/>
                <a:cs typeface="Arial"/>
                <a:sym typeface="Arial"/>
              </a:rPr>
              <a:t> 20</a:t>
            </a:r>
            <a:r>
              <a:rPr lang="en-US" sz="2800">
                <a:latin typeface="Arial"/>
                <a:ea typeface="Arial"/>
                <a:cs typeface="Arial"/>
                <a:sym typeface="Arial"/>
              </a:rPr>
              <a:t>20</a:t>
            </a:r>
            <a:r>
              <a:rPr b="0" i="0" lang="en-US" sz="2800" u="none">
                <a:solidFill>
                  <a:schemeClr val="dk1"/>
                </a:solidFill>
                <a:latin typeface="Arial"/>
                <a:ea typeface="Arial"/>
                <a:cs typeface="Arial"/>
                <a:sym typeface="Arial"/>
              </a:rPr>
              <a:t> </a:t>
            </a:r>
            <a:r>
              <a:rPr b="1" i="0" lang="en-US" sz="2800" u="none">
                <a:solidFill>
                  <a:schemeClr val="dk1"/>
                </a:solidFill>
                <a:latin typeface="Arial"/>
                <a:ea typeface="Arial"/>
                <a:cs typeface="Arial"/>
                <a:sym typeface="Arial"/>
              </a:rPr>
              <a:t>may be eligible </a:t>
            </a:r>
            <a:r>
              <a:rPr b="0" i="0" lang="en-US" sz="2800" u="none">
                <a:solidFill>
                  <a:schemeClr val="dk1"/>
                </a:solidFill>
                <a:latin typeface="Arial"/>
                <a:ea typeface="Arial"/>
                <a:cs typeface="Arial"/>
                <a:sym typeface="Arial"/>
              </a:rPr>
              <a:t>for TK if there </a:t>
            </a:r>
            <a:r>
              <a:rPr lang="en-US" sz="2800">
                <a:latin typeface="Arial"/>
                <a:ea typeface="Arial"/>
                <a:cs typeface="Arial"/>
                <a:sym typeface="Arial"/>
              </a:rPr>
              <a:t>is space available.</a:t>
            </a:r>
            <a:endParaRPr/>
          </a:p>
          <a:p>
            <a:pPr indent="-342900" lvl="0" marL="342900" marR="0" rtl="0" algn="l">
              <a:lnSpc>
                <a:spcPct val="100000"/>
              </a:lnSpc>
              <a:spcBef>
                <a:spcPts val="560"/>
              </a:spcBef>
              <a:spcAft>
                <a:spcPts val="0"/>
              </a:spcAft>
              <a:buClr>
                <a:schemeClr val="dk1"/>
              </a:buClr>
              <a:buSzPts val="2800"/>
              <a:buFont typeface="Arial"/>
              <a:buChar char="•"/>
            </a:pPr>
            <a:r>
              <a:rPr lang="en-US" sz="2800">
                <a:latin typeface="Arial"/>
                <a:ea typeface="Arial"/>
                <a:cs typeface="Arial"/>
                <a:sym typeface="Arial"/>
              </a:rPr>
              <a:t>Contact: </a:t>
            </a:r>
            <a:r>
              <a:rPr lang="en-US" sz="2800" u="sng">
                <a:solidFill>
                  <a:schemeClr val="hlink"/>
                </a:solidFill>
                <a:hlinkClick r:id="rId3"/>
              </a:rPr>
              <a:t>ecptk@capousd.org</a:t>
            </a:r>
            <a:r>
              <a:rPr lang="en-US" sz="2800">
                <a:latin typeface="Arial"/>
                <a:ea typeface="Arial"/>
                <a:cs typeface="Arial"/>
                <a:sym typeface="Arial"/>
              </a:rPr>
              <a:t>  </a:t>
            </a:r>
            <a:endParaRPr sz="2800">
              <a:latin typeface="Arial"/>
              <a:ea typeface="Arial"/>
              <a:cs typeface="Arial"/>
              <a:sym typeface="Arial"/>
            </a:endParaRPr>
          </a:p>
          <a:p>
            <a:pPr indent="0" lvl="0" marL="457200" marR="0" rtl="0" algn="l">
              <a:lnSpc>
                <a:spcPct val="100000"/>
              </a:lnSpc>
              <a:spcBef>
                <a:spcPts val="560"/>
              </a:spcBef>
              <a:spcAft>
                <a:spcPts val="0"/>
              </a:spcAft>
              <a:buNone/>
            </a:pPr>
            <a:r>
              <a:rPr lang="en-US" sz="2800">
                <a:latin typeface="Arial"/>
                <a:ea typeface="Arial"/>
                <a:cs typeface="Arial"/>
                <a:sym typeface="Arial"/>
              </a:rPr>
              <a:t>        for </a:t>
            </a:r>
            <a:r>
              <a:rPr b="0" i="0" lang="en-US" sz="2800" u="none">
                <a:solidFill>
                  <a:schemeClr val="dk1"/>
                </a:solidFill>
                <a:latin typeface="Arial"/>
                <a:ea typeface="Arial"/>
                <a:cs typeface="Arial"/>
                <a:sym typeface="Arial"/>
              </a:rPr>
              <a:t>TK information</a:t>
            </a:r>
            <a:endParaRPr sz="2800" u="none">
              <a:solidFill>
                <a:schemeClr val="dk1"/>
              </a:solidFill>
            </a:endParaRPr>
          </a:p>
          <a:p>
            <a:pPr indent="-165100" lvl="0" marL="342900" marR="0" rtl="0" algn="l">
              <a:lnSpc>
                <a:spcPct val="100000"/>
              </a:lnSpc>
              <a:spcBef>
                <a:spcPts val="560"/>
              </a:spcBef>
              <a:spcAft>
                <a:spcPts val="0"/>
              </a:spcAft>
              <a:buClr>
                <a:schemeClr val="dk1"/>
              </a:buClr>
              <a:buSzPts val="2800"/>
              <a:buFont typeface="Cambria"/>
              <a:buNone/>
            </a:pPr>
            <a:r>
              <a:rPr lang="en-US" sz="2800"/>
              <a:t>         </a:t>
            </a:r>
            <a:endParaRPr sz="2800"/>
          </a:p>
          <a:p>
            <a:pPr indent="-165100" lvl="0" marL="342900" marR="0" rtl="0" algn="l">
              <a:lnSpc>
                <a:spcPct val="100000"/>
              </a:lnSpc>
              <a:spcBef>
                <a:spcPts val="560"/>
              </a:spcBef>
              <a:spcAft>
                <a:spcPts val="0"/>
              </a:spcAft>
              <a:buClr>
                <a:schemeClr val="dk1"/>
              </a:buClr>
              <a:buSzPts val="2800"/>
              <a:buFont typeface="Cambria"/>
              <a:buNone/>
            </a:pPr>
            <a:r>
              <a:rPr lang="en-US" sz="2800"/>
              <a:t> </a:t>
            </a:r>
            <a:endParaRPr sz="28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0" name="Shape 990"/>
        <p:cNvGrpSpPr/>
        <p:nvPr/>
      </p:nvGrpSpPr>
      <p:grpSpPr>
        <a:xfrm>
          <a:off x="0" y="0"/>
          <a:ext cx="0" cy="0"/>
          <a:chOff x="0" y="0"/>
          <a:chExt cx="0" cy="0"/>
        </a:xfrm>
      </p:grpSpPr>
      <p:sp>
        <p:nvSpPr>
          <p:cNvPr id="991" name="Google Shape;991;p71"/>
          <p:cNvSpPr txBox="1"/>
          <p:nvPr>
            <p:ph type="title"/>
          </p:nvPr>
        </p:nvSpPr>
        <p:spPr>
          <a:xfrm>
            <a:off x="609600" y="457200"/>
            <a:ext cx="6629400" cy="762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Kindergarten Schedule</a:t>
            </a:r>
            <a:endParaRPr/>
          </a:p>
        </p:txBody>
      </p:sp>
      <p:sp>
        <p:nvSpPr>
          <p:cNvPr id="992" name="Google Shape;992;p71"/>
          <p:cNvSpPr txBox="1"/>
          <p:nvPr>
            <p:ph idx="1" type="body"/>
          </p:nvPr>
        </p:nvSpPr>
        <p:spPr>
          <a:xfrm>
            <a:off x="990600" y="1371600"/>
            <a:ext cx="6858000" cy="4876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omic Sans MS"/>
              <a:buNone/>
            </a:pPr>
            <a:r>
              <a:t/>
            </a:r>
            <a:endParaRPr b="1" u="sng">
              <a:highlight>
                <a:srgbClr val="FF9900"/>
              </a:highlight>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3200"/>
              <a:buFont typeface="Comic Sans MS"/>
              <a:buNone/>
            </a:pPr>
            <a:r>
              <a:rPr b="1" i="0" lang="en-US" sz="3200" u="sng">
                <a:solidFill>
                  <a:schemeClr val="dk1"/>
                </a:solidFill>
                <a:latin typeface="Comic Sans MS"/>
                <a:ea typeface="Comic Sans MS"/>
                <a:cs typeface="Comic Sans MS"/>
                <a:sym typeface="Comic Sans MS"/>
              </a:rPr>
              <a:t>Every M-T-Th-F</a:t>
            </a:r>
            <a:endParaRPr b="0" i="0" sz="3200" u="none">
              <a:solidFill>
                <a:schemeClr val="dk1"/>
              </a:solidFill>
              <a:latin typeface="Comic Sans MS"/>
              <a:ea typeface="Comic Sans MS"/>
              <a:cs typeface="Comic Sans MS"/>
              <a:sym typeface="Comic Sans MS"/>
            </a:endParaRPr>
          </a:p>
          <a:p>
            <a:pPr indent="0" lvl="0" marL="0" marR="0" rtl="0" algn="l">
              <a:lnSpc>
                <a:spcPct val="100000"/>
              </a:lnSpc>
              <a:spcBef>
                <a:spcPts val="640"/>
              </a:spcBef>
              <a:spcAft>
                <a:spcPts val="0"/>
              </a:spcAft>
              <a:buClr>
                <a:schemeClr val="dk1"/>
              </a:buClr>
              <a:buSzPts val="3200"/>
              <a:buFont typeface="Comic Sans MS"/>
              <a:buNone/>
            </a:pPr>
            <a:r>
              <a:rPr b="1" lang="en-US" sz="3100">
                <a:latin typeface="Comic Sans MS"/>
                <a:ea typeface="Comic Sans MS"/>
                <a:cs typeface="Comic Sans MS"/>
                <a:sym typeface="Comic Sans MS"/>
              </a:rPr>
              <a:t>8:00 a.m.-2:10 pm</a:t>
            </a:r>
            <a:endParaRPr b="0" i="0" sz="3100" u="none">
              <a:solidFill>
                <a:schemeClr val="dk1"/>
              </a:solidFill>
              <a:latin typeface="Comic Sans MS"/>
              <a:ea typeface="Comic Sans MS"/>
              <a:cs typeface="Comic Sans MS"/>
              <a:sym typeface="Comic Sans MS"/>
            </a:endParaRPr>
          </a:p>
          <a:p>
            <a:pPr indent="0" lvl="0" marL="0" marR="0" rtl="0" algn="l">
              <a:lnSpc>
                <a:spcPct val="100000"/>
              </a:lnSpc>
              <a:spcBef>
                <a:spcPts val="640"/>
              </a:spcBef>
              <a:spcAft>
                <a:spcPts val="0"/>
              </a:spcAft>
              <a:buClr>
                <a:schemeClr val="dk1"/>
              </a:buClr>
              <a:buSzPts val="3200"/>
              <a:buFont typeface="Cambria"/>
              <a:buNone/>
            </a:pPr>
            <a:r>
              <a:t/>
            </a:r>
            <a:endParaRPr b="1" i="0" sz="3200" u="sng">
              <a:solidFill>
                <a:schemeClr val="dk1"/>
              </a:solidFill>
              <a:latin typeface="Comic Sans MS"/>
              <a:ea typeface="Comic Sans MS"/>
              <a:cs typeface="Comic Sans MS"/>
              <a:sym typeface="Comic Sans MS"/>
            </a:endParaRPr>
          </a:p>
          <a:p>
            <a:pPr indent="0" lvl="0" marL="0" marR="0" rtl="0" algn="l">
              <a:lnSpc>
                <a:spcPct val="100000"/>
              </a:lnSpc>
              <a:spcBef>
                <a:spcPts val="640"/>
              </a:spcBef>
              <a:spcAft>
                <a:spcPts val="0"/>
              </a:spcAft>
              <a:buClr>
                <a:schemeClr val="dk1"/>
              </a:buClr>
              <a:buSzPts val="3200"/>
              <a:buFont typeface="Comic Sans MS"/>
              <a:buNone/>
            </a:pPr>
            <a:r>
              <a:rPr b="1" i="0" lang="en-US" sz="3200" u="sng">
                <a:solidFill>
                  <a:schemeClr val="dk1"/>
                </a:solidFill>
                <a:latin typeface="Comic Sans MS"/>
                <a:ea typeface="Comic Sans MS"/>
                <a:cs typeface="Comic Sans MS"/>
                <a:sym typeface="Comic Sans MS"/>
              </a:rPr>
              <a:t>Every Wednesday</a:t>
            </a:r>
            <a:endParaRPr b="0" i="0" sz="3200" u="none">
              <a:solidFill>
                <a:schemeClr val="dk1"/>
              </a:solidFill>
              <a:latin typeface="Comic Sans MS"/>
              <a:ea typeface="Comic Sans MS"/>
              <a:cs typeface="Comic Sans MS"/>
              <a:sym typeface="Comic Sans MS"/>
            </a:endParaRPr>
          </a:p>
          <a:p>
            <a:pPr indent="0" lvl="0" marL="0" marR="0" rtl="0" algn="l">
              <a:lnSpc>
                <a:spcPct val="100000"/>
              </a:lnSpc>
              <a:spcBef>
                <a:spcPts val="640"/>
              </a:spcBef>
              <a:spcAft>
                <a:spcPts val="0"/>
              </a:spcAft>
              <a:buClr>
                <a:schemeClr val="dk1"/>
              </a:buClr>
              <a:buSzPts val="3200"/>
              <a:buFont typeface="Comic Sans MS"/>
              <a:buNone/>
            </a:pPr>
            <a:r>
              <a:rPr b="1" lang="en-US" sz="3100">
                <a:latin typeface="Comic Sans MS"/>
                <a:ea typeface="Comic Sans MS"/>
                <a:cs typeface="Comic Sans MS"/>
                <a:sym typeface="Comic Sans MS"/>
              </a:rPr>
              <a:t>8:00 a.m.-12:55 pm</a:t>
            </a:r>
            <a:endParaRPr b="0" i="0" sz="3100" u="none">
              <a:solidFill>
                <a:schemeClr val="dk1"/>
              </a:solidFill>
              <a:latin typeface="Comic Sans MS"/>
              <a:ea typeface="Comic Sans MS"/>
              <a:cs typeface="Comic Sans MS"/>
              <a:sym typeface="Comic Sans MS"/>
            </a:endParaRPr>
          </a:p>
          <a:p>
            <a:pPr indent="457200" lvl="0" marL="914400" marR="0" rtl="0" algn="l">
              <a:lnSpc>
                <a:spcPct val="100000"/>
              </a:lnSpc>
              <a:spcBef>
                <a:spcPts val="560"/>
              </a:spcBef>
              <a:spcAft>
                <a:spcPts val="0"/>
              </a:spcAft>
              <a:buClr>
                <a:schemeClr val="dk1"/>
              </a:buClr>
              <a:buSzPts val="2800"/>
              <a:buFont typeface="Comic Sans MS"/>
              <a:buNone/>
            </a:pPr>
            <a:r>
              <a:t/>
            </a:r>
            <a:endParaRPr sz="2800">
              <a:latin typeface="Comic Sans MS"/>
              <a:ea typeface="Comic Sans MS"/>
              <a:cs typeface="Comic Sans MS"/>
              <a:sym typeface="Comic Sans MS"/>
            </a:endParaRPr>
          </a:p>
          <a:p>
            <a:pPr indent="0" lvl="0" marL="0" marR="0" rtl="0" algn="l">
              <a:lnSpc>
                <a:spcPct val="100000"/>
              </a:lnSpc>
              <a:spcBef>
                <a:spcPts val="640"/>
              </a:spcBef>
              <a:spcAft>
                <a:spcPts val="0"/>
              </a:spcAft>
              <a:buClr>
                <a:schemeClr val="dk1"/>
              </a:buClr>
              <a:buSzPts val="3200"/>
              <a:buFont typeface="Cambria"/>
              <a:buNone/>
            </a:pPr>
            <a:br>
              <a:rPr b="0" i="0" lang="en-US" sz="3200" u="none">
                <a:solidFill>
                  <a:schemeClr val="dk1"/>
                </a:solidFill>
                <a:latin typeface="Cambria"/>
                <a:ea typeface="Cambria"/>
                <a:cs typeface="Cambria"/>
                <a:sym typeface="Cambria"/>
              </a:rPr>
            </a:b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6" name="Shape 996"/>
        <p:cNvGrpSpPr/>
        <p:nvPr/>
      </p:nvGrpSpPr>
      <p:grpSpPr>
        <a:xfrm>
          <a:off x="0" y="0"/>
          <a:ext cx="0" cy="0"/>
          <a:chOff x="0" y="0"/>
          <a:chExt cx="0" cy="0"/>
        </a:xfrm>
      </p:grpSpPr>
      <p:sp>
        <p:nvSpPr>
          <p:cNvPr id="997" name="Google Shape;997;p72"/>
          <p:cNvSpPr txBox="1"/>
          <p:nvPr>
            <p:ph type="title"/>
          </p:nvPr>
        </p:nvSpPr>
        <p:spPr>
          <a:xfrm>
            <a:off x="609600" y="457200"/>
            <a:ext cx="6629400" cy="762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Kindergarten Schedule</a:t>
            </a:r>
            <a:endParaRPr/>
          </a:p>
        </p:txBody>
      </p:sp>
      <p:sp>
        <p:nvSpPr>
          <p:cNvPr id="998" name="Google Shape;998;p72"/>
          <p:cNvSpPr txBox="1"/>
          <p:nvPr/>
        </p:nvSpPr>
        <p:spPr>
          <a:xfrm>
            <a:off x="1143000" y="1295400"/>
            <a:ext cx="7848600" cy="5140325"/>
          </a:xfrm>
          <a:prstGeom prst="rect">
            <a:avLst/>
          </a:prstGeom>
          <a:noFill/>
          <a:ln>
            <a:noFill/>
          </a:ln>
        </p:spPr>
        <p:txBody>
          <a:bodyPr anchorCtr="0" anchor="t" bIns="45700" lIns="91425" spcFirstLastPara="1" rIns="91425" wrap="square" tIns="45700">
            <a:noAutofit/>
          </a:bodyPr>
          <a:lstStyle/>
          <a:p>
            <a:pPr indent="457200" lvl="0" marL="0" marR="0" rtl="0" algn="l">
              <a:lnSpc>
                <a:spcPct val="100000"/>
              </a:lnSpc>
              <a:spcBef>
                <a:spcPts val="0"/>
              </a:spcBef>
              <a:spcAft>
                <a:spcPts val="0"/>
              </a:spcAft>
              <a:buClr>
                <a:schemeClr val="dk1"/>
              </a:buClr>
              <a:buSzPts val="4000"/>
              <a:buFont typeface="Comic Sans MS"/>
              <a:buNone/>
            </a:pPr>
            <a:r>
              <a:rPr b="1" i="0" lang="en-US" sz="4000" u="sng" cap="none" strike="noStrike">
                <a:solidFill>
                  <a:schemeClr val="dk1"/>
                </a:solidFill>
                <a:latin typeface="Comic Sans MS"/>
                <a:ea typeface="Comic Sans MS"/>
                <a:cs typeface="Comic Sans MS"/>
                <a:sym typeface="Comic Sans MS"/>
              </a:rPr>
              <a:t>Daily Routine</a:t>
            </a:r>
            <a:endParaRPr b="0" i="0" sz="4000" u="none" cap="none" strike="noStrike">
              <a:solidFill>
                <a:schemeClr val="dk1"/>
              </a:solidFill>
              <a:latin typeface="Comic Sans MS"/>
              <a:ea typeface="Comic Sans MS"/>
              <a:cs typeface="Comic Sans MS"/>
              <a:sym typeface="Comic Sans MS"/>
            </a:endParaRPr>
          </a:p>
          <a:p>
            <a:pPr indent="0" lvl="0" marL="914400" marR="0" rtl="0" algn="l">
              <a:lnSpc>
                <a:spcPct val="100000"/>
              </a:lnSpc>
              <a:spcBef>
                <a:spcPts val="0"/>
              </a:spcBef>
              <a:spcAft>
                <a:spcPts val="0"/>
              </a:spcAft>
              <a:buClr>
                <a:schemeClr val="dk1"/>
              </a:buClr>
              <a:buSzPts val="2400"/>
              <a:buFont typeface="Comic Sans MS"/>
              <a:buChar char="•"/>
            </a:pPr>
            <a:r>
              <a:rPr b="0" i="0" lang="en-US" sz="2400" u="none" cap="none" strike="noStrike">
                <a:solidFill>
                  <a:schemeClr val="dk1"/>
                </a:solidFill>
                <a:latin typeface="Comic Sans MS"/>
                <a:ea typeface="Comic Sans MS"/>
                <a:cs typeface="Comic Sans MS"/>
                <a:sym typeface="Comic Sans MS"/>
              </a:rPr>
              <a:t>Flag Ceremony (Fridays only)</a:t>
            </a:r>
            <a:endParaRPr b="0" i="0" sz="24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chemeClr val="dk1"/>
              </a:buClr>
              <a:buSzPts val="2400"/>
              <a:buFont typeface="Comic Sans MS"/>
              <a:buChar char="•"/>
            </a:pPr>
            <a:r>
              <a:rPr b="0" i="0" lang="en-US" sz="2400" u="none" cap="none" strike="noStrike">
                <a:solidFill>
                  <a:schemeClr val="dk1"/>
                </a:solidFill>
                <a:latin typeface="Comic Sans MS"/>
                <a:ea typeface="Comic Sans MS"/>
                <a:cs typeface="Comic Sans MS"/>
                <a:sym typeface="Comic Sans MS"/>
              </a:rPr>
              <a:t>L</a:t>
            </a:r>
            <a:r>
              <a:rPr lang="en-US" sz="2400">
                <a:solidFill>
                  <a:schemeClr val="dk1"/>
                </a:solidFill>
                <a:latin typeface="Comic Sans MS"/>
                <a:ea typeface="Comic Sans MS"/>
                <a:cs typeface="Comic Sans MS"/>
                <a:sym typeface="Comic Sans MS"/>
              </a:rPr>
              <a:t>anguage Arts </a:t>
            </a:r>
            <a:endParaRPr b="0" i="0" sz="24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chemeClr val="dk1"/>
              </a:buClr>
              <a:buSzPts val="2400"/>
              <a:buFont typeface="Comic Sans MS"/>
              <a:buChar char="•"/>
            </a:pPr>
            <a:r>
              <a:rPr b="0" i="0" lang="en-US" sz="2400" u="none" cap="none" strike="noStrike">
                <a:solidFill>
                  <a:schemeClr val="dk1"/>
                </a:solidFill>
                <a:latin typeface="Comic Sans MS"/>
                <a:ea typeface="Comic Sans MS"/>
                <a:cs typeface="Comic Sans MS"/>
                <a:sym typeface="Comic Sans MS"/>
              </a:rPr>
              <a:t>Recess </a:t>
            </a:r>
            <a:endParaRPr b="0" i="0" sz="24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chemeClr val="dk1"/>
              </a:buClr>
              <a:buSzPts val="2400"/>
              <a:buFont typeface="Comic Sans MS"/>
              <a:buChar char="•"/>
            </a:pPr>
            <a:r>
              <a:rPr b="0" i="0" lang="en-US" sz="2400" u="none" cap="none" strike="noStrike">
                <a:solidFill>
                  <a:schemeClr val="dk1"/>
                </a:solidFill>
                <a:latin typeface="Comic Sans MS"/>
                <a:ea typeface="Comic Sans MS"/>
                <a:cs typeface="Comic Sans MS"/>
                <a:sym typeface="Comic Sans MS"/>
              </a:rPr>
              <a:t>W</a:t>
            </a:r>
            <a:r>
              <a:rPr lang="en-US" sz="2400">
                <a:solidFill>
                  <a:schemeClr val="dk1"/>
                </a:solidFill>
                <a:latin typeface="Comic Sans MS"/>
                <a:ea typeface="Comic Sans MS"/>
                <a:cs typeface="Comic Sans MS"/>
                <a:sym typeface="Comic Sans MS"/>
              </a:rPr>
              <a:t>IN/Chromebooks</a:t>
            </a:r>
            <a:endParaRPr b="0" i="0" sz="24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chemeClr val="dk1"/>
              </a:buClr>
              <a:buSzPts val="2400"/>
              <a:buFont typeface="Comic Sans MS"/>
              <a:buChar char="•"/>
            </a:pPr>
            <a:r>
              <a:rPr b="0" i="0" lang="en-US" sz="2400" u="none" cap="none" strike="noStrike">
                <a:solidFill>
                  <a:schemeClr val="dk1"/>
                </a:solidFill>
                <a:latin typeface="Comic Sans MS"/>
                <a:ea typeface="Comic Sans MS"/>
                <a:cs typeface="Comic Sans MS"/>
                <a:sym typeface="Comic Sans MS"/>
              </a:rPr>
              <a:t>Lunch</a:t>
            </a:r>
            <a:endParaRPr b="0" i="0" sz="24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chemeClr val="dk1"/>
              </a:buClr>
              <a:buSzPts val="2400"/>
              <a:buFont typeface="Comic Sans MS"/>
              <a:buChar char="•"/>
            </a:pPr>
            <a:r>
              <a:rPr b="0" i="0" lang="en-US" sz="2400" u="none" cap="none" strike="noStrike">
                <a:solidFill>
                  <a:schemeClr val="dk1"/>
                </a:solidFill>
                <a:latin typeface="Comic Sans MS"/>
                <a:ea typeface="Comic Sans MS"/>
                <a:cs typeface="Comic Sans MS"/>
                <a:sym typeface="Comic Sans MS"/>
              </a:rPr>
              <a:t>Math</a:t>
            </a:r>
            <a:endParaRPr b="0" i="0" sz="24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chemeClr val="dk1"/>
              </a:buClr>
              <a:buSzPts val="2400"/>
              <a:buFont typeface="Comic Sans MS"/>
              <a:buChar char="•"/>
            </a:pPr>
            <a:r>
              <a:rPr lang="en-US" sz="2400">
                <a:solidFill>
                  <a:schemeClr val="dk1"/>
                </a:solidFill>
                <a:latin typeface="Comic Sans MS"/>
                <a:ea typeface="Comic Sans MS"/>
                <a:cs typeface="Comic Sans MS"/>
                <a:sym typeface="Comic Sans MS"/>
              </a:rPr>
              <a:t>Science/Social Studies</a:t>
            </a:r>
            <a:endParaRPr sz="2400">
              <a:solidFill>
                <a:schemeClr val="dk1"/>
              </a:solidFill>
              <a:latin typeface="Comic Sans MS"/>
              <a:ea typeface="Comic Sans MS"/>
              <a:cs typeface="Comic Sans MS"/>
              <a:sym typeface="Comic Sans MS"/>
            </a:endParaRPr>
          </a:p>
          <a:p>
            <a:pPr indent="0" lvl="0" marL="914400" marR="0" rtl="0" algn="l">
              <a:lnSpc>
                <a:spcPct val="100000"/>
              </a:lnSpc>
              <a:spcBef>
                <a:spcPts val="0"/>
              </a:spcBef>
              <a:spcAft>
                <a:spcPts val="0"/>
              </a:spcAft>
              <a:buClr>
                <a:schemeClr val="dk1"/>
              </a:buClr>
              <a:buSzPts val="2400"/>
              <a:buFont typeface="Comic Sans MS"/>
              <a:buChar char="•"/>
            </a:pPr>
            <a:r>
              <a:rPr b="0" i="0" lang="en-US" sz="2400" u="none" cap="none" strike="noStrike">
                <a:solidFill>
                  <a:schemeClr val="dk1"/>
                </a:solidFill>
                <a:latin typeface="Comic Sans MS"/>
                <a:ea typeface="Comic Sans MS"/>
                <a:cs typeface="Comic Sans MS"/>
                <a:sym typeface="Comic Sans MS"/>
              </a:rPr>
              <a:t>Recess</a:t>
            </a:r>
            <a:endParaRPr b="0" i="0" sz="2400" u="none" cap="none" strike="noStrike">
              <a:solidFill>
                <a:srgbClr val="000000"/>
              </a:solidFill>
              <a:latin typeface="Arial"/>
              <a:ea typeface="Arial"/>
              <a:cs typeface="Arial"/>
              <a:sym typeface="Arial"/>
            </a:endParaRPr>
          </a:p>
          <a:p>
            <a:pPr indent="0" lvl="0" marL="914400" marR="0" rtl="0" algn="l">
              <a:lnSpc>
                <a:spcPct val="100000"/>
              </a:lnSpc>
              <a:spcBef>
                <a:spcPts val="0"/>
              </a:spcBef>
              <a:spcAft>
                <a:spcPts val="0"/>
              </a:spcAft>
              <a:buClr>
                <a:schemeClr val="dk1"/>
              </a:buClr>
              <a:buSzPts val="2400"/>
              <a:buFont typeface="Comic Sans MS"/>
              <a:buChar char="•"/>
            </a:pPr>
            <a:r>
              <a:rPr b="0" i="0" lang="en-US" sz="2400" u="none" cap="none" strike="noStrike">
                <a:solidFill>
                  <a:schemeClr val="dk1"/>
                </a:solidFill>
                <a:latin typeface="Comic Sans MS"/>
                <a:ea typeface="Comic Sans MS"/>
                <a:cs typeface="Comic Sans MS"/>
                <a:sym typeface="Comic Sans MS"/>
              </a:rPr>
              <a:t>PE/Art </a:t>
            </a:r>
            <a:endParaRPr b="0" i="0" sz="2400" u="none" cap="none" strike="noStrike">
              <a:solidFill>
                <a:schemeClr val="dk1"/>
              </a:solidFill>
              <a:latin typeface="Comic Sans MS"/>
              <a:ea typeface="Comic Sans MS"/>
              <a:cs typeface="Comic Sans MS"/>
              <a:sym typeface="Comic Sans MS"/>
            </a:endParaRPr>
          </a:p>
          <a:p>
            <a:pPr indent="25400" lvl="0" marL="914400" marR="0" rtl="0" algn="l">
              <a:lnSpc>
                <a:spcPct val="100000"/>
              </a:lnSpc>
              <a:spcBef>
                <a:spcPts val="0"/>
              </a:spcBef>
              <a:spcAft>
                <a:spcPts val="0"/>
              </a:spcAft>
              <a:buClr>
                <a:schemeClr val="dk1"/>
              </a:buClr>
              <a:buSzPts val="2400"/>
              <a:buFont typeface="Comic Sans MS"/>
              <a:buChar char="•"/>
            </a:pPr>
            <a:r>
              <a:rPr b="0" i="0" lang="en-US" sz="2400" u="none" cap="none" strike="noStrike">
                <a:solidFill>
                  <a:schemeClr val="dk1"/>
                </a:solidFill>
                <a:latin typeface="Comic Sans MS"/>
                <a:ea typeface="Comic Sans MS"/>
                <a:cs typeface="Comic Sans MS"/>
                <a:sym typeface="Comic Sans MS"/>
              </a:rPr>
              <a:t>Library</a:t>
            </a:r>
            <a:endParaRPr b="0" i="0" sz="2400" u="none" cap="none" strike="noStrike">
              <a:solidFill>
                <a:schemeClr val="dk1"/>
              </a:solidFill>
              <a:latin typeface="Comic Sans MS"/>
              <a:ea typeface="Comic Sans MS"/>
              <a:cs typeface="Comic Sans MS"/>
              <a:sym typeface="Comic Sans MS"/>
            </a:endParaRPr>
          </a:p>
          <a:p>
            <a:pPr indent="25400" lvl="0" marL="914400" marR="0" rtl="0" algn="l">
              <a:lnSpc>
                <a:spcPct val="100000"/>
              </a:lnSpc>
              <a:spcBef>
                <a:spcPts val="0"/>
              </a:spcBef>
              <a:spcAft>
                <a:spcPts val="0"/>
              </a:spcAft>
              <a:buClr>
                <a:schemeClr val="dk1"/>
              </a:buClr>
              <a:buSzPts val="2400"/>
              <a:buFont typeface="Comic Sans MS"/>
              <a:buChar char="•"/>
            </a:pPr>
            <a:r>
              <a:rPr b="0" i="0" lang="en-US" sz="2400" u="none" cap="none" strike="noStrike">
                <a:solidFill>
                  <a:schemeClr val="dk1"/>
                </a:solidFill>
                <a:latin typeface="Comic Sans MS"/>
                <a:ea typeface="Comic Sans MS"/>
                <a:cs typeface="Comic Sans MS"/>
                <a:sym typeface="Comic Sans MS"/>
              </a:rPr>
              <a:t>Music </a:t>
            </a:r>
            <a:endParaRPr b="0" i="0" sz="24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1800"/>
              <a:buFont typeface="Comic Sans MS"/>
              <a:buNone/>
            </a:pPr>
            <a:br>
              <a:rPr b="0" i="0" lang="en-US" sz="1800" u="none" cap="none" strike="noStrike">
                <a:solidFill>
                  <a:schemeClr val="dk1"/>
                </a:solidFill>
                <a:latin typeface="Comic Sans MS"/>
                <a:ea typeface="Comic Sans MS"/>
                <a:cs typeface="Comic Sans MS"/>
                <a:sym typeface="Comic Sans MS"/>
              </a:rPr>
            </a:b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sp>
        <p:nvSpPr>
          <p:cNvPr id="881" name="Google Shape;881;p55"/>
          <p:cNvSpPr txBox="1"/>
          <p:nvPr>
            <p:ph type="title"/>
          </p:nvPr>
        </p:nvSpPr>
        <p:spPr>
          <a:xfrm>
            <a:off x="685800" y="533400"/>
            <a:ext cx="76200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Welcome Future Bathgate Blazers!</a:t>
            </a:r>
            <a:endParaRPr/>
          </a:p>
        </p:txBody>
      </p:sp>
      <p:sp>
        <p:nvSpPr>
          <p:cNvPr id="882" name="Google Shape;882;p55"/>
          <p:cNvSpPr txBox="1"/>
          <p:nvPr>
            <p:ph idx="1" type="body"/>
          </p:nvPr>
        </p:nvSpPr>
        <p:spPr>
          <a:xfrm>
            <a:off x="914400" y="2438400"/>
            <a:ext cx="7086600" cy="3581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600"/>
              <a:buFont typeface="Comic Sans MS"/>
              <a:buNone/>
            </a:pPr>
            <a:r>
              <a:rPr b="0" i="0" lang="en-US" sz="3600" u="none" cap="none" strike="noStrike">
                <a:solidFill>
                  <a:schemeClr val="dk1"/>
                </a:solidFill>
                <a:latin typeface="Comic Sans MS"/>
                <a:ea typeface="Comic Sans MS"/>
                <a:cs typeface="Comic Sans MS"/>
                <a:sym typeface="Comic Sans MS"/>
              </a:rPr>
              <a:t>Your incoming Kindergarten children are members of the high school graduating class of</a:t>
            </a:r>
            <a:endParaRPr/>
          </a:p>
          <a:p>
            <a:pPr indent="0" lvl="0" marL="0" marR="0" rtl="0" algn="ctr">
              <a:lnSpc>
                <a:spcPct val="80000"/>
              </a:lnSpc>
              <a:spcBef>
                <a:spcPts val="1200"/>
              </a:spcBef>
              <a:spcAft>
                <a:spcPts val="0"/>
              </a:spcAft>
              <a:buClr>
                <a:schemeClr val="dk1"/>
              </a:buClr>
              <a:buSzPts val="6000"/>
              <a:buFont typeface="Comic Sans MS"/>
              <a:buNone/>
            </a:pPr>
            <a:r>
              <a:rPr b="1" i="0" lang="en-US" sz="6000" u="none" cap="none" strike="noStrike">
                <a:solidFill>
                  <a:schemeClr val="dk1"/>
                </a:solidFill>
                <a:latin typeface="Comic Sans MS"/>
                <a:ea typeface="Comic Sans MS"/>
                <a:cs typeface="Comic Sans MS"/>
                <a:sym typeface="Comic Sans MS"/>
              </a:rPr>
              <a:t>203</a:t>
            </a:r>
            <a:r>
              <a:rPr b="1" lang="en-US" sz="6000">
                <a:latin typeface="Comic Sans MS"/>
                <a:ea typeface="Comic Sans MS"/>
                <a:cs typeface="Comic Sans MS"/>
                <a:sym typeface="Comic Sans MS"/>
              </a:rPr>
              <a:t>7</a:t>
            </a:r>
            <a:endParaRPr/>
          </a:p>
        </p:txBody>
      </p:sp>
      <p:pic>
        <p:nvPicPr>
          <p:cNvPr id="883" name="Google Shape;883;p55"/>
          <p:cNvPicPr preferRelativeResize="0"/>
          <p:nvPr/>
        </p:nvPicPr>
        <p:blipFill rotWithShape="1">
          <a:blip r:embed="rId3">
            <a:alphaModFix/>
          </a:blip>
          <a:srcRect b="0" l="0" r="0" t="0"/>
          <a:stretch/>
        </p:blipFill>
        <p:spPr>
          <a:xfrm>
            <a:off x="6172200" y="4191000"/>
            <a:ext cx="2057400" cy="20574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2" name="Shape 1002"/>
        <p:cNvGrpSpPr/>
        <p:nvPr/>
      </p:nvGrpSpPr>
      <p:grpSpPr>
        <a:xfrm>
          <a:off x="0" y="0"/>
          <a:ext cx="0" cy="0"/>
          <a:chOff x="0" y="0"/>
          <a:chExt cx="0" cy="0"/>
        </a:xfrm>
      </p:grpSpPr>
      <p:sp>
        <p:nvSpPr>
          <p:cNvPr id="1003" name="Google Shape;1003;p73"/>
          <p:cNvSpPr txBox="1"/>
          <p:nvPr>
            <p:ph type="title"/>
          </p:nvPr>
        </p:nvSpPr>
        <p:spPr>
          <a:xfrm>
            <a:off x="304800" y="457200"/>
            <a:ext cx="7327900" cy="1143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The First Day of School!</a:t>
            </a:r>
            <a:endParaRPr/>
          </a:p>
        </p:txBody>
      </p:sp>
      <p:sp>
        <p:nvSpPr>
          <p:cNvPr id="1004" name="Google Shape;1004;p73"/>
          <p:cNvSpPr txBox="1"/>
          <p:nvPr>
            <p:ph idx="1" type="body"/>
          </p:nvPr>
        </p:nvSpPr>
        <p:spPr>
          <a:xfrm>
            <a:off x="304800" y="947600"/>
            <a:ext cx="8332500" cy="2948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640"/>
              </a:spcBef>
              <a:spcAft>
                <a:spcPts val="0"/>
              </a:spcAft>
              <a:buNone/>
            </a:pPr>
            <a:r>
              <a:rPr lang="en-US">
                <a:latin typeface="Comic Sans MS"/>
                <a:ea typeface="Comic Sans MS"/>
                <a:cs typeface="Comic Sans MS"/>
                <a:sym typeface="Comic Sans MS"/>
              </a:rPr>
              <a:t>       </a:t>
            </a:r>
            <a:endParaRPr>
              <a:latin typeface="Comic Sans MS"/>
              <a:ea typeface="Comic Sans MS"/>
              <a:cs typeface="Comic Sans MS"/>
              <a:sym typeface="Comic Sans MS"/>
            </a:endParaRPr>
          </a:p>
          <a:p>
            <a:pPr indent="0" lvl="0" marL="457200" rtl="0" algn="ctr">
              <a:spcBef>
                <a:spcPts val="640"/>
              </a:spcBef>
              <a:spcAft>
                <a:spcPts val="0"/>
              </a:spcAft>
              <a:buNone/>
            </a:pPr>
            <a:r>
              <a:rPr b="1" lang="en-US" sz="3400">
                <a:latin typeface="Comic Sans MS"/>
                <a:ea typeface="Comic Sans MS"/>
                <a:cs typeface="Comic Sans MS"/>
                <a:sym typeface="Comic Sans MS"/>
              </a:rPr>
              <a:t>T</a:t>
            </a:r>
            <a:r>
              <a:rPr b="1" lang="en-US" sz="3400">
                <a:latin typeface="Comic Sans MS"/>
                <a:ea typeface="Comic Sans MS"/>
                <a:cs typeface="Comic Sans MS"/>
                <a:sym typeface="Comic Sans MS"/>
              </a:rPr>
              <a:t>uesday, August 20th </a:t>
            </a:r>
            <a:endParaRPr b="1" sz="3400">
              <a:latin typeface="Comic Sans MS"/>
              <a:ea typeface="Comic Sans MS"/>
              <a:cs typeface="Comic Sans MS"/>
              <a:sym typeface="Comic Sans MS"/>
            </a:endParaRPr>
          </a:p>
          <a:p>
            <a:pPr indent="0" lvl="0" marL="457200" rtl="0" algn="ctr">
              <a:spcBef>
                <a:spcPts val="640"/>
              </a:spcBef>
              <a:spcAft>
                <a:spcPts val="0"/>
              </a:spcAft>
              <a:buNone/>
            </a:pPr>
            <a:r>
              <a:rPr b="1" lang="en-US" sz="3400">
                <a:latin typeface="Comic Sans MS"/>
                <a:ea typeface="Comic Sans MS"/>
                <a:cs typeface="Comic Sans MS"/>
                <a:sym typeface="Comic Sans MS"/>
              </a:rPr>
              <a:t>8:30am-9:43am</a:t>
            </a:r>
            <a:endParaRPr>
              <a:latin typeface="Comic Sans MS"/>
              <a:ea typeface="Comic Sans MS"/>
              <a:cs typeface="Comic Sans MS"/>
              <a:sym typeface="Comic Sans MS"/>
            </a:endParaRPr>
          </a:p>
          <a:p>
            <a:pPr indent="0" lvl="0" marL="457200" rtl="0" algn="l">
              <a:spcBef>
                <a:spcPts val="0"/>
              </a:spcBef>
              <a:spcAft>
                <a:spcPts val="0"/>
              </a:spcAft>
              <a:buNone/>
            </a:pPr>
            <a:r>
              <a:rPr lang="en-US">
                <a:latin typeface="Comic Sans MS"/>
                <a:ea typeface="Comic Sans MS"/>
                <a:cs typeface="Comic Sans MS"/>
                <a:sym typeface="Comic Sans MS"/>
              </a:rPr>
              <a:t>*</a:t>
            </a:r>
            <a:r>
              <a:rPr lang="en-US" sz="3100">
                <a:latin typeface="Comic Sans MS"/>
                <a:ea typeface="Comic Sans MS"/>
                <a:cs typeface="Comic Sans MS"/>
                <a:sym typeface="Comic Sans MS"/>
              </a:rPr>
              <a:t>Kindergarteners will attend a shortened first day of school without parents.</a:t>
            </a:r>
            <a:endParaRPr sz="3100">
              <a:latin typeface="Comic Sans MS"/>
              <a:ea typeface="Comic Sans MS"/>
              <a:cs typeface="Comic Sans MS"/>
              <a:sym typeface="Comic Sans MS"/>
            </a:endParaRPr>
          </a:p>
          <a:p>
            <a:pPr indent="0" lvl="0" marL="457200" rtl="0" algn="l">
              <a:spcBef>
                <a:spcPts val="0"/>
              </a:spcBef>
              <a:spcAft>
                <a:spcPts val="0"/>
              </a:spcAft>
              <a:buNone/>
            </a:pPr>
            <a:r>
              <a:t/>
            </a:r>
            <a:endParaRPr>
              <a:latin typeface="Comic Sans MS"/>
              <a:ea typeface="Comic Sans MS"/>
              <a:cs typeface="Comic Sans MS"/>
              <a:sym typeface="Comic Sans MS"/>
            </a:endParaRPr>
          </a:p>
          <a:p>
            <a:pPr indent="0" lvl="0" marL="0" marR="0" rtl="0" algn="l">
              <a:lnSpc>
                <a:spcPct val="100000"/>
              </a:lnSpc>
              <a:spcBef>
                <a:spcPts val="560"/>
              </a:spcBef>
              <a:spcAft>
                <a:spcPts val="0"/>
              </a:spcAft>
              <a:buNone/>
            </a:pPr>
            <a:r>
              <a:t/>
            </a:r>
            <a:endParaRPr b="1">
              <a:highlight>
                <a:srgbClr val="FFFF00"/>
              </a:highlight>
            </a:endParaRPr>
          </a:p>
        </p:txBody>
      </p:sp>
      <p:sp>
        <p:nvSpPr>
          <p:cNvPr id="1005" name="Google Shape;1005;p73"/>
          <p:cNvSpPr txBox="1"/>
          <p:nvPr/>
        </p:nvSpPr>
        <p:spPr>
          <a:xfrm>
            <a:off x="1173100" y="4302875"/>
            <a:ext cx="6312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mbria"/>
              <a:ea typeface="Cambria"/>
              <a:cs typeface="Cambria"/>
              <a:sym typeface="Cambria"/>
            </a:endParaRPr>
          </a:p>
        </p:txBody>
      </p:sp>
      <p:sp>
        <p:nvSpPr>
          <p:cNvPr id="1006" name="Google Shape;1006;p73"/>
          <p:cNvSpPr txBox="1"/>
          <p:nvPr/>
        </p:nvSpPr>
        <p:spPr>
          <a:xfrm>
            <a:off x="1173100" y="4062975"/>
            <a:ext cx="7692000" cy="2601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US" sz="3500">
                <a:solidFill>
                  <a:schemeClr val="dk1"/>
                </a:solidFill>
                <a:latin typeface="Comic Sans MS"/>
                <a:ea typeface="Comic Sans MS"/>
                <a:cs typeface="Comic Sans MS"/>
                <a:sym typeface="Comic Sans MS"/>
              </a:rPr>
              <a:t>Save the Date: </a:t>
            </a:r>
            <a:endParaRPr b="1" sz="3500">
              <a:solidFill>
                <a:schemeClr val="dk1"/>
              </a:solidFill>
              <a:latin typeface="Comic Sans MS"/>
              <a:ea typeface="Comic Sans MS"/>
              <a:cs typeface="Comic Sans MS"/>
              <a:sym typeface="Comic Sans MS"/>
            </a:endParaRPr>
          </a:p>
          <a:p>
            <a:pPr indent="0" lvl="0" marL="0" rtl="0" algn="ctr">
              <a:spcBef>
                <a:spcPts val="0"/>
              </a:spcBef>
              <a:spcAft>
                <a:spcPts val="0"/>
              </a:spcAft>
              <a:buNone/>
            </a:pPr>
            <a:r>
              <a:rPr b="1" lang="en-US" sz="3500">
                <a:solidFill>
                  <a:schemeClr val="dk1"/>
                </a:solidFill>
                <a:latin typeface="Comic Sans MS"/>
                <a:ea typeface="Comic Sans MS"/>
                <a:cs typeface="Comic Sans MS"/>
                <a:sym typeface="Comic Sans MS"/>
              </a:rPr>
              <a:t>Kindergarten Assessments </a:t>
            </a:r>
            <a:endParaRPr b="1" sz="3500">
              <a:solidFill>
                <a:schemeClr val="dk1"/>
              </a:solidFill>
              <a:latin typeface="Comic Sans MS"/>
              <a:ea typeface="Comic Sans MS"/>
              <a:cs typeface="Comic Sans MS"/>
              <a:sym typeface="Comic Sans MS"/>
            </a:endParaRPr>
          </a:p>
          <a:p>
            <a:pPr indent="457200" lvl="0" marL="457200" rtl="0" algn="l">
              <a:spcBef>
                <a:spcPts val="0"/>
              </a:spcBef>
              <a:spcAft>
                <a:spcPts val="0"/>
              </a:spcAft>
              <a:buClr>
                <a:schemeClr val="dk1"/>
              </a:buClr>
              <a:buSzPts val="1100"/>
              <a:buFont typeface="Arial"/>
              <a:buNone/>
            </a:pPr>
            <a:r>
              <a:rPr lang="en-US" sz="2900">
                <a:solidFill>
                  <a:schemeClr val="dk1"/>
                </a:solidFill>
                <a:latin typeface="Comic Sans MS"/>
                <a:ea typeface="Comic Sans MS"/>
                <a:cs typeface="Comic Sans MS"/>
                <a:sym typeface="Comic Sans MS"/>
              </a:rPr>
              <a:t>        </a:t>
            </a:r>
            <a:r>
              <a:rPr b="1" lang="en-US" sz="2900">
                <a:solidFill>
                  <a:schemeClr val="dk1"/>
                </a:solidFill>
                <a:latin typeface="Comic Sans MS"/>
                <a:ea typeface="Comic Sans MS"/>
                <a:cs typeface="Comic Sans MS"/>
                <a:sym typeface="Comic Sans MS"/>
              </a:rPr>
              <a:t>Wednesday, August 14th</a:t>
            </a:r>
            <a:endParaRPr sz="2900">
              <a:solidFill>
                <a:schemeClr val="dk1"/>
              </a:solidFill>
              <a:latin typeface="Comic Sans MS"/>
              <a:ea typeface="Comic Sans MS"/>
              <a:cs typeface="Comic Sans MS"/>
              <a:sym typeface="Comic Sans MS"/>
            </a:endParaRPr>
          </a:p>
          <a:p>
            <a:pPr indent="457200" lvl="0" marL="914400" rtl="0" algn="l">
              <a:spcBef>
                <a:spcPts val="0"/>
              </a:spcBef>
              <a:spcAft>
                <a:spcPts val="0"/>
              </a:spcAft>
              <a:buClr>
                <a:schemeClr val="dk1"/>
              </a:buClr>
              <a:buSzPts val="1100"/>
              <a:buFont typeface="Arial"/>
              <a:buNone/>
            </a:pPr>
            <a:r>
              <a:rPr lang="en-US" sz="2900">
                <a:solidFill>
                  <a:schemeClr val="dk1"/>
                </a:solidFill>
                <a:latin typeface="Comic Sans MS"/>
                <a:ea typeface="Comic Sans MS"/>
                <a:cs typeface="Comic Sans MS"/>
                <a:sym typeface="Comic Sans MS"/>
              </a:rPr>
              <a:t>Last Name - A-L 9:00 - 10:30 </a:t>
            </a:r>
            <a:endParaRPr sz="2900">
              <a:solidFill>
                <a:schemeClr val="dk1"/>
              </a:solidFill>
              <a:latin typeface="Comic Sans MS"/>
              <a:ea typeface="Comic Sans MS"/>
              <a:cs typeface="Comic Sans MS"/>
              <a:sym typeface="Comic Sans MS"/>
            </a:endParaRPr>
          </a:p>
          <a:p>
            <a:pPr indent="0" lvl="0" marL="457200" rtl="0" algn="l">
              <a:spcBef>
                <a:spcPts val="0"/>
              </a:spcBef>
              <a:spcAft>
                <a:spcPts val="0"/>
              </a:spcAft>
              <a:buClr>
                <a:schemeClr val="dk1"/>
              </a:buClr>
              <a:buSzPts val="1100"/>
              <a:buFont typeface="Arial"/>
              <a:buNone/>
            </a:pPr>
            <a:r>
              <a:rPr lang="en-US" sz="2900">
                <a:solidFill>
                  <a:schemeClr val="dk1"/>
                </a:solidFill>
                <a:latin typeface="Comic Sans MS"/>
                <a:ea typeface="Comic Sans MS"/>
                <a:cs typeface="Comic Sans MS"/>
                <a:sym typeface="Comic Sans MS"/>
              </a:rPr>
              <a:t> 		Last Name - M-Z: 10:30 - 12:00 </a:t>
            </a:r>
            <a:endParaRPr sz="4200">
              <a:latin typeface="Comic Sans MS"/>
              <a:ea typeface="Comic Sans MS"/>
              <a:cs typeface="Comic Sans MS"/>
              <a:sym typeface="Comic Sans M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0" name="Shape 1010"/>
        <p:cNvGrpSpPr/>
        <p:nvPr/>
      </p:nvGrpSpPr>
      <p:grpSpPr>
        <a:xfrm>
          <a:off x="0" y="0"/>
          <a:ext cx="0" cy="0"/>
          <a:chOff x="0" y="0"/>
          <a:chExt cx="0" cy="0"/>
        </a:xfrm>
      </p:grpSpPr>
      <p:sp>
        <p:nvSpPr>
          <p:cNvPr id="1011" name="Google Shape;1011;p74"/>
          <p:cNvSpPr txBox="1"/>
          <p:nvPr>
            <p:ph type="title"/>
          </p:nvPr>
        </p:nvSpPr>
        <p:spPr>
          <a:xfrm>
            <a:off x="381000" y="381000"/>
            <a:ext cx="7327900" cy="9144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Snack/Lunch Food</a:t>
            </a:r>
            <a:endParaRPr/>
          </a:p>
        </p:txBody>
      </p:sp>
      <p:sp>
        <p:nvSpPr>
          <p:cNvPr id="1012" name="Google Shape;1012;p74"/>
          <p:cNvSpPr txBox="1"/>
          <p:nvPr>
            <p:ph idx="1" type="body"/>
          </p:nvPr>
        </p:nvSpPr>
        <p:spPr>
          <a:xfrm>
            <a:off x="685800" y="1524000"/>
            <a:ext cx="7696200" cy="3962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2800"/>
              <a:buFont typeface="Comic Sans MS"/>
              <a:buNone/>
            </a:pPr>
            <a:r>
              <a:rPr b="1" i="0" lang="en-US" sz="2800" u="none">
                <a:solidFill>
                  <a:schemeClr val="dk1"/>
                </a:solidFill>
                <a:latin typeface="Comic Sans MS"/>
                <a:ea typeface="Comic Sans MS"/>
                <a:cs typeface="Comic Sans MS"/>
                <a:sym typeface="Comic Sans MS"/>
              </a:rPr>
              <a:t>Kindergarten is “nut safe” - not </a:t>
            </a:r>
            <a:r>
              <a:rPr b="1" lang="en-US" sz="2800">
                <a:latin typeface="Comic Sans MS"/>
                <a:ea typeface="Comic Sans MS"/>
                <a:cs typeface="Comic Sans MS"/>
                <a:sym typeface="Comic Sans MS"/>
              </a:rPr>
              <a:t>“nut free”</a:t>
            </a:r>
            <a:endParaRPr b="1" sz="2800">
              <a:latin typeface="Comic Sans MS"/>
              <a:ea typeface="Comic Sans MS"/>
              <a:cs typeface="Comic Sans MS"/>
              <a:sym typeface="Comic Sans MS"/>
            </a:endParaRPr>
          </a:p>
          <a:p>
            <a:pPr indent="0" lvl="0" marL="0" marR="0" rtl="0" algn="l">
              <a:lnSpc>
                <a:spcPct val="100000"/>
              </a:lnSpc>
              <a:spcBef>
                <a:spcPts val="560"/>
              </a:spcBef>
              <a:spcAft>
                <a:spcPts val="0"/>
              </a:spcAft>
              <a:buClr>
                <a:schemeClr val="dk1"/>
              </a:buClr>
              <a:buSzPts val="2800"/>
              <a:buFont typeface="Comic Sans MS"/>
              <a:buNone/>
            </a:pPr>
            <a:r>
              <a:rPr b="0" i="0" lang="en-US" sz="2800" u="sng">
                <a:solidFill>
                  <a:schemeClr val="dk1"/>
                </a:solidFill>
                <a:latin typeface="Comic Sans MS"/>
                <a:ea typeface="Comic Sans MS"/>
                <a:cs typeface="Comic Sans MS"/>
                <a:sym typeface="Comic Sans MS"/>
              </a:rPr>
              <a:t>Snack </a:t>
            </a:r>
            <a:endParaRPr/>
          </a:p>
          <a:p>
            <a:pPr indent="0" lvl="0" marL="0" marR="0" rtl="0" algn="l">
              <a:lnSpc>
                <a:spcPct val="100000"/>
              </a:lnSpc>
              <a:spcBef>
                <a:spcPts val="560"/>
              </a:spcBef>
              <a:spcAft>
                <a:spcPts val="0"/>
              </a:spcAft>
              <a:buClr>
                <a:schemeClr val="dk1"/>
              </a:buClr>
              <a:buSzPts val="2800"/>
              <a:buFont typeface="Comic Sans MS"/>
              <a:buChar char="•"/>
            </a:pPr>
            <a:r>
              <a:rPr b="0" i="0" lang="en-US" sz="2800" u="none">
                <a:solidFill>
                  <a:schemeClr val="dk1"/>
                </a:solidFill>
                <a:latin typeface="Comic Sans MS"/>
                <a:ea typeface="Comic Sans MS"/>
                <a:cs typeface="Comic Sans MS"/>
                <a:sym typeface="Comic Sans MS"/>
              </a:rPr>
              <a:t>Small </a:t>
            </a:r>
            <a:r>
              <a:rPr lang="en-US" sz="2800">
                <a:latin typeface="Comic Sans MS"/>
                <a:ea typeface="Comic Sans MS"/>
                <a:cs typeface="Comic Sans MS"/>
                <a:sym typeface="Comic Sans MS"/>
              </a:rPr>
              <a:t>nutritious</a:t>
            </a:r>
            <a:r>
              <a:rPr lang="en-US" sz="2800">
                <a:latin typeface="Comic Sans MS"/>
                <a:ea typeface="Comic Sans MS"/>
                <a:cs typeface="Comic Sans MS"/>
                <a:sym typeface="Comic Sans MS"/>
              </a:rPr>
              <a:t> </a:t>
            </a:r>
            <a:r>
              <a:rPr b="0" i="0" lang="en-US" sz="2800" u="none">
                <a:solidFill>
                  <a:schemeClr val="dk1"/>
                </a:solidFill>
                <a:latin typeface="Comic Sans MS"/>
                <a:ea typeface="Comic Sans MS"/>
                <a:cs typeface="Comic Sans MS"/>
                <a:sym typeface="Comic Sans MS"/>
              </a:rPr>
              <a:t>snack to eat in 10 minutes</a:t>
            </a:r>
            <a:endParaRPr/>
          </a:p>
          <a:p>
            <a:pPr indent="0" lvl="0" marL="457200" marR="0" rtl="0" algn="l">
              <a:lnSpc>
                <a:spcPct val="100000"/>
              </a:lnSpc>
              <a:spcBef>
                <a:spcPts val="560"/>
              </a:spcBef>
              <a:spcAft>
                <a:spcPts val="0"/>
              </a:spcAft>
              <a:buNone/>
            </a:pPr>
            <a:r>
              <a:t/>
            </a:r>
            <a:endParaRPr/>
          </a:p>
          <a:p>
            <a:pPr indent="0" lvl="0" marL="0" marR="0" rtl="0" algn="l">
              <a:lnSpc>
                <a:spcPct val="100000"/>
              </a:lnSpc>
              <a:spcBef>
                <a:spcPts val="560"/>
              </a:spcBef>
              <a:spcAft>
                <a:spcPts val="0"/>
              </a:spcAft>
              <a:buClr>
                <a:schemeClr val="dk1"/>
              </a:buClr>
              <a:buSzPts val="2800"/>
              <a:buFont typeface="Comic Sans MS"/>
              <a:buNone/>
            </a:pPr>
            <a:r>
              <a:rPr b="0" i="0" lang="en-US" sz="2800" u="sng">
                <a:solidFill>
                  <a:schemeClr val="dk1"/>
                </a:solidFill>
                <a:latin typeface="Comic Sans MS"/>
                <a:ea typeface="Comic Sans MS"/>
                <a:cs typeface="Comic Sans MS"/>
                <a:sym typeface="Comic Sans MS"/>
              </a:rPr>
              <a:t>Lunch</a:t>
            </a:r>
            <a:r>
              <a:rPr b="0" i="0" lang="en-US" sz="2800" u="none">
                <a:solidFill>
                  <a:schemeClr val="dk1"/>
                </a:solidFill>
                <a:latin typeface="Comic Sans MS"/>
                <a:ea typeface="Comic Sans MS"/>
                <a:cs typeface="Comic Sans MS"/>
                <a:sym typeface="Comic Sans MS"/>
              </a:rPr>
              <a:t>: 20 minutes to eat, 20 minutes to play</a:t>
            </a:r>
            <a:endParaRPr/>
          </a:p>
          <a:p>
            <a:pPr indent="0" lvl="0" marL="0" marR="0" rtl="0" algn="l">
              <a:lnSpc>
                <a:spcPct val="100000"/>
              </a:lnSpc>
              <a:spcBef>
                <a:spcPts val="560"/>
              </a:spcBef>
              <a:spcAft>
                <a:spcPts val="0"/>
              </a:spcAft>
              <a:buClr>
                <a:schemeClr val="dk1"/>
              </a:buClr>
              <a:buSzPts val="2800"/>
              <a:buFont typeface="Comic Sans MS"/>
              <a:buNone/>
            </a:pPr>
            <a:r>
              <a:rPr b="1" i="1" lang="en-US" sz="2200" u="none">
                <a:solidFill>
                  <a:schemeClr val="dk1"/>
                </a:solidFill>
                <a:latin typeface="Comic Sans MS"/>
                <a:ea typeface="Comic Sans MS"/>
                <a:cs typeface="Comic Sans MS"/>
                <a:sym typeface="Comic Sans MS"/>
              </a:rPr>
              <a:t>Please have your child practice opening and closing lunch boxes and baggies. School does not provide utensils.</a:t>
            </a:r>
            <a:endParaRPr sz="2600"/>
          </a:p>
          <a:p>
            <a:pPr indent="0" lvl="0" marL="0" marR="0" rtl="0" algn="l">
              <a:lnSpc>
                <a:spcPct val="100000"/>
              </a:lnSpc>
              <a:spcBef>
                <a:spcPts val="560"/>
              </a:spcBef>
              <a:spcAft>
                <a:spcPts val="0"/>
              </a:spcAft>
              <a:buClr>
                <a:schemeClr val="dk1"/>
              </a:buClr>
              <a:buSzPts val="2800"/>
              <a:buFont typeface="Cambria"/>
              <a:buNone/>
            </a:pPr>
            <a:r>
              <a:t/>
            </a:r>
            <a:endParaRPr b="0" i="0" sz="2800" u="none">
              <a:solidFill>
                <a:schemeClr val="dk1"/>
              </a:solidFill>
              <a:latin typeface="Comic Sans MS"/>
              <a:ea typeface="Comic Sans MS"/>
              <a:cs typeface="Comic Sans MS"/>
              <a:sym typeface="Comic Sans MS"/>
            </a:endParaRPr>
          </a:p>
          <a:p>
            <a:pPr indent="-165100" lvl="0" marL="342900" marR="0" rtl="0" algn="l">
              <a:lnSpc>
                <a:spcPct val="100000"/>
              </a:lnSpc>
              <a:spcBef>
                <a:spcPts val="560"/>
              </a:spcBef>
              <a:spcAft>
                <a:spcPts val="0"/>
              </a:spcAft>
              <a:buClr>
                <a:schemeClr val="dk1"/>
              </a:buClr>
              <a:buSzPts val="2800"/>
              <a:buFont typeface="Cambria"/>
              <a:buNone/>
            </a:pPr>
            <a:r>
              <a:t/>
            </a:r>
            <a:endParaRPr b="0" i="0" sz="2800" u="none">
              <a:solidFill>
                <a:schemeClr val="dk1"/>
              </a:solidFill>
              <a:latin typeface="Comic Sans MS"/>
              <a:ea typeface="Comic Sans MS"/>
              <a:cs typeface="Comic Sans MS"/>
              <a:sym typeface="Comic Sans M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6" name="Shape 1016"/>
        <p:cNvGrpSpPr/>
        <p:nvPr/>
      </p:nvGrpSpPr>
      <p:grpSpPr>
        <a:xfrm>
          <a:off x="0" y="0"/>
          <a:ext cx="0" cy="0"/>
          <a:chOff x="0" y="0"/>
          <a:chExt cx="0" cy="0"/>
        </a:xfrm>
      </p:grpSpPr>
      <p:sp>
        <p:nvSpPr>
          <p:cNvPr id="1017" name="Google Shape;1017;p75"/>
          <p:cNvSpPr txBox="1"/>
          <p:nvPr>
            <p:ph type="title"/>
          </p:nvPr>
        </p:nvSpPr>
        <p:spPr>
          <a:xfrm>
            <a:off x="464625" y="1124325"/>
            <a:ext cx="7327800" cy="5667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3400" u="none">
                <a:solidFill>
                  <a:schemeClr val="dk1"/>
                </a:solidFill>
                <a:latin typeface="Comic Sans MS"/>
                <a:ea typeface="Comic Sans MS"/>
                <a:cs typeface="Comic Sans MS"/>
                <a:sym typeface="Comic Sans MS"/>
              </a:rPr>
              <a:t>Drop-off/Pick-up</a:t>
            </a:r>
            <a:endParaRPr b="1" i="0" sz="3400" u="none">
              <a:solidFill>
                <a:schemeClr val="dk1"/>
              </a:solidFill>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rPr b="1" lang="en-US" sz="2500">
                <a:latin typeface="Comic Sans MS"/>
                <a:ea typeface="Comic Sans MS"/>
                <a:cs typeface="Comic Sans MS"/>
                <a:sym typeface="Comic Sans MS"/>
              </a:rPr>
              <a:t>Parents will stay </a:t>
            </a:r>
            <a:r>
              <a:rPr b="1" lang="en-US" sz="2500" u="sng">
                <a:latin typeface="Comic Sans MS"/>
                <a:ea typeface="Comic Sans MS"/>
                <a:cs typeface="Comic Sans MS"/>
                <a:sym typeface="Comic Sans MS"/>
              </a:rPr>
              <a:t>behind the front blue gate </a:t>
            </a:r>
            <a:r>
              <a:rPr b="1" lang="en-US" sz="2500">
                <a:latin typeface="Comic Sans MS"/>
                <a:ea typeface="Comic Sans MS"/>
                <a:cs typeface="Comic Sans MS"/>
                <a:sym typeface="Comic Sans MS"/>
              </a:rPr>
              <a:t>during drop off and pick up. </a:t>
            </a:r>
            <a:endParaRPr b="1" sz="2500">
              <a:latin typeface="Comic Sans MS"/>
              <a:ea typeface="Comic Sans MS"/>
              <a:cs typeface="Comic Sans MS"/>
              <a:sym typeface="Comic Sans MS"/>
            </a:endParaRPr>
          </a:p>
        </p:txBody>
      </p:sp>
      <p:sp>
        <p:nvSpPr>
          <p:cNvPr id="1018" name="Google Shape;1018;p75"/>
          <p:cNvSpPr txBox="1"/>
          <p:nvPr>
            <p:ph idx="1" type="body"/>
          </p:nvPr>
        </p:nvSpPr>
        <p:spPr>
          <a:xfrm>
            <a:off x="754550" y="1691025"/>
            <a:ext cx="3733800" cy="434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omic Sans MS"/>
              <a:buNone/>
            </a:pPr>
            <a:r>
              <a:rPr b="1" i="0" lang="en-US" sz="3200" u="sng">
                <a:solidFill>
                  <a:schemeClr val="dk1"/>
                </a:solidFill>
                <a:latin typeface="Comic Sans MS"/>
                <a:ea typeface="Comic Sans MS"/>
                <a:cs typeface="Comic Sans MS"/>
                <a:sym typeface="Comic Sans MS"/>
              </a:rPr>
              <a:t>Drop-off</a:t>
            </a:r>
            <a:endParaRPr/>
          </a:p>
          <a:p>
            <a:pPr indent="0" lvl="0" marL="0" marR="0" rtl="0" algn="l">
              <a:lnSpc>
                <a:spcPct val="100000"/>
              </a:lnSpc>
              <a:spcBef>
                <a:spcPts val="560"/>
              </a:spcBef>
              <a:spcAft>
                <a:spcPts val="0"/>
              </a:spcAft>
              <a:buClr>
                <a:schemeClr val="dk1"/>
              </a:buClr>
              <a:buSzPts val="2800"/>
              <a:buFont typeface="Comic Sans MS"/>
              <a:buChar char="•"/>
            </a:pPr>
            <a:r>
              <a:rPr b="0" i="0" lang="en-US" sz="2800" u="none">
                <a:solidFill>
                  <a:schemeClr val="dk1"/>
                </a:solidFill>
                <a:latin typeface="Comic Sans MS"/>
                <a:ea typeface="Comic Sans MS"/>
                <a:cs typeface="Comic Sans MS"/>
                <a:sym typeface="Comic Sans MS"/>
              </a:rPr>
              <a:t>Drop-off starts at </a:t>
            </a:r>
            <a:r>
              <a:rPr b="1" i="0" lang="en-US" sz="2800" u="none">
                <a:solidFill>
                  <a:schemeClr val="dk1"/>
                </a:solidFill>
                <a:latin typeface="Comic Sans MS"/>
                <a:ea typeface="Comic Sans MS"/>
                <a:cs typeface="Comic Sans MS"/>
                <a:sym typeface="Comic Sans MS"/>
              </a:rPr>
              <a:t>7:4</a:t>
            </a:r>
            <a:r>
              <a:rPr b="1" lang="en-US" sz="2800">
                <a:latin typeface="Comic Sans MS"/>
                <a:ea typeface="Comic Sans MS"/>
                <a:cs typeface="Comic Sans MS"/>
                <a:sym typeface="Comic Sans MS"/>
              </a:rPr>
              <a:t>5</a:t>
            </a:r>
            <a:r>
              <a:rPr b="1" i="0" lang="en-US" sz="2800" u="none">
                <a:solidFill>
                  <a:schemeClr val="dk1"/>
                </a:solidFill>
                <a:latin typeface="Comic Sans MS"/>
                <a:ea typeface="Comic Sans MS"/>
                <a:cs typeface="Comic Sans MS"/>
                <a:sym typeface="Comic Sans MS"/>
              </a:rPr>
              <a:t> am</a:t>
            </a:r>
            <a:r>
              <a:rPr b="0" i="0" lang="en-US" sz="2800" u="none">
                <a:solidFill>
                  <a:schemeClr val="dk1"/>
                </a:solidFill>
                <a:latin typeface="Comic Sans MS"/>
                <a:ea typeface="Comic Sans MS"/>
                <a:cs typeface="Comic Sans MS"/>
                <a:sym typeface="Comic Sans MS"/>
              </a:rPr>
              <a:t> </a:t>
            </a:r>
            <a:endParaRPr/>
          </a:p>
          <a:p>
            <a:pPr indent="0" lvl="0" marL="0" marR="0" rtl="0" algn="l">
              <a:lnSpc>
                <a:spcPct val="100000"/>
              </a:lnSpc>
              <a:spcBef>
                <a:spcPts val="560"/>
              </a:spcBef>
              <a:spcAft>
                <a:spcPts val="0"/>
              </a:spcAft>
              <a:buClr>
                <a:schemeClr val="dk1"/>
              </a:buClr>
              <a:buSzPts val="2800"/>
              <a:buFont typeface="Comic Sans MS"/>
              <a:buChar char="•"/>
            </a:pPr>
            <a:r>
              <a:rPr b="0" i="0" lang="en-US" sz="2800" u="none">
                <a:solidFill>
                  <a:schemeClr val="dk1"/>
                </a:solidFill>
                <a:latin typeface="Comic Sans MS"/>
                <a:ea typeface="Comic Sans MS"/>
                <a:cs typeface="Comic Sans MS"/>
                <a:sym typeface="Comic Sans MS"/>
              </a:rPr>
              <a:t>Students come to the kindergarten yard</a:t>
            </a:r>
            <a:endParaRPr/>
          </a:p>
          <a:p>
            <a:pPr indent="0" lvl="0" marL="0" marR="0" rtl="0" algn="l">
              <a:lnSpc>
                <a:spcPct val="100000"/>
              </a:lnSpc>
              <a:spcBef>
                <a:spcPts val="560"/>
              </a:spcBef>
              <a:spcAft>
                <a:spcPts val="0"/>
              </a:spcAft>
              <a:buClr>
                <a:schemeClr val="dk1"/>
              </a:buClr>
              <a:buSzPts val="2800"/>
              <a:buFont typeface="Comic Sans MS"/>
              <a:buChar char="•"/>
            </a:pPr>
            <a:r>
              <a:rPr b="0" i="0" lang="en-US" sz="2800" u="none">
                <a:solidFill>
                  <a:schemeClr val="dk1"/>
                </a:solidFill>
                <a:latin typeface="Comic Sans MS"/>
                <a:ea typeface="Comic Sans MS"/>
                <a:cs typeface="Comic Sans MS"/>
                <a:sym typeface="Comic Sans MS"/>
              </a:rPr>
              <a:t>Sit in line with their backpacks</a:t>
            </a:r>
            <a:endParaRPr/>
          </a:p>
        </p:txBody>
      </p:sp>
      <p:sp>
        <p:nvSpPr>
          <p:cNvPr id="1019" name="Google Shape;1019;p75"/>
          <p:cNvSpPr txBox="1"/>
          <p:nvPr/>
        </p:nvSpPr>
        <p:spPr>
          <a:xfrm>
            <a:off x="4488350" y="1691025"/>
            <a:ext cx="4191000" cy="48942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omic Sans MS"/>
              <a:buNone/>
            </a:pPr>
            <a:r>
              <a:rPr b="1" i="0" lang="en-US" sz="3200" u="sng" cap="none" strike="noStrike">
                <a:solidFill>
                  <a:schemeClr val="dk1"/>
                </a:solidFill>
                <a:latin typeface="Comic Sans MS"/>
                <a:ea typeface="Comic Sans MS"/>
                <a:cs typeface="Comic Sans MS"/>
                <a:sym typeface="Comic Sans MS"/>
              </a:rPr>
              <a:t>Pick-up</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omic Sans MS"/>
                <a:ea typeface="Comic Sans MS"/>
                <a:cs typeface="Comic Sans MS"/>
                <a:sym typeface="Comic Sans MS"/>
              </a:rPr>
              <a:t>Pick-up at 2:10 pm</a:t>
            </a:r>
            <a:endParaRPr b="0" i="0" sz="800" u="none" cap="none" strike="noStrike">
              <a:solidFill>
                <a:schemeClr val="dk1"/>
              </a:solidFill>
              <a:latin typeface="Comic Sans MS"/>
              <a:ea typeface="Comic Sans MS"/>
              <a:cs typeface="Comic Sans MS"/>
              <a:sym typeface="Comic Sans MS"/>
            </a:endParaRPr>
          </a:p>
          <a:p>
            <a:pPr indent="127000" lvl="0" marL="0" marR="0" rtl="0" algn="l">
              <a:lnSpc>
                <a:spcPct val="100000"/>
              </a:lnSpc>
              <a:spcBef>
                <a:spcPts val="0"/>
              </a:spcBef>
              <a:spcAft>
                <a:spcPts val="0"/>
              </a:spcAft>
              <a:buClr>
                <a:schemeClr val="dk1"/>
              </a:buClr>
              <a:buSzPts val="800"/>
              <a:buFont typeface="Comic Sans MS"/>
              <a:buChar char="•"/>
            </a:pPr>
            <a:r>
              <a:t/>
            </a:r>
            <a:endParaRPr sz="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2800"/>
              <a:buFont typeface="Arial"/>
              <a:buChar char="•"/>
            </a:pPr>
            <a:r>
              <a:rPr lang="en-US" sz="2800">
                <a:solidFill>
                  <a:schemeClr val="dk1"/>
                </a:solidFill>
                <a:latin typeface="Comic Sans MS"/>
                <a:ea typeface="Comic Sans MS"/>
                <a:cs typeface="Comic Sans MS"/>
                <a:sym typeface="Comic Sans MS"/>
              </a:rPr>
              <a:t>Dismissal in front of blue gate</a:t>
            </a:r>
            <a:r>
              <a:rPr b="0" i="0" lang="en-US" sz="2800" u="none" cap="none" strike="noStrike">
                <a:solidFill>
                  <a:schemeClr val="dk1"/>
                </a:solidFill>
                <a:latin typeface="Comic Sans MS"/>
                <a:ea typeface="Comic Sans MS"/>
                <a:cs typeface="Comic Sans MS"/>
                <a:sym typeface="Comic Sans MS"/>
              </a:rPr>
              <a:t> to an </a:t>
            </a:r>
            <a:r>
              <a:rPr b="1" i="0" lang="en-US" sz="2800" u="none" cap="none" strike="noStrike">
                <a:solidFill>
                  <a:schemeClr val="dk1"/>
                </a:solidFill>
                <a:latin typeface="Comic Sans MS"/>
                <a:ea typeface="Comic Sans MS"/>
                <a:cs typeface="Comic Sans MS"/>
                <a:sym typeface="Comic Sans MS"/>
              </a:rPr>
              <a:t>adult</a:t>
            </a:r>
            <a:endParaRPr b="1" i="0" sz="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None/>
            </a:pPr>
            <a:r>
              <a:t/>
            </a:r>
            <a:endParaRPr b="1" sz="800">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chemeClr val="dk1"/>
              </a:buClr>
              <a:buSzPts val="2800"/>
              <a:buFont typeface="Arial"/>
              <a:buChar char="•"/>
            </a:pPr>
            <a:r>
              <a:rPr b="0" i="0" lang="en-US" sz="2800" u="none" cap="none" strike="noStrike">
                <a:solidFill>
                  <a:schemeClr val="dk1"/>
                </a:solidFill>
                <a:latin typeface="Comic Sans MS"/>
                <a:ea typeface="Comic Sans MS"/>
                <a:cs typeface="Comic Sans MS"/>
                <a:sym typeface="Comic Sans MS"/>
              </a:rPr>
              <a:t>YMCA and Kids Factory will escort kinder students</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2800"/>
              <a:buFont typeface="Arial"/>
              <a:buNone/>
            </a:pPr>
            <a:r>
              <a:t/>
            </a:r>
            <a:endParaRPr b="0" i="0" sz="2800" u="none" cap="none" strike="noStrike">
              <a:solidFill>
                <a:schemeClr val="dk1"/>
              </a:solidFill>
              <a:latin typeface="Comic Sans MS"/>
              <a:ea typeface="Comic Sans MS"/>
              <a:cs typeface="Comic Sans MS"/>
              <a:sym typeface="Comic Sans MS"/>
            </a:endParaRPr>
          </a:p>
          <a:p>
            <a:pPr indent="0" lvl="0" marL="0" marR="0" rtl="0" algn="l">
              <a:lnSpc>
                <a:spcPct val="100000"/>
              </a:lnSpc>
              <a:spcBef>
                <a:spcPts val="0"/>
              </a:spcBef>
              <a:spcAft>
                <a:spcPts val="0"/>
              </a:spcAft>
              <a:buClr>
                <a:srgbClr val="000000"/>
              </a:buClr>
              <a:buSzPts val="2800"/>
              <a:buFont typeface="Arial"/>
              <a:buNone/>
            </a:pPr>
            <a:r>
              <a:t/>
            </a:r>
            <a:endParaRPr b="0" i="0" sz="2800" u="none" cap="none" strike="noStrike">
              <a:solidFill>
                <a:schemeClr val="dk1"/>
              </a:solidFill>
              <a:latin typeface="Comic Sans MS"/>
              <a:ea typeface="Comic Sans MS"/>
              <a:cs typeface="Comic Sans MS"/>
              <a:sym typeface="Comic Sans M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3" name="Shape 1023"/>
        <p:cNvGrpSpPr/>
        <p:nvPr/>
      </p:nvGrpSpPr>
      <p:grpSpPr>
        <a:xfrm>
          <a:off x="0" y="0"/>
          <a:ext cx="0" cy="0"/>
          <a:chOff x="0" y="0"/>
          <a:chExt cx="0" cy="0"/>
        </a:xfrm>
      </p:grpSpPr>
      <p:sp>
        <p:nvSpPr>
          <p:cNvPr id="1024" name="Google Shape;1024;p76"/>
          <p:cNvSpPr txBox="1"/>
          <p:nvPr>
            <p:ph type="title"/>
          </p:nvPr>
        </p:nvSpPr>
        <p:spPr>
          <a:xfrm>
            <a:off x="381000" y="381000"/>
            <a:ext cx="7327900" cy="9144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School Supplies</a:t>
            </a:r>
            <a:endParaRPr/>
          </a:p>
        </p:txBody>
      </p:sp>
      <p:sp>
        <p:nvSpPr>
          <p:cNvPr id="1025" name="Google Shape;1025;p76"/>
          <p:cNvSpPr txBox="1"/>
          <p:nvPr>
            <p:ph idx="1" type="body"/>
          </p:nvPr>
        </p:nvSpPr>
        <p:spPr>
          <a:xfrm>
            <a:off x="769775" y="1502225"/>
            <a:ext cx="7696200" cy="5178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omic Sans MS"/>
              <a:buNone/>
            </a:pPr>
            <a:r>
              <a:rPr b="1" i="0" lang="en-US" sz="3200" u="none">
                <a:solidFill>
                  <a:schemeClr val="dk1"/>
                </a:solidFill>
                <a:latin typeface="Comic Sans MS"/>
                <a:ea typeface="Comic Sans MS"/>
                <a:cs typeface="Comic Sans MS"/>
                <a:sym typeface="Comic Sans MS"/>
              </a:rPr>
              <a:t>Kinder “School Tool Box”</a:t>
            </a:r>
            <a:endParaRPr/>
          </a:p>
          <a:p>
            <a:pPr indent="38100" lvl="0" marL="0" marR="0" rtl="0" algn="l">
              <a:lnSpc>
                <a:spcPct val="100000"/>
              </a:lnSpc>
              <a:spcBef>
                <a:spcPts val="640"/>
              </a:spcBef>
              <a:spcAft>
                <a:spcPts val="0"/>
              </a:spcAft>
              <a:buClr>
                <a:schemeClr val="dk1"/>
              </a:buClr>
              <a:buSzPts val="2600"/>
              <a:buFont typeface="Comic Sans MS"/>
              <a:buChar char="•"/>
            </a:pPr>
            <a:r>
              <a:rPr b="0" i="0" lang="en-US" sz="1700" u="none">
                <a:solidFill>
                  <a:schemeClr val="dk1"/>
                </a:solidFill>
                <a:latin typeface="Comic Sans MS"/>
                <a:ea typeface="Comic Sans MS"/>
                <a:cs typeface="Comic Sans MS"/>
                <a:sym typeface="Comic Sans MS"/>
              </a:rPr>
              <a:t>Y</a:t>
            </a:r>
            <a:r>
              <a:rPr b="0" i="0" lang="en-US" sz="2000" u="none">
                <a:solidFill>
                  <a:schemeClr val="dk1"/>
                </a:solidFill>
                <a:latin typeface="Comic Sans MS"/>
                <a:ea typeface="Comic Sans MS"/>
                <a:cs typeface="Comic Sans MS"/>
                <a:sym typeface="Comic Sans MS"/>
              </a:rPr>
              <a:t>ou can order a school tool box for</a:t>
            </a:r>
            <a:r>
              <a:rPr lang="en-US" sz="2000">
                <a:latin typeface="Comic Sans MS"/>
                <a:ea typeface="Comic Sans MS"/>
                <a:cs typeface="Comic Sans MS"/>
                <a:sym typeface="Comic Sans MS"/>
              </a:rPr>
              <a:t> </a:t>
            </a:r>
            <a:r>
              <a:rPr b="1" lang="en-US" sz="2000">
                <a:highlight>
                  <a:schemeClr val="lt1"/>
                </a:highlight>
                <a:latin typeface="Comic Sans MS"/>
                <a:ea typeface="Comic Sans MS"/>
                <a:cs typeface="Comic Sans MS"/>
                <a:sym typeface="Comic Sans MS"/>
              </a:rPr>
              <a:t>$ 61.68</a:t>
            </a:r>
            <a:endParaRPr b="1" sz="2000">
              <a:highlight>
                <a:schemeClr val="lt1"/>
              </a:highlight>
            </a:endParaRPr>
          </a:p>
          <a:p>
            <a:pPr indent="76200" lvl="0" marL="0" marR="0" rtl="0" algn="l">
              <a:lnSpc>
                <a:spcPct val="100000"/>
              </a:lnSpc>
              <a:spcBef>
                <a:spcPts val="640"/>
              </a:spcBef>
              <a:spcAft>
                <a:spcPts val="0"/>
              </a:spcAft>
              <a:buClr>
                <a:schemeClr val="dk1"/>
              </a:buClr>
              <a:buSzPts val="2000"/>
              <a:buFont typeface="Comic Sans MS"/>
              <a:buChar char="•"/>
            </a:pPr>
            <a:r>
              <a:rPr b="0" i="0" lang="en-US" sz="2000" u="none">
                <a:solidFill>
                  <a:schemeClr val="dk1"/>
                </a:solidFill>
                <a:latin typeface="Comic Sans MS"/>
                <a:ea typeface="Comic Sans MS"/>
                <a:cs typeface="Comic Sans MS"/>
                <a:sym typeface="Comic Sans MS"/>
              </a:rPr>
              <a:t>Order between </a:t>
            </a:r>
            <a:r>
              <a:rPr lang="en-US" sz="2000">
                <a:latin typeface="Comic Sans MS"/>
                <a:ea typeface="Comic Sans MS"/>
                <a:cs typeface="Comic Sans MS"/>
                <a:sym typeface="Comic Sans MS"/>
              </a:rPr>
              <a:t>February 28th</a:t>
            </a:r>
            <a:r>
              <a:rPr lang="en-US" sz="2000">
                <a:latin typeface="Comic Sans MS"/>
                <a:ea typeface="Comic Sans MS"/>
                <a:cs typeface="Comic Sans MS"/>
                <a:sym typeface="Comic Sans MS"/>
              </a:rPr>
              <a:t> - June 9th</a:t>
            </a:r>
            <a:r>
              <a:rPr b="0" i="0" lang="en-US" sz="2000" u="none">
                <a:solidFill>
                  <a:schemeClr val="dk1"/>
                </a:solidFill>
                <a:latin typeface="Comic Sans MS"/>
                <a:ea typeface="Comic Sans MS"/>
                <a:cs typeface="Comic Sans MS"/>
                <a:sym typeface="Comic Sans MS"/>
              </a:rPr>
              <a:t>   (</a:t>
            </a:r>
            <a:r>
              <a:rPr lang="en-US" sz="2000" u="sng">
                <a:solidFill>
                  <a:schemeClr val="hlink"/>
                </a:solidFill>
                <a:latin typeface="Comic Sans MS"/>
                <a:ea typeface="Comic Sans MS"/>
                <a:cs typeface="Comic Sans MS"/>
                <a:sym typeface="Comic Sans MS"/>
                <a:hlinkClick r:id="rId3"/>
              </a:rPr>
              <a:t>https://schooltoolbox.com</a:t>
            </a:r>
            <a:r>
              <a:rPr lang="en-US" sz="2000">
                <a:latin typeface="Comic Sans MS"/>
                <a:ea typeface="Comic Sans MS"/>
                <a:cs typeface="Comic Sans MS"/>
                <a:sym typeface="Comic Sans MS"/>
              </a:rPr>
              <a:t>, </a:t>
            </a:r>
            <a:r>
              <a:rPr lang="en-US" sz="2000">
                <a:latin typeface="Comic Sans MS"/>
                <a:ea typeface="Comic Sans MS"/>
                <a:cs typeface="Comic Sans MS"/>
                <a:sym typeface="Comic Sans MS"/>
              </a:rPr>
              <a:t>navigate</a:t>
            </a:r>
            <a:r>
              <a:rPr lang="en-US" sz="2000">
                <a:latin typeface="Comic Sans MS"/>
                <a:ea typeface="Comic Sans MS"/>
                <a:cs typeface="Comic Sans MS"/>
                <a:sym typeface="Comic Sans MS"/>
              </a:rPr>
              <a:t> to Find Your School, put in Bathgate)</a:t>
            </a:r>
            <a:endParaRPr sz="2000"/>
          </a:p>
          <a:p>
            <a:pPr indent="76200" lvl="0" marL="0" marR="0" rtl="0" algn="l">
              <a:lnSpc>
                <a:spcPct val="100000"/>
              </a:lnSpc>
              <a:spcBef>
                <a:spcPts val="640"/>
              </a:spcBef>
              <a:spcAft>
                <a:spcPts val="0"/>
              </a:spcAft>
              <a:buClr>
                <a:schemeClr val="dk1"/>
              </a:buClr>
              <a:buSzPts val="2000"/>
              <a:buFont typeface="Comic Sans MS"/>
              <a:buChar char="•"/>
            </a:pPr>
            <a:r>
              <a:rPr b="0" i="0" lang="en-US" sz="2000" u="none">
                <a:solidFill>
                  <a:schemeClr val="dk1"/>
                </a:solidFill>
                <a:latin typeface="Comic Sans MS"/>
                <a:ea typeface="Comic Sans MS"/>
                <a:cs typeface="Comic Sans MS"/>
                <a:sym typeface="Comic Sans MS"/>
              </a:rPr>
              <a:t>Everything you need for school supplies and the preferred brand!</a:t>
            </a:r>
            <a:endParaRPr sz="2000"/>
          </a:p>
          <a:p>
            <a:pPr indent="76200" lvl="0" marL="0" marR="0" rtl="0" algn="l">
              <a:lnSpc>
                <a:spcPct val="100000"/>
              </a:lnSpc>
              <a:spcBef>
                <a:spcPts val="640"/>
              </a:spcBef>
              <a:spcAft>
                <a:spcPts val="0"/>
              </a:spcAft>
              <a:buClr>
                <a:schemeClr val="dk1"/>
              </a:buClr>
              <a:buSzPts val="2000"/>
              <a:buFont typeface="Comic Sans MS"/>
              <a:buChar char="•"/>
            </a:pPr>
            <a:r>
              <a:rPr b="0" i="0" lang="en-US" sz="2000" u="none">
                <a:solidFill>
                  <a:schemeClr val="dk1"/>
                </a:solidFill>
                <a:latin typeface="Comic Sans MS"/>
                <a:ea typeface="Comic Sans MS"/>
                <a:cs typeface="Comic Sans MS"/>
                <a:sym typeface="Comic Sans MS"/>
              </a:rPr>
              <a:t>Supplies will be in child’s classroom on the 1</a:t>
            </a:r>
            <a:r>
              <a:rPr b="0" baseline="30000" i="0" lang="en-US" sz="2000" u="none">
                <a:solidFill>
                  <a:schemeClr val="dk1"/>
                </a:solidFill>
                <a:latin typeface="Comic Sans MS"/>
                <a:ea typeface="Comic Sans MS"/>
                <a:cs typeface="Comic Sans MS"/>
                <a:sym typeface="Comic Sans MS"/>
              </a:rPr>
              <a:t>st</a:t>
            </a:r>
            <a:r>
              <a:rPr b="0" i="0" lang="en-US" sz="2000" u="none">
                <a:solidFill>
                  <a:schemeClr val="dk1"/>
                </a:solidFill>
                <a:latin typeface="Comic Sans MS"/>
                <a:ea typeface="Comic Sans MS"/>
                <a:cs typeface="Comic Sans MS"/>
                <a:sym typeface="Comic Sans MS"/>
              </a:rPr>
              <a:t> day of school.</a:t>
            </a:r>
            <a:endParaRPr b="0" i="0" sz="2000" u="none">
              <a:solidFill>
                <a:schemeClr val="dk1"/>
              </a:solidFill>
              <a:latin typeface="Comic Sans MS"/>
              <a:ea typeface="Comic Sans MS"/>
              <a:cs typeface="Comic Sans MS"/>
              <a:sym typeface="Comic Sans MS"/>
            </a:endParaRPr>
          </a:p>
          <a:p>
            <a:pPr indent="76200" lvl="0" marL="0" marR="0" rtl="0" algn="l">
              <a:lnSpc>
                <a:spcPct val="100000"/>
              </a:lnSpc>
              <a:spcBef>
                <a:spcPts val="640"/>
              </a:spcBef>
              <a:spcAft>
                <a:spcPts val="0"/>
              </a:spcAft>
              <a:buSzPts val="2000"/>
              <a:buFont typeface="Comic Sans MS"/>
              <a:buChar char="•"/>
            </a:pPr>
            <a:r>
              <a:rPr lang="en-US" sz="2000">
                <a:latin typeface="Comic Sans MS"/>
                <a:ea typeface="Comic Sans MS"/>
                <a:cs typeface="Comic Sans MS"/>
                <a:sym typeface="Comic Sans MS"/>
              </a:rPr>
              <a:t>School supply list also on the Bathgate website if you’d like to shop the sales!</a:t>
            </a:r>
            <a:endParaRPr sz="2000">
              <a:latin typeface="Comic Sans MS"/>
              <a:ea typeface="Comic Sans MS"/>
              <a:cs typeface="Comic Sans MS"/>
              <a:sym typeface="Comic Sans MS"/>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9" name="Shape 1029"/>
        <p:cNvGrpSpPr/>
        <p:nvPr/>
      </p:nvGrpSpPr>
      <p:grpSpPr>
        <a:xfrm>
          <a:off x="0" y="0"/>
          <a:ext cx="0" cy="0"/>
          <a:chOff x="0" y="0"/>
          <a:chExt cx="0" cy="0"/>
        </a:xfrm>
      </p:grpSpPr>
      <p:sp>
        <p:nvSpPr>
          <p:cNvPr id="1030" name="Google Shape;1030;p77"/>
          <p:cNvSpPr txBox="1"/>
          <p:nvPr>
            <p:ph type="title"/>
          </p:nvPr>
        </p:nvSpPr>
        <p:spPr>
          <a:xfrm>
            <a:off x="838200" y="0"/>
            <a:ext cx="68707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Visiting/Volunteering </a:t>
            </a:r>
            <a:endParaRPr b="1" i="0" sz="4400" u="none">
              <a:solidFill>
                <a:schemeClr val="dk1"/>
              </a:solidFill>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at Bathgate</a:t>
            </a:r>
            <a:endParaRPr/>
          </a:p>
        </p:txBody>
      </p:sp>
      <p:sp>
        <p:nvSpPr>
          <p:cNvPr id="1031" name="Google Shape;1031;p77"/>
          <p:cNvSpPr txBox="1"/>
          <p:nvPr>
            <p:ph idx="1" type="body"/>
          </p:nvPr>
        </p:nvSpPr>
        <p:spPr>
          <a:xfrm>
            <a:off x="685800" y="1524000"/>
            <a:ext cx="7696200" cy="43434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None/>
            </a:pPr>
            <a:r>
              <a:t/>
            </a:r>
            <a:endParaRPr b="1" sz="2500">
              <a:latin typeface="Comic Sans MS"/>
              <a:ea typeface="Comic Sans MS"/>
              <a:cs typeface="Comic Sans MS"/>
              <a:sym typeface="Comic Sans MS"/>
            </a:endParaRPr>
          </a:p>
          <a:p>
            <a:pPr indent="0" lvl="0" marL="0" rtl="0" algn="l">
              <a:lnSpc>
                <a:spcPct val="90000"/>
              </a:lnSpc>
              <a:spcBef>
                <a:spcPts val="640"/>
              </a:spcBef>
              <a:spcAft>
                <a:spcPts val="0"/>
              </a:spcAft>
              <a:buNone/>
            </a:pPr>
            <a:r>
              <a:rPr lang="en-US" u="sng">
                <a:latin typeface="Comic Sans MS"/>
                <a:ea typeface="Comic Sans MS"/>
                <a:cs typeface="Comic Sans MS"/>
                <a:sym typeface="Comic Sans MS"/>
              </a:rPr>
              <a:t>Visitors/Volunteers:</a:t>
            </a:r>
            <a:endParaRPr u="sng"/>
          </a:p>
          <a:p>
            <a:pPr indent="-203200" lvl="0" marL="0" rtl="0" algn="l">
              <a:lnSpc>
                <a:spcPct val="90000"/>
              </a:lnSpc>
              <a:spcBef>
                <a:spcPts val="640"/>
              </a:spcBef>
              <a:spcAft>
                <a:spcPts val="0"/>
              </a:spcAft>
              <a:buSzPts val="3200"/>
              <a:buFont typeface="Comic Sans MS"/>
              <a:buChar char="•"/>
            </a:pPr>
            <a:r>
              <a:rPr lang="en-US">
                <a:latin typeface="Comic Sans MS"/>
                <a:ea typeface="Comic Sans MS"/>
                <a:cs typeface="Comic Sans MS"/>
                <a:sym typeface="Comic Sans MS"/>
              </a:rPr>
              <a:t>MUST sign in and out of front office and wear a badge</a:t>
            </a:r>
            <a:endParaRPr/>
          </a:p>
          <a:p>
            <a:pPr indent="-203200" lvl="0" marL="0" rtl="0" algn="l">
              <a:lnSpc>
                <a:spcPct val="90000"/>
              </a:lnSpc>
              <a:spcBef>
                <a:spcPts val="640"/>
              </a:spcBef>
              <a:spcAft>
                <a:spcPts val="0"/>
              </a:spcAft>
              <a:buSzPts val="3200"/>
              <a:buFont typeface="Comic Sans MS"/>
              <a:buChar char="•"/>
            </a:pPr>
            <a:r>
              <a:rPr lang="en-US">
                <a:latin typeface="Comic Sans MS"/>
                <a:ea typeface="Comic Sans MS"/>
                <a:cs typeface="Comic Sans MS"/>
                <a:sym typeface="Comic Sans MS"/>
              </a:rPr>
              <a:t>Tier I –unsupervised contact </a:t>
            </a:r>
            <a:endParaRPr/>
          </a:p>
          <a:p>
            <a:pPr indent="-203200" lvl="0" marL="0" rtl="0" algn="l">
              <a:lnSpc>
                <a:spcPct val="90000"/>
              </a:lnSpc>
              <a:spcBef>
                <a:spcPts val="640"/>
              </a:spcBef>
              <a:spcAft>
                <a:spcPts val="0"/>
              </a:spcAft>
              <a:buSzPts val="3200"/>
              <a:buFont typeface="Comic Sans MS"/>
              <a:buChar char="•"/>
            </a:pPr>
            <a:r>
              <a:rPr lang="en-US">
                <a:latin typeface="Comic Sans MS"/>
                <a:ea typeface="Comic Sans MS"/>
                <a:cs typeface="Comic Sans MS"/>
                <a:sym typeface="Comic Sans MS"/>
              </a:rPr>
              <a:t>Tier II – supervised contact</a:t>
            </a:r>
            <a:endParaRPr/>
          </a:p>
          <a:p>
            <a:pPr indent="0" lvl="0" marL="342900" rtl="0" algn="l">
              <a:lnSpc>
                <a:spcPct val="90000"/>
              </a:lnSpc>
              <a:spcBef>
                <a:spcPts val="640"/>
              </a:spcBef>
              <a:spcAft>
                <a:spcPts val="0"/>
              </a:spcAft>
              <a:buNone/>
            </a:pPr>
            <a:r>
              <a:t/>
            </a:r>
            <a:endParaRPr b="1" sz="3600">
              <a:latin typeface="Comic Sans MS"/>
              <a:ea typeface="Comic Sans MS"/>
              <a:cs typeface="Comic Sans MS"/>
              <a:sym typeface="Comic Sans MS"/>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5" name="Shape 1035"/>
        <p:cNvGrpSpPr/>
        <p:nvPr/>
      </p:nvGrpSpPr>
      <p:grpSpPr>
        <a:xfrm>
          <a:off x="0" y="0"/>
          <a:ext cx="0" cy="0"/>
          <a:chOff x="0" y="0"/>
          <a:chExt cx="0" cy="0"/>
        </a:xfrm>
      </p:grpSpPr>
      <p:sp>
        <p:nvSpPr>
          <p:cNvPr id="1036" name="Google Shape;1036;p78"/>
          <p:cNvSpPr txBox="1"/>
          <p:nvPr>
            <p:ph type="title"/>
          </p:nvPr>
        </p:nvSpPr>
        <p:spPr>
          <a:xfrm>
            <a:off x="76200" y="152400"/>
            <a:ext cx="74803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We Love Our Volunteers!</a:t>
            </a:r>
            <a:br>
              <a:rPr b="1" i="0" lang="en-US" sz="4400" u="none">
                <a:solidFill>
                  <a:schemeClr val="dk1"/>
                </a:solidFill>
                <a:latin typeface="Comic Sans MS"/>
                <a:ea typeface="Comic Sans MS"/>
                <a:cs typeface="Comic Sans MS"/>
                <a:sym typeface="Comic Sans MS"/>
              </a:rPr>
            </a:br>
            <a:endParaRPr/>
          </a:p>
        </p:txBody>
      </p:sp>
      <p:sp>
        <p:nvSpPr>
          <p:cNvPr id="1037" name="Google Shape;1037;p78"/>
          <p:cNvSpPr txBox="1"/>
          <p:nvPr>
            <p:ph idx="1" type="body"/>
          </p:nvPr>
        </p:nvSpPr>
        <p:spPr>
          <a:xfrm>
            <a:off x="609600" y="1219200"/>
            <a:ext cx="7696200" cy="4267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Comic Sans MS"/>
              <a:buChar char="•"/>
            </a:pPr>
            <a:r>
              <a:rPr b="0" i="0" lang="en-US" sz="3200" u="none">
                <a:solidFill>
                  <a:schemeClr val="dk1"/>
                </a:solidFill>
                <a:latin typeface="Comic Sans MS"/>
                <a:ea typeface="Comic Sans MS"/>
                <a:cs typeface="Comic Sans MS"/>
                <a:sym typeface="Comic Sans MS"/>
              </a:rPr>
              <a:t>Only Tier 1 volunteers can attend field trips!</a:t>
            </a:r>
            <a:endParaRPr/>
          </a:p>
          <a:p>
            <a:pPr indent="-342900" lvl="0" marL="342900" marR="0" rtl="0" algn="l">
              <a:lnSpc>
                <a:spcPct val="100000"/>
              </a:lnSpc>
              <a:spcBef>
                <a:spcPts val="640"/>
              </a:spcBef>
              <a:spcAft>
                <a:spcPts val="0"/>
              </a:spcAft>
              <a:buClr>
                <a:schemeClr val="dk1"/>
              </a:buClr>
              <a:buSzPts val="3200"/>
              <a:buFont typeface="Comic Sans MS"/>
              <a:buChar char="•"/>
            </a:pPr>
            <a:r>
              <a:rPr b="0" i="0" lang="en-US" sz="3200" u="none">
                <a:solidFill>
                  <a:schemeClr val="dk1"/>
                </a:solidFill>
                <a:latin typeface="Comic Sans MS"/>
                <a:ea typeface="Comic Sans MS"/>
                <a:cs typeface="Comic Sans MS"/>
                <a:sym typeface="Comic Sans MS"/>
              </a:rPr>
              <a:t>Secure Live Scan will be at Bathgate in August and/or September to fingerprint all Tier 1 volunteer applicants.</a:t>
            </a:r>
            <a:endParaRPr/>
          </a:p>
          <a:p>
            <a:pPr indent="-342900" lvl="0" marL="342900" marR="0" rtl="0" algn="l">
              <a:lnSpc>
                <a:spcPct val="100000"/>
              </a:lnSpc>
              <a:spcBef>
                <a:spcPts val="640"/>
              </a:spcBef>
              <a:spcAft>
                <a:spcPts val="0"/>
              </a:spcAft>
              <a:buClr>
                <a:schemeClr val="dk1"/>
              </a:buClr>
              <a:buSzPts val="3200"/>
              <a:buFont typeface="Comic Sans MS"/>
              <a:buChar char="•"/>
            </a:pPr>
            <a:r>
              <a:rPr b="0" i="0" lang="en-US" sz="3200" u="none">
                <a:solidFill>
                  <a:schemeClr val="dk1"/>
                </a:solidFill>
                <a:latin typeface="Comic Sans MS"/>
                <a:ea typeface="Comic Sans MS"/>
                <a:cs typeface="Comic Sans MS"/>
                <a:sym typeface="Comic Sans MS"/>
              </a:rPr>
              <a:t>More informatio</a:t>
            </a:r>
            <a:r>
              <a:rPr lang="en-US">
                <a:latin typeface="Comic Sans MS"/>
                <a:ea typeface="Comic Sans MS"/>
                <a:cs typeface="Comic Sans MS"/>
                <a:sym typeface="Comic Sans MS"/>
              </a:rPr>
              <a:t>n</a:t>
            </a:r>
            <a:r>
              <a:rPr b="0" i="0" lang="en-US" sz="3200" u="none">
                <a:solidFill>
                  <a:schemeClr val="dk1"/>
                </a:solidFill>
                <a:latin typeface="Comic Sans MS"/>
                <a:ea typeface="Comic Sans MS"/>
                <a:cs typeface="Comic Sans MS"/>
                <a:sym typeface="Comic Sans MS"/>
              </a:rPr>
              <a:t> to come via School Messenger</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sp>
        <p:nvSpPr>
          <p:cNvPr id="1042" name="Google Shape;1042;p79"/>
          <p:cNvSpPr txBox="1"/>
          <p:nvPr>
            <p:ph type="title"/>
          </p:nvPr>
        </p:nvSpPr>
        <p:spPr>
          <a:xfrm>
            <a:off x="685800" y="609600"/>
            <a:ext cx="6870700" cy="9906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br>
              <a:rPr b="0" i="0" lang="en-US" sz="4400" u="none">
                <a:solidFill>
                  <a:schemeClr val="dk1"/>
                </a:solidFill>
                <a:latin typeface="Calibri"/>
                <a:ea typeface="Calibri"/>
                <a:cs typeface="Calibri"/>
                <a:sym typeface="Calibri"/>
              </a:rPr>
            </a:br>
            <a:r>
              <a:rPr b="0" i="0" lang="en-US" sz="4400" u="none">
                <a:solidFill>
                  <a:schemeClr val="dk1"/>
                </a:solidFill>
                <a:latin typeface="Calibri"/>
                <a:ea typeface="Calibri"/>
                <a:cs typeface="Calibri"/>
                <a:sym typeface="Calibri"/>
              </a:rPr>
              <a:t> </a:t>
            </a:r>
            <a:br>
              <a:rPr b="0" i="0" lang="en-US" sz="4400" u="none">
                <a:solidFill>
                  <a:schemeClr val="dk1"/>
                </a:solidFill>
                <a:latin typeface="Calibri"/>
                <a:ea typeface="Calibri"/>
                <a:cs typeface="Calibri"/>
                <a:sym typeface="Calibri"/>
              </a:rPr>
            </a:br>
            <a:endParaRPr/>
          </a:p>
        </p:txBody>
      </p:sp>
      <p:sp>
        <p:nvSpPr>
          <p:cNvPr id="1043" name="Google Shape;1043;p79"/>
          <p:cNvSpPr txBox="1"/>
          <p:nvPr>
            <p:ph idx="1" type="body"/>
          </p:nvPr>
        </p:nvSpPr>
        <p:spPr>
          <a:xfrm>
            <a:off x="381000" y="914400"/>
            <a:ext cx="7696200" cy="4953000"/>
          </a:xfrm>
          <a:prstGeom prst="rect">
            <a:avLst/>
          </a:prstGeom>
          <a:noFill/>
          <a:ln>
            <a:noFill/>
          </a:ln>
        </p:spPr>
        <p:txBody>
          <a:bodyPr anchorCtr="0" anchor="t" bIns="45700" lIns="91425" spcFirstLastPara="1" rIns="91425" wrap="square" tIns="45700">
            <a:noAutofit/>
          </a:bodyPr>
          <a:lstStyle/>
          <a:p>
            <a:pPr indent="0" lvl="0" marL="0" marR="0" rtl="0" algn="ctr">
              <a:lnSpc>
                <a:spcPct val="150000"/>
              </a:lnSpc>
              <a:spcBef>
                <a:spcPts val="0"/>
              </a:spcBef>
              <a:spcAft>
                <a:spcPts val="0"/>
              </a:spcAft>
              <a:buClr>
                <a:schemeClr val="dk1"/>
              </a:buClr>
              <a:buSzPts val="5400"/>
              <a:buFont typeface="Comic Sans MS"/>
              <a:buNone/>
            </a:pPr>
            <a:r>
              <a:rPr b="1" i="0" lang="en-US" sz="5400" u="none">
                <a:solidFill>
                  <a:schemeClr val="dk1"/>
                </a:solidFill>
                <a:latin typeface="Comic Sans MS"/>
                <a:ea typeface="Comic Sans MS"/>
                <a:cs typeface="Comic Sans MS"/>
                <a:sym typeface="Comic Sans MS"/>
              </a:rPr>
              <a:t>How Do I Enroll My Child To Bathgate’s Kindergarten Program?</a:t>
            </a:r>
            <a:endParaRPr/>
          </a:p>
          <a:p>
            <a:pPr indent="0" lvl="0" marL="342900" marR="0" rtl="0" algn="l">
              <a:lnSpc>
                <a:spcPct val="100000"/>
              </a:lnSpc>
              <a:spcBef>
                <a:spcPts val="1080"/>
              </a:spcBef>
              <a:spcAft>
                <a:spcPts val="0"/>
              </a:spcAft>
              <a:buClr>
                <a:schemeClr val="dk1"/>
              </a:buClr>
              <a:buSzPts val="5400"/>
              <a:buFont typeface="Cambria"/>
              <a:buNone/>
            </a:pPr>
            <a:r>
              <a:t/>
            </a:r>
            <a:endParaRPr b="1" i="0" sz="5400" u="none">
              <a:solidFill>
                <a:schemeClr val="dk1"/>
              </a:solidFill>
              <a:latin typeface="Comic Sans MS"/>
              <a:ea typeface="Comic Sans MS"/>
              <a:cs typeface="Comic Sans MS"/>
              <a:sym typeface="Comic Sans M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7" name="Shape 1047"/>
        <p:cNvGrpSpPr/>
        <p:nvPr/>
      </p:nvGrpSpPr>
      <p:grpSpPr>
        <a:xfrm>
          <a:off x="0" y="0"/>
          <a:ext cx="0" cy="0"/>
          <a:chOff x="0" y="0"/>
          <a:chExt cx="0" cy="0"/>
        </a:xfrm>
      </p:grpSpPr>
      <p:sp>
        <p:nvSpPr>
          <p:cNvPr id="1048" name="Google Shape;1048;p80"/>
          <p:cNvSpPr txBox="1"/>
          <p:nvPr>
            <p:ph type="title"/>
          </p:nvPr>
        </p:nvSpPr>
        <p:spPr>
          <a:xfrm>
            <a:off x="685800" y="609600"/>
            <a:ext cx="6870600" cy="9906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br>
              <a:rPr b="0" i="0" lang="en-US" sz="4400" u="none">
                <a:solidFill>
                  <a:schemeClr val="dk1"/>
                </a:solidFill>
                <a:latin typeface="Calibri"/>
                <a:ea typeface="Calibri"/>
                <a:cs typeface="Calibri"/>
                <a:sym typeface="Calibri"/>
              </a:rPr>
            </a:br>
            <a:r>
              <a:rPr b="0" i="0" lang="en-US" sz="4400" u="none">
                <a:solidFill>
                  <a:schemeClr val="dk1"/>
                </a:solidFill>
                <a:latin typeface="Calibri"/>
                <a:ea typeface="Calibri"/>
                <a:cs typeface="Calibri"/>
                <a:sym typeface="Calibri"/>
              </a:rPr>
              <a:t> </a:t>
            </a:r>
            <a:br>
              <a:rPr b="0" i="0" lang="en-US" sz="4400" u="none">
                <a:solidFill>
                  <a:schemeClr val="dk1"/>
                </a:solidFill>
                <a:latin typeface="Calibri"/>
                <a:ea typeface="Calibri"/>
                <a:cs typeface="Calibri"/>
                <a:sym typeface="Calibri"/>
              </a:rPr>
            </a:br>
            <a:r>
              <a:rPr b="1" i="0" lang="en-US" sz="4400" u="none">
                <a:solidFill>
                  <a:schemeClr val="dk1"/>
                </a:solidFill>
                <a:latin typeface="Comic Sans MS"/>
                <a:ea typeface="Comic Sans MS"/>
                <a:cs typeface="Comic Sans MS"/>
                <a:sym typeface="Comic Sans MS"/>
              </a:rPr>
              <a:t> Enrolling at Bathgate?    </a:t>
            </a:r>
            <a:endParaRPr/>
          </a:p>
        </p:txBody>
      </p:sp>
      <p:sp>
        <p:nvSpPr>
          <p:cNvPr id="1049" name="Google Shape;1049;p80"/>
          <p:cNvSpPr txBox="1"/>
          <p:nvPr>
            <p:ph idx="1" type="body"/>
          </p:nvPr>
        </p:nvSpPr>
        <p:spPr>
          <a:xfrm>
            <a:off x="762000" y="1905000"/>
            <a:ext cx="7696200" cy="4191000"/>
          </a:xfrm>
          <a:prstGeom prst="rect">
            <a:avLst/>
          </a:prstGeom>
          <a:noFill/>
          <a:ln>
            <a:noFill/>
          </a:ln>
        </p:spPr>
        <p:txBody>
          <a:bodyPr anchorCtr="0" anchor="t" bIns="45700" lIns="91425" spcFirstLastPara="1" rIns="91425" wrap="square" tIns="45700">
            <a:noAutofit/>
          </a:bodyPr>
          <a:lstStyle/>
          <a:p>
            <a:pPr indent="-311150" lvl="0" marL="342900" marR="0" rtl="0" algn="l">
              <a:lnSpc>
                <a:spcPct val="80000"/>
              </a:lnSpc>
              <a:spcBef>
                <a:spcPts val="0"/>
              </a:spcBef>
              <a:spcAft>
                <a:spcPts val="0"/>
              </a:spcAft>
              <a:buClr>
                <a:schemeClr val="dk1"/>
              </a:buClr>
              <a:buSzPts val="2700"/>
              <a:buFont typeface="Comic Sans MS"/>
              <a:buChar char="•"/>
            </a:pPr>
            <a:r>
              <a:rPr b="0" i="0" lang="en-US" sz="2700" u="none">
                <a:solidFill>
                  <a:schemeClr val="dk1"/>
                </a:solidFill>
                <a:latin typeface="Comic Sans MS"/>
                <a:ea typeface="Comic Sans MS"/>
                <a:cs typeface="Comic Sans MS"/>
                <a:sym typeface="Comic Sans MS"/>
              </a:rPr>
              <a:t>Bathgate is open to students residing in Bathgate or Viejo boundaries.</a:t>
            </a:r>
            <a:endParaRPr b="0" i="0" sz="2700" u="none">
              <a:solidFill>
                <a:schemeClr val="dk1"/>
              </a:solidFill>
              <a:latin typeface="Comic Sans MS"/>
              <a:ea typeface="Comic Sans MS"/>
              <a:cs typeface="Comic Sans MS"/>
              <a:sym typeface="Comic Sans MS"/>
            </a:endParaRPr>
          </a:p>
          <a:p>
            <a:pPr indent="0" lvl="0" marL="457200" marR="0" rtl="0" algn="l">
              <a:lnSpc>
                <a:spcPct val="80000"/>
              </a:lnSpc>
              <a:spcBef>
                <a:spcPts val="0"/>
              </a:spcBef>
              <a:spcAft>
                <a:spcPts val="0"/>
              </a:spcAft>
              <a:buNone/>
            </a:pPr>
            <a:r>
              <a:t/>
            </a:r>
            <a:endParaRPr sz="2700">
              <a:latin typeface="Comic Sans MS"/>
              <a:ea typeface="Comic Sans MS"/>
              <a:cs typeface="Comic Sans MS"/>
              <a:sym typeface="Comic Sans MS"/>
            </a:endParaRPr>
          </a:p>
          <a:p>
            <a:pPr indent="-311150" lvl="0" marL="342900" marR="0" rtl="0" algn="l">
              <a:lnSpc>
                <a:spcPct val="80000"/>
              </a:lnSpc>
              <a:spcBef>
                <a:spcPts val="640"/>
              </a:spcBef>
              <a:spcAft>
                <a:spcPts val="0"/>
              </a:spcAft>
              <a:buClr>
                <a:schemeClr val="dk1"/>
              </a:buClr>
              <a:buSzPts val="2700"/>
              <a:buFont typeface="Comic Sans MS"/>
              <a:buChar char="•"/>
            </a:pPr>
            <a:r>
              <a:rPr b="0" i="0" lang="en-US" sz="2700" u="none">
                <a:solidFill>
                  <a:schemeClr val="dk1"/>
                </a:solidFill>
                <a:latin typeface="Comic Sans MS"/>
                <a:ea typeface="Comic Sans MS"/>
                <a:cs typeface="Comic Sans MS"/>
                <a:sym typeface="Comic Sans MS"/>
              </a:rPr>
              <a:t>School of Choice applications are available on the CUSD website. In order to apply, the student must first register at their home school to obtain their 7 digit ID number.</a:t>
            </a:r>
            <a:endParaRPr b="0" i="0" sz="2700" u="none">
              <a:solidFill>
                <a:schemeClr val="dk1"/>
              </a:solidFill>
              <a:latin typeface="Comic Sans MS"/>
              <a:ea typeface="Comic Sans MS"/>
              <a:cs typeface="Comic Sans MS"/>
              <a:sym typeface="Comic Sans MS"/>
            </a:endParaRPr>
          </a:p>
          <a:p>
            <a:pPr indent="0" lvl="0" marL="457200" marR="0" rtl="0" algn="l">
              <a:lnSpc>
                <a:spcPct val="80000"/>
              </a:lnSpc>
              <a:spcBef>
                <a:spcPts val="640"/>
              </a:spcBef>
              <a:spcAft>
                <a:spcPts val="0"/>
              </a:spcAft>
              <a:buNone/>
            </a:pPr>
            <a:r>
              <a:t/>
            </a:r>
            <a:endParaRPr sz="2700">
              <a:latin typeface="Comic Sans MS"/>
              <a:ea typeface="Comic Sans MS"/>
              <a:cs typeface="Comic Sans MS"/>
              <a:sym typeface="Comic Sans MS"/>
            </a:endParaRPr>
          </a:p>
          <a:p>
            <a:pPr indent="-311150" lvl="0" marL="342900" marR="0" rtl="0" algn="l">
              <a:lnSpc>
                <a:spcPct val="80000"/>
              </a:lnSpc>
              <a:spcBef>
                <a:spcPts val="640"/>
              </a:spcBef>
              <a:spcAft>
                <a:spcPts val="0"/>
              </a:spcAft>
              <a:buClr>
                <a:schemeClr val="dk1"/>
              </a:buClr>
              <a:buSzPts val="2700"/>
              <a:buFont typeface="Comic Sans MS"/>
              <a:buChar char="•"/>
            </a:pPr>
            <a:r>
              <a:rPr b="0" i="0" lang="en-US" sz="2700" u="none">
                <a:solidFill>
                  <a:schemeClr val="dk1"/>
                </a:solidFill>
                <a:latin typeface="Comic Sans MS"/>
                <a:ea typeface="Comic Sans MS"/>
                <a:cs typeface="Comic Sans MS"/>
                <a:sym typeface="Comic Sans MS"/>
              </a:rPr>
              <a:t>Bus transportation from Viejo is available.</a:t>
            </a:r>
            <a:endParaRPr sz="27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3" name="Shape 1053"/>
        <p:cNvGrpSpPr/>
        <p:nvPr/>
      </p:nvGrpSpPr>
      <p:grpSpPr>
        <a:xfrm>
          <a:off x="0" y="0"/>
          <a:ext cx="0" cy="0"/>
          <a:chOff x="0" y="0"/>
          <a:chExt cx="0" cy="0"/>
        </a:xfrm>
      </p:grpSpPr>
      <p:sp>
        <p:nvSpPr>
          <p:cNvPr id="1054" name="Google Shape;1054;p81"/>
          <p:cNvSpPr txBox="1"/>
          <p:nvPr>
            <p:ph type="title"/>
          </p:nvPr>
        </p:nvSpPr>
        <p:spPr>
          <a:xfrm>
            <a:off x="304800" y="533400"/>
            <a:ext cx="8305800" cy="914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Registering for Kindergarten</a:t>
            </a:r>
            <a:endParaRPr/>
          </a:p>
        </p:txBody>
      </p:sp>
      <p:sp>
        <p:nvSpPr>
          <p:cNvPr id="1055" name="Google Shape;1055;p81"/>
          <p:cNvSpPr txBox="1"/>
          <p:nvPr>
            <p:ph idx="1" type="body"/>
          </p:nvPr>
        </p:nvSpPr>
        <p:spPr>
          <a:xfrm>
            <a:off x="609600" y="1600200"/>
            <a:ext cx="7696200" cy="47448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1"/>
              </a:buClr>
              <a:buSzPts val="3200"/>
              <a:buFont typeface="Comic Sans MS"/>
              <a:buNone/>
            </a:pPr>
            <a:r>
              <a:rPr b="1" lang="en-US" sz="3100">
                <a:latin typeface="Comic Sans MS"/>
                <a:ea typeface="Comic Sans MS"/>
                <a:cs typeface="Comic Sans MS"/>
                <a:sym typeface="Comic Sans MS"/>
              </a:rPr>
              <a:t>Registration instructions and forms can be found on the Bathgate Website</a:t>
            </a:r>
            <a:endParaRPr b="1" sz="3100">
              <a:latin typeface="Comic Sans MS"/>
              <a:ea typeface="Comic Sans MS"/>
              <a:cs typeface="Comic Sans MS"/>
              <a:sym typeface="Comic Sans MS"/>
            </a:endParaRPr>
          </a:p>
          <a:p>
            <a:pPr indent="0" lvl="0" marL="0" marR="0" rtl="0" algn="ctr">
              <a:lnSpc>
                <a:spcPct val="80000"/>
              </a:lnSpc>
              <a:spcBef>
                <a:spcPts val="0"/>
              </a:spcBef>
              <a:spcAft>
                <a:spcPts val="0"/>
              </a:spcAft>
              <a:buClr>
                <a:schemeClr val="dk1"/>
              </a:buClr>
              <a:buSzPts val="3200"/>
              <a:buFont typeface="Comic Sans MS"/>
              <a:buNone/>
            </a:pPr>
            <a:r>
              <a:rPr b="1" i="0" lang="en-US" sz="3100" u="none">
                <a:solidFill>
                  <a:schemeClr val="dk1"/>
                </a:solidFill>
                <a:latin typeface="Comic Sans MS"/>
                <a:ea typeface="Comic Sans MS"/>
                <a:cs typeface="Comic Sans MS"/>
                <a:sym typeface="Comic Sans MS"/>
              </a:rPr>
              <a:t>Registration is a two-step process!</a:t>
            </a:r>
            <a:endParaRPr b="0" i="0" sz="3100" u="none">
              <a:solidFill>
                <a:schemeClr val="dk1"/>
              </a:solidFill>
              <a:latin typeface="Comic Sans MS"/>
              <a:ea typeface="Comic Sans MS"/>
              <a:cs typeface="Comic Sans MS"/>
              <a:sym typeface="Comic Sans MS"/>
            </a:endParaRPr>
          </a:p>
          <a:p>
            <a:pPr indent="6350" lvl="0" marL="0" marR="0" rtl="0" algn="l">
              <a:lnSpc>
                <a:spcPct val="80000"/>
              </a:lnSpc>
              <a:spcBef>
                <a:spcPts val="560"/>
              </a:spcBef>
              <a:spcAft>
                <a:spcPts val="0"/>
              </a:spcAft>
              <a:buClr>
                <a:schemeClr val="dk1"/>
              </a:buClr>
              <a:buSzPts val="2700"/>
              <a:buFont typeface="Comic Sans MS"/>
              <a:buAutoNum type="arabicPeriod"/>
            </a:pPr>
            <a:r>
              <a:rPr b="0" i="0" lang="en-US" sz="2700" u="none">
                <a:solidFill>
                  <a:schemeClr val="dk1"/>
                </a:solidFill>
                <a:latin typeface="Comic Sans MS"/>
                <a:ea typeface="Comic Sans MS"/>
                <a:cs typeface="Comic Sans MS"/>
                <a:sym typeface="Comic Sans MS"/>
              </a:rPr>
              <a:t>Online registration with CUSD is now open</a:t>
            </a:r>
            <a:r>
              <a:rPr lang="en-US" sz="2700">
                <a:latin typeface="Comic Sans MS"/>
                <a:ea typeface="Comic Sans MS"/>
                <a:cs typeface="Comic Sans MS"/>
                <a:sym typeface="Comic Sans MS"/>
              </a:rPr>
              <a:t>- </a:t>
            </a:r>
            <a:endParaRPr sz="2700">
              <a:latin typeface="Comic Sans MS"/>
              <a:ea typeface="Comic Sans MS"/>
              <a:cs typeface="Comic Sans MS"/>
              <a:sym typeface="Comic Sans MS"/>
            </a:endParaRPr>
          </a:p>
          <a:p>
            <a:pPr indent="0" lvl="0" marL="457200" marR="0" rtl="0" algn="l">
              <a:lnSpc>
                <a:spcPct val="80000"/>
              </a:lnSpc>
              <a:spcBef>
                <a:spcPts val="560"/>
              </a:spcBef>
              <a:spcAft>
                <a:spcPts val="0"/>
              </a:spcAft>
              <a:buNone/>
            </a:pPr>
            <a:r>
              <a:rPr lang="en-US" sz="2700">
                <a:latin typeface="Comic Sans MS"/>
                <a:ea typeface="Comic Sans MS"/>
                <a:cs typeface="Comic Sans MS"/>
                <a:sym typeface="Comic Sans MS"/>
              </a:rPr>
              <a:t>go to </a:t>
            </a:r>
            <a:r>
              <a:rPr lang="en-US" sz="2700" u="sng">
                <a:solidFill>
                  <a:schemeClr val="hlink"/>
                </a:solidFill>
                <a:latin typeface="Comic Sans MS"/>
                <a:ea typeface="Comic Sans MS"/>
                <a:cs typeface="Comic Sans MS"/>
                <a:sym typeface="Comic Sans MS"/>
                <a:hlinkClick r:id="rId3"/>
              </a:rPr>
              <a:t>https://Bathgate.capousd.org</a:t>
            </a:r>
            <a:r>
              <a:rPr lang="en-US" sz="2700">
                <a:latin typeface="Comic Sans MS"/>
                <a:ea typeface="Comic Sans MS"/>
                <a:cs typeface="Comic Sans MS"/>
                <a:sym typeface="Comic Sans MS"/>
              </a:rPr>
              <a:t>.  Click on the “Registration” tab.  </a:t>
            </a:r>
            <a:endParaRPr sz="2700">
              <a:latin typeface="Comic Sans MS"/>
              <a:ea typeface="Comic Sans MS"/>
              <a:cs typeface="Comic Sans MS"/>
              <a:sym typeface="Comic Sans MS"/>
            </a:endParaRPr>
          </a:p>
          <a:p>
            <a:pPr indent="6350" lvl="0" marL="0" marR="0" rtl="0" algn="l">
              <a:lnSpc>
                <a:spcPct val="80000"/>
              </a:lnSpc>
              <a:spcBef>
                <a:spcPts val="560"/>
              </a:spcBef>
              <a:spcAft>
                <a:spcPts val="0"/>
              </a:spcAft>
              <a:buClr>
                <a:schemeClr val="dk1"/>
              </a:buClr>
              <a:buSzPts val="2700"/>
              <a:buFont typeface="Comic Sans MS"/>
              <a:buAutoNum type="arabicPeriod"/>
            </a:pPr>
            <a:r>
              <a:rPr b="0" i="0" lang="en-US" sz="2700" u="none">
                <a:solidFill>
                  <a:schemeClr val="dk1"/>
                </a:solidFill>
                <a:latin typeface="Comic Sans MS"/>
                <a:ea typeface="Comic Sans MS"/>
                <a:cs typeface="Comic Sans MS"/>
                <a:sym typeface="Comic Sans MS"/>
              </a:rPr>
              <a:t>Return completed registration packet to </a:t>
            </a:r>
            <a:endParaRPr b="0" i="0" sz="2700" u="none">
              <a:solidFill>
                <a:schemeClr val="dk1"/>
              </a:solidFill>
              <a:latin typeface="Comic Sans MS"/>
              <a:ea typeface="Comic Sans MS"/>
              <a:cs typeface="Comic Sans MS"/>
              <a:sym typeface="Comic Sans MS"/>
            </a:endParaRPr>
          </a:p>
          <a:p>
            <a:pPr indent="0" lvl="0" marL="457200" marR="0" rtl="0" algn="l">
              <a:lnSpc>
                <a:spcPct val="80000"/>
              </a:lnSpc>
              <a:spcBef>
                <a:spcPts val="560"/>
              </a:spcBef>
              <a:spcAft>
                <a:spcPts val="0"/>
              </a:spcAft>
              <a:buNone/>
            </a:pPr>
            <a:r>
              <a:rPr b="0" i="0" lang="en-US" sz="2700" u="none">
                <a:solidFill>
                  <a:schemeClr val="dk1"/>
                </a:solidFill>
                <a:latin typeface="Comic Sans MS"/>
                <a:ea typeface="Comic Sans MS"/>
                <a:cs typeface="Comic Sans MS"/>
                <a:sym typeface="Comic Sans MS"/>
              </a:rPr>
              <a:t>Bathgate  starting on </a:t>
            </a:r>
            <a:r>
              <a:rPr b="1" i="0" lang="en-US" sz="2700" u="none">
                <a:solidFill>
                  <a:schemeClr val="dk1"/>
                </a:solidFill>
                <a:highlight>
                  <a:schemeClr val="lt1"/>
                </a:highlight>
                <a:latin typeface="Comic Sans MS"/>
                <a:ea typeface="Comic Sans MS"/>
                <a:cs typeface="Comic Sans MS"/>
                <a:sym typeface="Comic Sans MS"/>
              </a:rPr>
              <a:t>February 2</a:t>
            </a:r>
            <a:r>
              <a:rPr b="1" lang="en-US" sz="2700">
                <a:highlight>
                  <a:schemeClr val="lt1"/>
                </a:highlight>
                <a:latin typeface="Comic Sans MS"/>
                <a:ea typeface="Comic Sans MS"/>
                <a:cs typeface="Comic Sans MS"/>
                <a:sym typeface="Comic Sans MS"/>
              </a:rPr>
              <a:t>9</a:t>
            </a:r>
            <a:r>
              <a:rPr b="1" i="0" lang="en-US" sz="2700" u="none">
                <a:solidFill>
                  <a:schemeClr val="dk1"/>
                </a:solidFill>
                <a:highlight>
                  <a:schemeClr val="lt1"/>
                </a:highlight>
                <a:latin typeface="Comic Sans MS"/>
                <a:ea typeface="Comic Sans MS"/>
                <a:cs typeface="Comic Sans MS"/>
                <a:sym typeface="Comic Sans MS"/>
              </a:rPr>
              <a:t>, 202</a:t>
            </a:r>
            <a:r>
              <a:rPr b="1" lang="en-US" sz="2700">
                <a:highlight>
                  <a:schemeClr val="lt1"/>
                </a:highlight>
                <a:latin typeface="Comic Sans MS"/>
                <a:ea typeface="Comic Sans MS"/>
                <a:cs typeface="Comic Sans MS"/>
                <a:sym typeface="Comic Sans MS"/>
              </a:rPr>
              <a:t>4</a:t>
            </a:r>
            <a:r>
              <a:rPr b="0" i="0" lang="en-US" sz="2700" u="none">
                <a:solidFill>
                  <a:schemeClr val="dk1"/>
                </a:solidFill>
                <a:highlight>
                  <a:schemeClr val="lt1"/>
                </a:highlight>
                <a:latin typeface="Comic Sans MS"/>
                <a:ea typeface="Comic Sans MS"/>
                <a:cs typeface="Comic Sans MS"/>
                <a:sym typeface="Comic Sans MS"/>
              </a:rPr>
              <a:t> between </a:t>
            </a:r>
            <a:r>
              <a:rPr b="1" i="0" lang="en-US" sz="2700" u="none">
                <a:solidFill>
                  <a:schemeClr val="dk1"/>
                </a:solidFill>
                <a:highlight>
                  <a:srgbClr val="FFFF00"/>
                </a:highlight>
                <a:latin typeface="Comic Sans MS"/>
                <a:ea typeface="Comic Sans MS"/>
                <a:cs typeface="Comic Sans MS"/>
                <a:sym typeface="Comic Sans MS"/>
              </a:rPr>
              <a:t>9:00 am – 1:00 pm</a:t>
            </a:r>
            <a:r>
              <a:rPr b="1" i="0" lang="en-US" sz="2700" u="none">
                <a:solidFill>
                  <a:schemeClr val="dk1"/>
                </a:solidFill>
                <a:highlight>
                  <a:schemeClr val="lt1"/>
                </a:highlight>
                <a:latin typeface="Comic Sans MS"/>
                <a:ea typeface="Comic Sans MS"/>
                <a:cs typeface="Comic Sans MS"/>
                <a:sym typeface="Comic Sans MS"/>
              </a:rPr>
              <a:t> </a:t>
            </a:r>
            <a:r>
              <a:rPr b="0" i="0" lang="en-US" sz="2700" u="none">
                <a:solidFill>
                  <a:schemeClr val="dk1"/>
                </a:solidFill>
                <a:highlight>
                  <a:schemeClr val="lt1"/>
                </a:highlight>
                <a:latin typeface="Comic Sans MS"/>
                <a:ea typeface="Comic Sans MS"/>
                <a:cs typeface="Comic Sans MS"/>
                <a:sym typeface="Comic Sans MS"/>
              </a:rPr>
              <a:t>along with:</a:t>
            </a:r>
            <a:endParaRPr sz="3100">
              <a:highlight>
                <a:schemeClr val="lt1"/>
              </a:highlight>
            </a:endParaRPr>
          </a:p>
          <a:p>
            <a:pPr indent="-400050" lvl="0" marL="1828800" marR="0" rtl="0" algn="l">
              <a:lnSpc>
                <a:spcPct val="80000"/>
              </a:lnSpc>
              <a:spcBef>
                <a:spcPts val="560"/>
              </a:spcBef>
              <a:spcAft>
                <a:spcPts val="0"/>
              </a:spcAft>
              <a:buClr>
                <a:schemeClr val="dk1"/>
              </a:buClr>
              <a:buSzPts val="2700"/>
              <a:buFont typeface="Comic Sans MS"/>
              <a:buChar char="-"/>
            </a:pPr>
            <a:r>
              <a:rPr b="0" i="0" lang="en-US" sz="2700" u="none" cap="none" strike="noStrike">
                <a:solidFill>
                  <a:schemeClr val="dk1"/>
                </a:solidFill>
                <a:latin typeface="Comic Sans MS"/>
                <a:ea typeface="Comic Sans MS"/>
                <a:cs typeface="Comic Sans MS"/>
                <a:sym typeface="Comic Sans MS"/>
              </a:rPr>
              <a:t>Online registration print-out</a:t>
            </a:r>
            <a:endParaRPr sz="2300"/>
          </a:p>
          <a:p>
            <a:pPr indent="0" lvl="0" marL="1371600" marR="0" rtl="0" algn="l">
              <a:lnSpc>
                <a:spcPct val="80000"/>
              </a:lnSpc>
              <a:spcBef>
                <a:spcPts val="560"/>
              </a:spcBef>
              <a:spcAft>
                <a:spcPts val="0"/>
              </a:spcAft>
              <a:buNone/>
            </a:pPr>
            <a:r>
              <a:rPr lang="en-US" sz="2700">
                <a:latin typeface="Comic Sans MS"/>
                <a:ea typeface="Comic Sans MS"/>
                <a:cs typeface="Comic Sans MS"/>
                <a:sym typeface="Comic Sans MS"/>
              </a:rPr>
              <a:t> </a:t>
            </a:r>
            <a:r>
              <a:rPr lang="en-US" sz="2700">
                <a:latin typeface="Comic Sans MS"/>
                <a:ea typeface="Comic Sans MS"/>
                <a:cs typeface="Comic Sans MS"/>
                <a:sym typeface="Comic Sans MS"/>
              </a:rPr>
              <a:t>- </a:t>
            </a:r>
            <a:r>
              <a:rPr lang="en-US" sz="2700">
                <a:latin typeface="Comic Sans MS"/>
                <a:ea typeface="Comic Sans MS"/>
                <a:cs typeface="Comic Sans MS"/>
                <a:sym typeface="Comic Sans MS"/>
              </a:rPr>
              <a:t> R</a:t>
            </a:r>
            <a:r>
              <a:rPr b="0" i="0" lang="en-US" sz="2700" u="none" cap="none" strike="noStrike">
                <a:solidFill>
                  <a:schemeClr val="dk1"/>
                </a:solidFill>
                <a:latin typeface="Comic Sans MS"/>
                <a:ea typeface="Comic Sans MS"/>
                <a:cs typeface="Comic Sans MS"/>
                <a:sym typeface="Comic Sans MS"/>
              </a:rPr>
              <a:t>equired </a:t>
            </a:r>
            <a:r>
              <a:rPr lang="en-US" sz="2700">
                <a:latin typeface="Comic Sans MS"/>
                <a:ea typeface="Comic Sans MS"/>
                <a:cs typeface="Comic Sans MS"/>
                <a:sym typeface="Comic Sans MS"/>
              </a:rPr>
              <a:t>d</a:t>
            </a:r>
            <a:r>
              <a:rPr b="0" i="0" lang="en-US" sz="2700" u="none" cap="none" strike="noStrike">
                <a:solidFill>
                  <a:schemeClr val="dk1"/>
                </a:solidFill>
                <a:latin typeface="Comic Sans MS"/>
                <a:ea typeface="Comic Sans MS"/>
                <a:cs typeface="Comic Sans MS"/>
                <a:sym typeface="Comic Sans MS"/>
              </a:rPr>
              <a:t>ocuments</a:t>
            </a:r>
            <a:endParaRPr sz="23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9" name="Shape 1059"/>
        <p:cNvGrpSpPr/>
        <p:nvPr/>
      </p:nvGrpSpPr>
      <p:grpSpPr>
        <a:xfrm>
          <a:off x="0" y="0"/>
          <a:ext cx="0" cy="0"/>
          <a:chOff x="0" y="0"/>
          <a:chExt cx="0" cy="0"/>
        </a:xfrm>
      </p:grpSpPr>
      <p:sp>
        <p:nvSpPr>
          <p:cNvPr id="1060" name="Google Shape;1060;p82"/>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Required Documents for School Enrollment</a:t>
            </a:r>
            <a:endParaRPr/>
          </a:p>
        </p:txBody>
      </p:sp>
      <p:sp>
        <p:nvSpPr>
          <p:cNvPr id="1061" name="Google Shape;1061;p82"/>
          <p:cNvSpPr txBox="1"/>
          <p:nvPr>
            <p:ph idx="1" type="body"/>
          </p:nvPr>
        </p:nvSpPr>
        <p:spPr>
          <a:xfrm>
            <a:off x="685800" y="1828800"/>
            <a:ext cx="7696200" cy="365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Comic Sans MS"/>
              <a:buChar char="•"/>
            </a:pPr>
            <a:r>
              <a:rPr b="1" i="0" lang="en-US" sz="2700" u="none">
                <a:solidFill>
                  <a:schemeClr val="dk1"/>
                </a:solidFill>
                <a:latin typeface="Comic Sans MS"/>
                <a:ea typeface="Comic Sans MS"/>
                <a:cs typeface="Comic Sans MS"/>
                <a:sym typeface="Comic Sans MS"/>
              </a:rPr>
              <a:t>Birth Certificate</a:t>
            </a:r>
            <a:r>
              <a:rPr b="0" i="0" lang="en-US" sz="2700" u="none">
                <a:solidFill>
                  <a:schemeClr val="dk1"/>
                </a:solidFill>
                <a:latin typeface="Comic Sans MS"/>
                <a:ea typeface="Comic Sans MS"/>
                <a:cs typeface="Comic Sans MS"/>
                <a:sym typeface="Comic Sans MS"/>
              </a:rPr>
              <a:t> </a:t>
            </a:r>
            <a:r>
              <a:rPr b="0" i="0" lang="en-US" sz="2300" u="none">
                <a:solidFill>
                  <a:schemeClr val="dk1"/>
                </a:solidFill>
                <a:latin typeface="Comic Sans MS"/>
                <a:ea typeface="Comic Sans MS"/>
                <a:cs typeface="Comic Sans MS"/>
                <a:sym typeface="Comic Sans MS"/>
              </a:rPr>
              <a:t>(County/State Copy)  Student MUST be five years old by September 1, 20</a:t>
            </a:r>
            <a:r>
              <a:rPr lang="en-US" sz="2300">
                <a:latin typeface="Comic Sans MS"/>
                <a:ea typeface="Comic Sans MS"/>
                <a:cs typeface="Comic Sans MS"/>
                <a:sym typeface="Comic Sans MS"/>
              </a:rPr>
              <a:t>24</a:t>
            </a:r>
            <a:endParaRPr sz="3100"/>
          </a:p>
          <a:p>
            <a:pPr indent="-342900" lvl="0" marL="342900" marR="0" rtl="0" algn="l">
              <a:lnSpc>
                <a:spcPct val="90000"/>
              </a:lnSpc>
              <a:spcBef>
                <a:spcPts val="560"/>
              </a:spcBef>
              <a:spcAft>
                <a:spcPts val="0"/>
              </a:spcAft>
              <a:buClr>
                <a:schemeClr val="dk1"/>
              </a:buClr>
              <a:buSzPts val="2800"/>
              <a:buFont typeface="Comic Sans MS"/>
              <a:buChar char="•"/>
            </a:pPr>
            <a:r>
              <a:rPr b="1" i="0" lang="en-US" sz="2700" u="none">
                <a:solidFill>
                  <a:schemeClr val="dk1"/>
                </a:solidFill>
                <a:latin typeface="Comic Sans MS"/>
                <a:ea typeface="Comic Sans MS"/>
                <a:cs typeface="Comic Sans MS"/>
                <a:sym typeface="Comic Sans MS"/>
              </a:rPr>
              <a:t>Proof of Residency</a:t>
            </a:r>
            <a:r>
              <a:rPr b="0" i="0" lang="en-US" sz="2700" u="none">
                <a:solidFill>
                  <a:schemeClr val="dk1"/>
                </a:solidFill>
                <a:latin typeface="Comic Sans MS"/>
                <a:ea typeface="Comic Sans MS"/>
                <a:cs typeface="Comic Sans MS"/>
                <a:sym typeface="Comic Sans MS"/>
              </a:rPr>
              <a:t> </a:t>
            </a:r>
            <a:r>
              <a:rPr b="0" i="0" lang="en-US" sz="2300" u="none">
                <a:solidFill>
                  <a:schemeClr val="dk1"/>
                </a:solidFill>
                <a:latin typeface="Comic Sans MS"/>
                <a:ea typeface="Comic Sans MS"/>
                <a:cs typeface="Comic Sans MS"/>
                <a:sym typeface="Comic Sans MS"/>
              </a:rPr>
              <a:t>(Current utility bill AND rental agreement/escrow documents)</a:t>
            </a:r>
            <a:endParaRPr sz="3100"/>
          </a:p>
          <a:p>
            <a:pPr indent="-336550" lvl="0" marL="342900" marR="0" rtl="0" algn="l">
              <a:lnSpc>
                <a:spcPct val="90000"/>
              </a:lnSpc>
              <a:spcBef>
                <a:spcPts val="560"/>
              </a:spcBef>
              <a:spcAft>
                <a:spcPts val="0"/>
              </a:spcAft>
              <a:buClr>
                <a:schemeClr val="dk1"/>
              </a:buClr>
              <a:buSzPts val="2700"/>
              <a:buFont typeface="Comic Sans MS"/>
              <a:buChar char="•"/>
            </a:pPr>
            <a:r>
              <a:rPr b="1" i="0" lang="en-US" sz="2700" u="none">
                <a:solidFill>
                  <a:schemeClr val="dk1"/>
                </a:solidFill>
                <a:latin typeface="Comic Sans MS"/>
                <a:ea typeface="Comic Sans MS"/>
                <a:cs typeface="Comic Sans MS"/>
                <a:sym typeface="Comic Sans MS"/>
              </a:rPr>
              <a:t>Immunization Record</a:t>
            </a:r>
            <a:r>
              <a:rPr b="0" i="0" lang="en-US" sz="2700" u="none">
                <a:solidFill>
                  <a:schemeClr val="dk1"/>
                </a:solidFill>
                <a:latin typeface="Comic Sans MS"/>
                <a:ea typeface="Comic Sans MS"/>
                <a:cs typeface="Comic Sans MS"/>
                <a:sym typeface="Comic Sans MS"/>
              </a:rPr>
              <a:t> </a:t>
            </a:r>
            <a:endParaRPr sz="3100"/>
          </a:p>
          <a:p>
            <a:pPr indent="-336550" lvl="0" marL="342900" marR="0" rtl="0" algn="l">
              <a:lnSpc>
                <a:spcPct val="90000"/>
              </a:lnSpc>
              <a:spcBef>
                <a:spcPts val="480"/>
              </a:spcBef>
              <a:spcAft>
                <a:spcPts val="0"/>
              </a:spcAft>
              <a:buClr>
                <a:schemeClr val="dk1"/>
              </a:buClr>
              <a:buSzPts val="2300"/>
              <a:buFont typeface="Comic Sans MS"/>
              <a:buChar char="•"/>
            </a:pPr>
            <a:r>
              <a:rPr b="0" i="0" lang="en-US" sz="2300" u="none">
                <a:solidFill>
                  <a:schemeClr val="dk1"/>
                </a:solidFill>
                <a:latin typeface="Comic Sans MS"/>
                <a:ea typeface="Comic Sans MS"/>
                <a:cs typeface="Comic Sans MS"/>
                <a:sym typeface="Comic Sans MS"/>
              </a:rPr>
              <a:t>(CA Yellow Card or other State record)</a:t>
            </a:r>
            <a:endParaRPr sz="3100"/>
          </a:p>
          <a:p>
            <a:pPr indent="-336550" lvl="0" marL="342900" marR="0" rtl="0" algn="l">
              <a:lnSpc>
                <a:spcPct val="90000"/>
              </a:lnSpc>
              <a:spcBef>
                <a:spcPts val="560"/>
              </a:spcBef>
              <a:spcAft>
                <a:spcPts val="0"/>
              </a:spcAft>
              <a:buClr>
                <a:schemeClr val="dk1"/>
              </a:buClr>
              <a:buSzPts val="2700"/>
              <a:buFont typeface="Comic Sans MS"/>
              <a:buChar char="•"/>
            </a:pPr>
            <a:r>
              <a:rPr b="1" i="0" lang="en-US" sz="2700" u="none">
                <a:solidFill>
                  <a:schemeClr val="dk1"/>
                </a:solidFill>
                <a:latin typeface="Comic Sans MS"/>
                <a:ea typeface="Comic Sans MS"/>
                <a:cs typeface="Comic Sans MS"/>
                <a:sym typeface="Comic Sans MS"/>
              </a:rPr>
              <a:t>YMCA</a:t>
            </a:r>
            <a:r>
              <a:rPr b="0" i="0" lang="en-US" sz="2700" u="none">
                <a:solidFill>
                  <a:schemeClr val="dk1"/>
                </a:solidFill>
                <a:latin typeface="Comic Sans MS"/>
                <a:ea typeface="Comic Sans MS"/>
                <a:cs typeface="Comic Sans MS"/>
                <a:sym typeface="Comic Sans MS"/>
              </a:rPr>
              <a:t> Enrollment Confirmation </a:t>
            </a:r>
            <a:endParaRPr sz="3100"/>
          </a:p>
          <a:p>
            <a:pPr indent="-342900" lvl="0" marL="342900" marR="0" rtl="0" algn="l">
              <a:lnSpc>
                <a:spcPct val="90000"/>
              </a:lnSpc>
              <a:spcBef>
                <a:spcPts val="480"/>
              </a:spcBef>
              <a:spcAft>
                <a:spcPts val="0"/>
              </a:spcAft>
              <a:buClr>
                <a:schemeClr val="dk1"/>
              </a:buClr>
              <a:buSzPts val="2400"/>
              <a:buFont typeface="Comic Sans MS"/>
              <a:buNone/>
            </a:pPr>
            <a:r>
              <a:rPr b="0" i="0" lang="en-US" sz="2300" u="none">
                <a:solidFill>
                  <a:schemeClr val="dk1"/>
                </a:solidFill>
                <a:latin typeface="Comic Sans MS"/>
                <a:ea typeface="Comic Sans MS"/>
                <a:cs typeface="Comic Sans MS"/>
                <a:sym typeface="Comic Sans MS"/>
              </a:rPr>
              <a:t>	(if applicable)</a:t>
            </a:r>
            <a:endParaRPr b="0" i="0" sz="2300" u="none">
              <a:solidFill>
                <a:schemeClr val="dk1"/>
              </a:solidFill>
              <a:latin typeface="Comic Sans MS"/>
              <a:ea typeface="Comic Sans MS"/>
              <a:cs typeface="Comic Sans MS"/>
              <a:sym typeface="Comic Sans MS"/>
            </a:endParaRPr>
          </a:p>
          <a:p>
            <a:pPr indent="-400050" lvl="0" marL="457200" marR="0" rtl="0" algn="l">
              <a:lnSpc>
                <a:spcPct val="90000"/>
              </a:lnSpc>
              <a:spcBef>
                <a:spcPts val="480"/>
              </a:spcBef>
              <a:spcAft>
                <a:spcPts val="0"/>
              </a:spcAft>
              <a:buSzPts val="2700"/>
              <a:buFont typeface="Comic Sans MS"/>
              <a:buChar char="●"/>
            </a:pPr>
            <a:r>
              <a:rPr b="1" lang="en-US" sz="2700">
                <a:latin typeface="Comic Sans MS"/>
                <a:ea typeface="Comic Sans MS"/>
                <a:cs typeface="Comic Sans MS"/>
                <a:sym typeface="Comic Sans MS"/>
              </a:rPr>
              <a:t>Parent Identification</a:t>
            </a:r>
            <a:endParaRPr b="1" sz="2700">
              <a:latin typeface="Comic Sans MS"/>
              <a:ea typeface="Comic Sans MS"/>
              <a:cs typeface="Comic Sans MS"/>
              <a:sym typeface="Comic Sans M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7" name="Shape 887"/>
        <p:cNvGrpSpPr/>
        <p:nvPr/>
      </p:nvGrpSpPr>
      <p:grpSpPr>
        <a:xfrm>
          <a:off x="0" y="0"/>
          <a:ext cx="0" cy="0"/>
          <a:chOff x="0" y="0"/>
          <a:chExt cx="0" cy="0"/>
        </a:xfrm>
      </p:grpSpPr>
      <p:sp>
        <p:nvSpPr>
          <p:cNvPr id="888" name="Google Shape;888;p56"/>
          <p:cNvSpPr txBox="1"/>
          <p:nvPr>
            <p:ph type="title"/>
          </p:nvPr>
        </p:nvSpPr>
        <p:spPr>
          <a:xfrm>
            <a:off x="2133600" y="457200"/>
            <a:ext cx="4572000" cy="838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Agenda</a:t>
            </a:r>
            <a:endParaRPr b="1">
              <a:latin typeface="Comic Sans MS"/>
              <a:ea typeface="Comic Sans MS"/>
              <a:cs typeface="Comic Sans MS"/>
              <a:sym typeface="Comic Sans MS"/>
            </a:endParaRPr>
          </a:p>
        </p:txBody>
      </p:sp>
      <p:sp>
        <p:nvSpPr>
          <p:cNvPr id="889" name="Google Shape;889;p56"/>
          <p:cNvSpPr txBox="1"/>
          <p:nvPr>
            <p:ph idx="1" type="body"/>
          </p:nvPr>
        </p:nvSpPr>
        <p:spPr>
          <a:xfrm>
            <a:off x="1066800" y="1371600"/>
            <a:ext cx="7315200" cy="4572000"/>
          </a:xfrm>
          <a:prstGeom prst="rect">
            <a:avLst/>
          </a:prstGeom>
          <a:noFill/>
          <a:ln>
            <a:noFill/>
          </a:ln>
        </p:spPr>
        <p:txBody>
          <a:bodyPr anchorCtr="0" anchor="t" bIns="45700" lIns="91425" spcFirstLastPara="1" rIns="91425" wrap="square" tIns="45700">
            <a:noAutofit/>
          </a:bodyPr>
          <a:lstStyle/>
          <a:p>
            <a:pPr indent="0" lvl="0" marL="457200" marR="0" rtl="0" algn="l">
              <a:lnSpc>
                <a:spcPct val="80000"/>
              </a:lnSpc>
              <a:spcBef>
                <a:spcPts val="0"/>
              </a:spcBef>
              <a:spcAft>
                <a:spcPts val="0"/>
              </a:spcAft>
              <a:buNone/>
            </a:pPr>
            <a:r>
              <a:t/>
            </a:r>
            <a:endParaRPr>
              <a:latin typeface="Comic Sans MS"/>
              <a:ea typeface="Comic Sans MS"/>
              <a:cs typeface="Comic Sans MS"/>
              <a:sym typeface="Comic Sans MS"/>
            </a:endParaRPr>
          </a:p>
          <a:p>
            <a:pPr indent="-342900" lvl="0" marL="342900" marR="0" rtl="0" algn="l">
              <a:lnSpc>
                <a:spcPct val="80000"/>
              </a:lnSpc>
              <a:spcBef>
                <a:spcPts val="0"/>
              </a:spcBef>
              <a:spcAft>
                <a:spcPts val="0"/>
              </a:spcAft>
              <a:buClr>
                <a:schemeClr val="dk1"/>
              </a:buClr>
              <a:buSzPts val="3200"/>
              <a:buFont typeface="Comic Sans MS"/>
              <a:buChar char="•"/>
            </a:pPr>
            <a:r>
              <a:rPr b="0" i="0" lang="en-US" sz="3200" u="none" cap="none" strike="noStrike">
                <a:solidFill>
                  <a:schemeClr val="dk1"/>
                </a:solidFill>
                <a:latin typeface="Comic Sans MS"/>
                <a:ea typeface="Comic Sans MS"/>
                <a:cs typeface="Comic Sans MS"/>
                <a:sym typeface="Comic Sans MS"/>
              </a:rPr>
              <a:t>Welcome</a:t>
            </a:r>
            <a:r>
              <a:rPr lang="en-US">
                <a:latin typeface="Comic Sans MS"/>
                <a:ea typeface="Comic Sans MS"/>
                <a:cs typeface="Comic Sans MS"/>
                <a:sym typeface="Comic Sans MS"/>
              </a:rPr>
              <a:t>/Introductions</a:t>
            </a:r>
            <a:endParaRPr/>
          </a:p>
          <a:p>
            <a:pPr indent="-342900" lvl="0" marL="342900" marR="0" rtl="0" algn="l">
              <a:lnSpc>
                <a:spcPct val="80000"/>
              </a:lnSpc>
              <a:spcBef>
                <a:spcPts val="640"/>
              </a:spcBef>
              <a:spcAft>
                <a:spcPts val="0"/>
              </a:spcAft>
              <a:buClr>
                <a:schemeClr val="dk1"/>
              </a:buClr>
              <a:buSzPts val="3200"/>
              <a:buFont typeface="Comic Sans MS"/>
              <a:buChar char="•"/>
            </a:pPr>
            <a:r>
              <a:rPr b="0" i="0" lang="en-US" sz="3200" u="none" cap="none" strike="noStrike">
                <a:solidFill>
                  <a:schemeClr val="dk1"/>
                </a:solidFill>
                <a:latin typeface="Comic Sans MS"/>
                <a:ea typeface="Comic Sans MS"/>
                <a:cs typeface="Comic Sans MS"/>
                <a:sym typeface="Comic Sans MS"/>
              </a:rPr>
              <a:t>Kinder Readiness </a:t>
            </a:r>
            <a:endParaRPr/>
          </a:p>
          <a:p>
            <a:pPr indent="-342900" lvl="0" marL="342900" marR="0" rtl="0" algn="l">
              <a:lnSpc>
                <a:spcPct val="80000"/>
              </a:lnSpc>
              <a:spcBef>
                <a:spcPts val="640"/>
              </a:spcBef>
              <a:spcAft>
                <a:spcPts val="0"/>
              </a:spcAft>
              <a:buClr>
                <a:schemeClr val="dk1"/>
              </a:buClr>
              <a:buSzPts val="3200"/>
              <a:buFont typeface="Comic Sans MS"/>
              <a:buChar char="•"/>
            </a:pPr>
            <a:r>
              <a:rPr b="0" i="0" lang="en-US" sz="3200" u="none" cap="none" strike="noStrike">
                <a:solidFill>
                  <a:schemeClr val="dk1"/>
                </a:solidFill>
                <a:latin typeface="Comic Sans MS"/>
                <a:ea typeface="Comic Sans MS"/>
                <a:cs typeface="Comic Sans MS"/>
                <a:sym typeface="Comic Sans MS"/>
              </a:rPr>
              <a:t>Overview of Kinder Program</a:t>
            </a:r>
            <a:endParaRPr/>
          </a:p>
          <a:p>
            <a:pPr indent="-342900" lvl="0" marL="342900" marR="0" rtl="0" algn="l">
              <a:lnSpc>
                <a:spcPct val="80000"/>
              </a:lnSpc>
              <a:spcBef>
                <a:spcPts val="640"/>
              </a:spcBef>
              <a:spcAft>
                <a:spcPts val="0"/>
              </a:spcAft>
              <a:buClr>
                <a:schemeClr val="dk1"/>
              </a:buClr>
              <a:buSzPts val="3200"/>
              <a:buFont typeface="Comic Sans MS"/>
              <a:buChar char="•"/>
            </a:pPr>
            <a:r>
              <a:rPr b="0" i="0" lang="en-US" sz="3200" u="none" cap="none" strike="noStrike">
                <a:solidFill>
                  <a:schemeClr val="dk1"/>
                </a:solidFill>
                <a:latin typeface="Comic Sans MS"/>
                <a:ea typeface="Comic Sans MS"/>
                <a:cs typeface="Comic Sans MS"/>
                <a:sym typeface="Comic Sans MS"/>
              </a:rPr>
              <a:t>Registration Process </a:t>
            </a:r>
            <a:endParaRPr/>
          </a:p>
          <a:p>
            <a:pPr indent="-342900" lvl="0" marL="342900" marR="0" rtl="0" algn="l">
              <a:lnSpc>
                <a:spcPct val="80000"/>
              </a:lnSpc>
              <a:spcBef>
                <a:spcPts val="640"/>
              </a:spcBef>
              <a:spcAft>
                <a:spcPts val="0"/>
              </a:spcAft>
              <a:buClr>
                <a:schemeClr val="dk1"/>
              </a:buClr>
              <a:buSzPts val="3200"/>
              <a:buFont typeface="Comic Sans MS"/>
              <a:buChar char="•"/>
            </a:pPr>
            <a:r>
              <a:rPr b="0" i="0" lang="en-US" sz="3200" u="none" cap="none" strike="noStrike">
                <a:solidFill>
                  <a:schemeClr val="dk1"/>
                </a:solidFill>
                <a:latin typeface="Comic Sans MS"/>
                <a:ea typeface="Comic Sans MS"/>
                <a:cs typeface="Comic Sans MS"/>
                <a:sym typeface="Comic Sans MS"/>
              </a:rPr>
              <a:t>CUSD District Nurse – Ms. </a:t>
            </a:r>
            <a:r>
              <a:rPr lang="en-US">
                <a:latin typeface="Comic Sans MS"/>
                <a:ea typeface="Comic Sans MS"/>
                <a:cs typeface="Comic Sans MS"/>
                <a:sym typeface="Comic Sans MS"/>
              </a:rPr>
              <a:t>Kellman</a:t>
            </a:r>
            <a:endParaRPr/>
          </a:p>
          <a:p>
            <a:pPr indent="-342900" lvl="0" marL="342900" marR="0" rtl="0" algn="l">
              <a:lnSpc>
                <a:spcPct val="80000"/>
              </a:lnSpc>
              <a:spcBef>
                <a:spcPts val="640"/>
              </a:spcBef>
              <a:spcAft>
                <a:spcPts val="0"/>
              </a:spcAft>
              <a:buClr>
                <a:schemeClr val="dk1"/>
              </a:buClr>
              <a:buSzPts val="3200"/>
              <a:buFont typeface="Comic Sans MS"/>
              <a:buChar char="•"/>
            </a:pPr>
            <a:r>
              <a:rPr b="0" i="0" lang="en-US" sz="3200" u="none" cap="none" strike="noStrike">
                <a:solidFill>
                  <a:schemeClr val="dk1"/>
                </a:solidFill>
                <a:latin typeface="Comic Sans MS"/>
                <a:ea typeface="Comic Sans MS"/>
                <a:cs typeface="Comic Sans MS"/>
                <a:sym typeface="Comic Sans MS"/>
              </a:rPr>
              <a:t>Bathgate’s PTA </a:t>
            </a:r>
            <a:r>
              <a:rPr lang="en-US">
                <a:latin typeface="Comic Sans MS"/>
                <a:ea typeface="Comic Sans MS"/>
                <a:cs typeface="Comic Sans MS"/>
                <a:sym typeface="Comic Sans MS"/>
              </a:rPr>
              <a:t>- Tanya Berard</a:t>
            </a:r>
            <a:endParaRPr/>
          </a:p>
          <a:p>
            <a:pPr indent="-342900" lvl="0" marL="342900" marR="0" rtl="0" algn="l">
              <a:lnSpc>
                <a:spcPct val="80000"/>
              </a:lnSpc>
              <a:spcBef>
                <a:spcPts val="640"/>
              </a:spcBef>
              <a:spcAft>
                <a:spcPts val="0"/>
              </a:spcAft>
              <a:buClr>
                <a:schemeClr val="dk1"/>
              </a:buClr>
              <a:buSzPts val="3200"/>
              <a:buFont typeface="Comic Sans MS"/>
              <a:buChar char="•"/>
            </a:pPr>
            <a:r>
              <a:rPr b="0" i="0" lang="en-US" sz="3200" u="none" cap="none" strike="noStrike">
                <a:solidFill>
                  <a:schemeClr val="dk1"/>
                </a:solidFill>
                <a:latin typeface="Comic Sans MS"/>
                <a:ea typeface="Comic Sans MS"/>
                <a:cs typeface="Comic Sans MS"/>
                <a:sym typeface="Comic Sans MS"/>
              </a:rPr>
              <a:t>YMCA - </a:t>
            </a:r>
            <a:r>
              <a:rPr lang="en-US">
                <a:latin typeface="Comic Sans MS"/>
                <a:ea typeface="Comic Sans MS"/>
                <a:cs typeface="Comic Sans MS"/>
                <a:sym typeface="Comic Sans MS"/>
              </a:rPr>
              <a:t>Jessica Cervantes</a:t>
            </a:r>
            <a:endParaRPr b="0" i="0" sz="3200" u="none" cap="none" strike="noStrike">
              <a:solidFill>
                <a:schemeClr val="dk1"/>
              </a:solidFill>
              <a:latin typeface="Comic Sans MS"/>
              <a:ea typeface="Comic Sans MS"/>
              <a:cs typeface="Comic Sans MS"/>
              <a:sym typeface="Comic Sans MS"/>
            </a:endParaRPr>
          </a:p>
          <a:p>
            <a:pPr indent="-254000" lvl="0" marL="342900" marR="0" rtl="0" algn="l">
              <a:lnSpc>
                <a:spcPct val="80000"/>
              </a:lnSpc>
              <a:spcBef>
                <a:spcPts val="640"/>
              </a:spcBef>
              <a:spcAft>
                <a:spcPts val="0"/>
              </a:spcAft>
              <a:buSzPts val="1800"/>
              <a:buFont typeface="Comic Sans MS"/>
              <a:buChar char="•"/>
            </a:pPr>
            <a:r>
              <a:rPr lang="en-US">
                <a:latin typeface="Comic Sans MS"/>
                <a:ea typeface="Comic Sans MS"/>
                <a:cs typeface="Comic Sans MS"/>
                <a:sym typeface="Comic Sans MS"/>
              </a:rPr>
              <a:t>Food and Nutrition</a:t>
            </a:r>
            <a:endParaRPr>
              <a:latin typeface="Comic Sans MS"/>
              <a:ea typeface="Comic Sans MS"/>
              <a:cs typeface="Comic Sans MS"/>
              <a:sym typeface="Comic Sans MS"/>
            </a:endParaRPr>
          </a:p>
          <a:p>
            <a:pPr indent="0" lvl="0" marL="457200" marR="0" rtl="0" algn="l">
              <a:lnSpc>
                <a:spcPct val="80000"/>
              </a:lnSpc>
              <a:spcBef>
                <a:spcPts val="64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5" name="Shape 1065"/>
        <p:cNvGrpSpPr/>
        <p:nvPr/>
      </p:nvGrpSpPr>
      <p:grpSpPr>
        <a:xfrm>
          <a:off x="0" y="0"/>
          <a:ext cx="0" cy="0"/>
          <a:chOff x="0" y="0"/>
          <a:chExt cx="0" cy="0"/>
        </a:xfrm>
      </p:grpSpPr>
      <p:sp>
        <p:nvSpPr>
          <p:cNvPr id="1066" name="Google Shape;1066;p83"/>
          <p:cNvSpPr txBox="1"/>
          <p:nvPr>
            <p:ph type="title"/>
          </p:nvPr>
        </p:nvSpPr>
        <p:spPr>
          <a:xfrm>
            <a:off x="381000" y="609600"/>
            <a:ext cx="8305800" cy="9144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br>
              <a:rPr b="1" i="0" lang="en-US" sz="4400" u="none">
                <a:solidFill>
                  <a:schemeClr val="dk1"/>
                </a:solidFill>
                <a:latin typeface="Comic Sans MS"/>
                <a:ea typeface="Comic Sans MS"/>
                <a:cs typeface="Comic Sans MS"/>
                <a:sym typeface="Comic Sans MS"/>
              </a:rPr>
            </a:br>
            <a:br>
              <a:rPr b="1" i="0" lang="en-US" sz="4400" u="none">
                <a:solidFill>
                  <a:schemeClr val="dk1"/>
                </a:solidFill>
                <a:latin typeface="Comic Sans MS"/>
                <a:ea typeface="Comic Sans MS"/>
                <a:cs typeface="Comic Sans MS"/>
                <a:sym typeface="Comic Sans MS"/>
              </a:rPr>
            </a:br>
            <a:r>
              <a:rPr b="1" i="0" lang="en-US" sz="4400" u="none">
                <a:solidFill>
                  <a:schemeClr val="dk1"/>
                </a:solidFill>
                <a:latin typeface="Comic Sans MS"/>
                <a:ea typeface="Comic Sans MS"/>
                <a:cs typeface="Comic Sans MS"/>
                <a:sym typeface="Comic Sans MS"/>
              </a:rPr>
              <a:t>	</a:t>
            </a:r>
            <a:br>
              <a:rPr b="1" i="0" lang="en-US" sz="4400" u="none">
                <a:solidFill>
                  <a:schemeClr val="dk1"/>
                </a:solidFill>
                <a:latin typeface="Comic Sans MS"/>
                <a:ea typeface="Comic Sans MS"/>
                <a:cs typeface="Comic Sans MS"/>
                <a:sym typeface="Comic Sans MS"/>
              </a:rPr>
            </a:br>
            <a:br>
              <a:rPr b="1" i="0" lang="en-US" sz="4400" u="none">
                <a:solidFill>
                  <a:schemeClr val="dk1"/>
                </a:solidFill>
                <a:latin typeface="Comic Sans MS"/>
                <a:ea typeface="Comic Sans MS"/>
                <a:cs typeface="Comic Sans MS"/>
                <a:sym typeface="Comic Sans MS"/>
              </a:rPr>
            </a:br>
            <a:r>
              <a:rPr b="1" i="0" lang="en-US" sz="4400" u="none">
                <a:solidFill>
                  <a:schemeClr val="dk1"/>
                </a:solidFill>
                <a:latin typeface="Comic Sans MS"/>
                <a:ea typeface="Comic Sans MS"/>
                <a:cs typeface="Comic Sans MS"/>
                <a:sym typeface="Comic Sans MS"/>
              </a:rPr>
              <a:t>					 </a:t>
            </a:r>
            <a:br>
              <a:rPr b="1" i="0" lang="en-US" sz="4400" u="none">
                <a:solidFill>
                  <a:schemeClr val="dk1"/>
                </a:solidFill>
                <a:latin typeface="Comic Sans MS"/>
                <a:ea typeface="Comic Sans MS"/>
                <a:cs typeface="Comic Sans MS"/>
                <a:sym typeface="Comic Sans MS"/>
              </a:rPr>
            </a:br>
            <a:r>
              <a:rPr b="1" i="0" lang="en-US" sz="4400" u="none">
                <a:solidFill>
                  <a:schemeClr val="dk1"/>
                </a:solidFill>
                <a:latin typeface="Comic Sans MS"/>
                <a:ea typeface="Comic Sans MS"/>
                <a:cs typeface="Comic Sans MS"/>
                <a:sym typeface="Comic Sans MS"/>
              </a:rPr>
              <a:t>Registering for Kindergarten</a:t>
            </a:r>
            <a:endParaRPr/>
          </a:p>
        </p:txBody>
      </p:sp>
      <p:sp>
        <p:nvSpPr>
          <p:cNvPr id="1067" name="Google Shape;1067;p83"/>
          <p:cNvSpPr txBox="1"/>
          <p:nvPr>
            <p:ph idx="1" type="body"/>
          </p:nvPr>
        </p:nvSpPr>
        <p:spPr>
          <a:xfrm>
            <a:off x="609600" y="1752600"/>
            <a:ext cx="7696200" cy="4038600"/>
          </a:xfrm>
          <a:prstGeom prst="rect">
            <a:avLst/>
          </a:prstGeom>
          <a:noFill/>
          <a:ln>
            <a:noFill/>
          </a:ln>
        </p:spPr>
        <p:txBody>
          <a:bodyPr anchorCtr="0" anchor="t" bIns="45700" lIns="91425" spcFirstLastPara="1" rIns="91425" wrap="square" tIns="45700">
            <a:noAutofit/>
          </a:bodyPr>
          <a:lstStyle/>
          <a:p>
            <a:pPr indent="0" lvl="0" marL="0" marR="0" rtl="0" algn="ctr">
              <a:lnSpc>
                <a:spcPct val="80000"/>
              </a:lnSpc>
              <a:spcBef>
                <a:spcPts val="0"/>
              </a:spcBef>
              <a:spcAft>
                <a:spcPts val="0"/>
              </a:spcAft>
              <a:buClr>
                <a:schemeClr val="dk1"/>
              </a:buClr>
              <a:buSzPts val="3600"/>
              <a:buFont typeface="Comic Sans MS"/>
              <a:buNone/>
            </a:pPr>
            <a:r>
              <a:rPr b="1" i="0" lang="en-US" sz="3600" u="none">
                <a:solidFill>
                  <a:schemeClr val="dk1"/>
                </a:solidFill>
                <a:latin typeface="Comic Sans MS"/>
                <a:ea typeface="Comic Sans MS"/>
                <a:cs typeface="Comic Sans MS"/>
                <a:sym typeface="Comic Sans MS"/>
              </a:rPr>
              <a:t>IF YOUR CHILD IS CURRENTLY IN </a:t>
            </a:r>
            <a:r>
              <a:rPr b="1" i="0" lang="en-US" sz="3600" u="sng">
                <a:solidFill>
                  <a:schemeClr val="dk1"/>
                </a:solidFill>
                <a:latin typeface="Comic Sans MS"/>
                <a:ea typeface="Comic Sans MS"/>
                <a:cs typeface="Comic Sans MS"/>
                <a:sym typeface="Comic Sans MS"/>
              </a:rPr>
              <a:t>TRANSITIONAL KINDERGARTEN</a:t>
            </a:r>
            <a:r>
              <a:rPr b="1" i="0" lang="en-US" sz="3600" u="none">
                <a:solidFill>
                  <a:schemeClr val="dk1"/>
                </a:solidFill>
                <a:latin typeface="Comic Sans MS"/>
                <a:ea typeface="Comic Sans MS"/>
                <a:cs typeface="Comic Sans MS"/>
                <a:sym typeface="Comic Sans MS"/>
              </a:rPr>
              <a:t> IN CUSD:</a:t>
            </a:r>
            <a:endParaRPr/>
          </a:p>
          <a:p>
            <a:pPr indent="0" lvl="0" marL="0" marR="0" rtl="0" algn="l">
              <a:lnSpc>
                <a:spcPct val="80000"/>
              </a:lnSpc>
              <a:spcBef>
                <a:spcPts val="640"/>
              </a:spcBef>
              <a:spcAft>
                <a:spcPts val="0"/>
              </a:spcAft>
              <a:buClr>
                <a:schemeClr val="dk1"/>
              </a:buClr>
              <a:buSzPts val="3200"/>
              <a:buFont typeface="Comic Sans MS"/>
              <a:buNone/>
            </a:pPr>
            <a:r>
              <a:rPr b="0" i="0" lang="en-US" sz="3200" u="none">
                <a:solidFill>
                  <a:schemeClr val="dk1"/>
                </a:solidFill>
                <a:latin typeface="Comic Sans MS"/>
                <a:ea typeface="Comic Sans MS"/>
                <a:cs typeface="Comic Sans MS"/>
                <a:sym typeface="Comic Sans MS"/>
              </a:rPr>
              <a:t>You do </a:t>
            </a:r>
            <a:r>
              <a:rPr b="1" i="0" lang="en-US" sz="3200" u="sng">
                <a:solidFill>
                  <a:schemeClr val="dk1"/>
                </a:solidFill>
                <a:latin typeface="Comic Sans MS"/>
                <a:ea typeface="Comic Sans MS"/>
                <a:cs typeface="Comic Sans MS"/>
                <a:sym typeface="Comic Sans MS"/>
              </a:rPr>
              <a:t>NOT</a:t>
            </a:r>
            <a:r>
              <a:rPr b="0" i="0" lang="en-US" sz="3200" u="none">
                <a:solidFill>
                  <a:schemeClr val="dk1"/>
                </a:solidFill>
                <a:latin typeface="Comic Sans MS"/>
                <a:ea typeface="Comic Sans MS"/>
                <a:cs typeface="Comic Sans MS"/>
                <a:sym typeface="Comic Sans MS"/>
              </a:rPr>
              <a:t> need to register online.</a:t>
            </a:r>
            <a:endParaRPr/>
          </a:p>
          <a:p>
            <a:pPr indent="0" lvl="0" marL="0" marR="0" rtl="0" algn="l">
              <a:lnSpc>
                <a:spcPct val="80000"/>
              </a:lnSpc>
              <a:spcBef>
                <a:spcPts val="640"/>
              </a:spcBef>
              <a:spcAft>
                <a:spcPts val="0"/>
              </a:spcAft>
              <a:buClr>
                <a:schemeClr val="dk1"/>
              </a:buClr>
              <a:buSzPts val="3200"/>
              <a:buFont typeface="Comic Sans MS"/>
              <a:buNone/>
            </a:pPr>
            <a:r>
              <a:rPr b="0" i="0" lang="en-US" sz="3200" u="none">
                <a:solidFill>
                  <a:schemeClr val="dk1"/>
                </a:solidFill>
                <a:latin typeface="Comic Sans MS"/>
                <a:ea typeface="Comic Sans MS"/>
                <a:cs typeface="Comic Sans MS"/>
                <a:sym typeface="Comic Sans MS"/>
              </a:rPr>
              <a:t>Bring </a:t>
            </a:r>
            <a:r>
              <a:rPr lang="en-US">
                <a:latin typeface="Comic Sans MS"/>
                <a:ea typeface="Comic Sans MS"/>
                <a:cs typeface="Comic Sans MS"/>
                <a:sym typeface="Comic Sans MS"/>
              </a:rPr>
              <a:t>current residency papers consisting of mortgage/rental agreement and a current utility bill to </a:t>
            </a:r>
            <a:r>
              <a:rPr b="0" i="0" lang="en-US" sz="3200" u="none">
                <a:solidFill>
                  <a:schemeClr val="dk1"/>
                </a:solidFill>
                <a:latin typeface="Comic Sans MS"/>
                <a:ea typeface="Comic Sans MS"/>
                <a:cs typeface="Comic Sans MS"/>
                <a:sym typeface="Comic Sans MS"/>
              </a:rPr>
              <a:t>Bathgate starting on </a:t>
            </a:r>
            <a:r>
              <a:rPr b="1" i="0" lang="en-US" sz="3200" u="none">
                <a:solidFill>
                  <a:schemeClr val="dk1"/>
                </a:solidFill>
                <a:highlight>
                  <a:schemeClr val="lt1"/>
                </a:highlight>
                <a:latin typeface="Comic Sans MS"/>
                <a:ea typeface="Comic Sans MS"/>
                <a:cs typeface="Comic Sans MS"/>
                <a:sym typeface="Comic Sans MS"/>
              </a:rPr>
              <a:t>February</a:t>
            </a:r>
            <a:r>
              <a:rPr b="0" i="0" lang="en-US" sz="3200" u="none">
                <a:solidFill>
                  <a:schemeClr val="dk1"/>
                </a:solidFill>
                <a:highlight>
                  <a:schemeClr val="lt1"/>
                </a:highlight>
                <a:latin typeface="Comic Sans MS"/>
                <a:ea typeface="Comic Sans MS"/>
                <a:cs typeface="Comic Sans MS"/>
                <a:sym typeface="Comic Sans MS"/>
              </a:rPr>
              <a:t> </a:t>
            </a:r>
            <a:r>
              <a:rPr b="1" i="0" lang="en-US" sz="3200" u="none">
                <a:solidFill>
                  <a:schemeClr val="dk1"/>
                </a:solidFill>
                <a:highlight>
                  <a:schemeClr val="lt1"/>
                </a:highlight>
                <a:latin typeface="Comic Sans MS"/>
                <a:ea typeface="Comic Sans MS"/>
                <a:cs typeface="Comic Sans MS"/>
                <a:sym typeface="Comic Sans MS"/>
              </a:rPr>
              <a:t>2</a:t>
            </a:r>
            <a:r>
              <a:rPr b="1" lang="en-US">
                <a:highlight>
                  <a:schemeClr val="lt1"/>
                </a:highlight>
                <a:latin typeface="Comic Sans MS"/>
                <a:ea typeface="Comic Sans MS"/>
                <a:cs typeface="Comic Sans MS"/>
                <a:sym typeface="Comic Sans MS"/>
              </a:rPr>
              <a:t>9</a:t>
            </a:r>
            <a:r>
              <a:rPr b="1" i="0" lang="en-US" sz="3200" u="none">
                <a:solidFill>
                  <a:schemeClr val="dk1"/>
                </a:solidFill>
                <a:highlight>
                  <a:schemeClr val="lt1"/>
                </a:highlight>
                <a:latin typeface="Comic Sans MS"/>
                <a:ea typeface="Comic Sans MS"/>
                <a:cs typeface="Comic Sans MS"/>
                <a:sym typeface="Comic Sans MS"/>
              </a:rPr>
              <a:t>, 202</a:t>
            </a:r>
            <a:r>
              <a:rPr b="1" lang="en-US">
                <a:highlight>
                  <a:schemeClr val="lt1"/>
                </a:highlight>
                <a:latin typeface="Comic Sans MS"/>
                <a:ea typeface="Comic Sans MS"/>
                <a:cs typeface="Comic Sans MS"/>
                <a:sym typeface="Comic Sans MS"/>
              </a:rPr>
              <a:t>4</a:t>
            </a:r>
            <a:r>
              <a:rPr lang="en-US">
                <a:highlight>
                  <a:schemeClr val="lt1"/>
                </a:highlight>
                <a:latin typeface="Comic Sans MS"/>
                <a:ea typeface="Comic Sans MS"/>
                <a:cs typeface="Comic Sans MS"/>
                <a:sym typeface="Comic Sans MS"/>
              </a:rPr>
              <a:t> from</a:t>
            </a:r>
            <a:r>
              <a:rPr b="0" i="0" lang="en-US" sz="3200" u="none">
                <a:solidFill>
                  <a:schemeClr val="dk1"/>
                </a:solidFill>
                <a:highlight>
                  <a:schemeClr val="lt1"/>
                </a:highlight>
                <a:latin typeface="Comic Sans MS"/>
                <a:ea typeface="Comic Sans MS"/>
                <a:cs typeface="Comic Sans MS"/>
                <a:sym typeface="Comic Sans MS"/>
              </a:rPr>
              <a:t> </a:t>
            </a:r>
            <a:r>
              <a:rPr b="1" i="0" lang="en-US" sz="3200" u="none">
                <a:solidFill>
                  <a:schemeClr val="dk1"/>
                </a:solidFill>
                <a:highlight>
                  <a:srgbClr val="FFFF00"/>
                </a:highlight>
                <a:latin typeface="Comic Sans MS"/>
                <a:ea typeface="Comic Sans MS"/>
                <a:cs typeface="Comic Sans MS"/>
                <a:sym typeface="Comic Sans MS"/>
              </a:rPr>
              <a:t>9:00 am – 1:00</a:t>
            </a:r>
            <a:r>
              <a:rPr b="1" i="0" lang="en-US" sz="3200" u="none">
                <a:solidFill>
                  <a:schemeClr val="dk1"/>
                </a:solidFill>
                <a:highlight>
                  <a:schemeClr val="lt1"/>
                </a:highlight>
                <a:latin typeface="Comic Sans MS"/>
                <a:ea typeface="Comic Sans MS"/>
                <a:cs typeface="Comic Sans MS"/>
                <a:sym typeface="Comic Sans MS"/>
              </a:rPr>
              <a:t> pm.</a:t>
            </a:r>
            <a:endParaRPr>
              <a:highlight>
                <a:schemeClr val="lt1"/>
              </a:high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1" name="Shape 1071"/>
        <p:cNvGrpSpPr/>
        <p:nvPr/>
      </p:nvGrpSpPr>
      <p:grpSpPr>
        <a:xfrm>
          <a:off x="0" y="0"/>
          <a:ext cx="0" cy="0"/>
          <a:chOff x="0" y="0"/>
          <a:chExt cx="0" cy="0"/>
        </a:xfrm>
      </p:grpSpPr>
      <p:sp>
        <p:nvSpPr>
          <p:cNvPr id="1072" name="Google Shape;1072;p84"/>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Registration Packet</a:t>
            </a:r>
            <a:br>
              <a:rPr b="1" i="0" lang="en-US" sz="4400" u="none">
                <a:solidFill>
                  <a:schemeClr val="dk1"/>
                </a:solidFill>
                <a:latin typeface="Comic Sans MS"/>
                <a:ea typeface="Comic Sans MS"/>
                <a:cs typeface="Comic Sans MS"/>
                <a:sym typeface="Comic Sans MS"/>
              </a:rPr>
            </a:br>
            <a:r>
              <a:rPr b="1" i="0" lang="en-US" sz="4400" u="none">
                <a:solidFill>
                  <a:schemeClr val="dk1"/>
                </a:solidFill>
                <a:latin typeface="Comic Sans MS"/>
                <a:ea typeface="Comic Sans MS"/>
                <a:cs typeface="Comic Sans MS"/>
                <a:sym typeface="Comic Sans MS"/>
              </a:rPr>
              <a:t>Special Needs</a:t>
            </a:r>
            <a:endParaRPr/>
          </a:p>
        </p:txBody>
      </p:sp>
      <p:sp>
        <p:nvSpPr>
          <p:cNvPr id="1073" name="Google Shape;1073;p84"/>
          <p:cNvSpPr txBox="1"/>
          <p:nvPr>
            <p:ph idx="1" type="body"/>
          </p:nvPr>
        </p:nvSpPr>
        <p:spPr>
          <a:xfrm>
            <a:off x="685800" y="1828800"/>
            <a:ext cx="7696200" cy="43482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600"/>
              <a:buFont typeface="Comic Sans MS"/>
              <a:buChar char="•"/>
            </a:pPr>
            <a:r>
              <a:rPr b="0" i="0" lang="en-US" sz="3600" u="none">
                <a:solidFill>
                  <a:schemeClr val="dk1"/>
                </a:solidFill>
                <a:latin typeface="Comic Sans MS"/>
                <a:ea typeface="Comic Sans MS"/>
                <a:cs typeface="Comic Sans MS"/>
                <a:sym typeface="Comic Sans MS"/>
              </a:rPr>
              <a:t>Current IEP?</a:t>
            </a:r>
            <a:endParaRPr/>
          </a:p>
          <a:p>
            <a:pPr indent="-342900" lvl="0" marL="342900" marR="0" rtl="0" algn="l">
              <a:lnSpc>
                <a:spcPct val="100000"/>
              </a:lnSpc>
              <a:spcBef>
                <a:spcPts val="720"/>
              </a:spcBef>
              <a:spcAft>
                <a:spcPts val="0"/>
              </a:spcAft>
              <a:buClr>
                <a:schemeClr val="dk1"/>
              </a:buClr>
              <a:buSzPts val="3600"/>
              <a:buFont typeface="Comic Sans MS"/>
              <a:buChar char="•"/>
            </a:pPr>
            <a:r>
              <a:rPr b="0" i="0" lang="en-US" sz="3600" u="none">
                <a:solidFill>
                  <a:schemeClr val="dk1"/>
                </a:solidFill>
                <a:latin typeface="Comic Sans MS"/>
                <a:ea typeface="Comic Sans MS"/>
                <a:cs typeface="Comic Sans MS"/>
                <a:sym typeface="Comic Sans MS"/>
              </a:rPr>
              <a:t>Speech and/or Language concerns?</a:t>
            </a:r>
            <a:endParaRPr/>
          </a:p>
          <a:p>
            <a:pPr indent="-342900" lvl="0" marL="342900" marR="0" rtl="0" algn="l">
              <a:lnSpc>
                <a:spcPct val="100000"/>
              </a:lnSpc>
              <a:spcBef>
                <a:spcPts val="720"/>
              </a:spcBef>
              <a:spcAft>
                <a:spcPts val="0"/>
              </a:spcAft>
              <a:buClr>
                <a:schemeClr val="dk1"/>
              </a:buClr>
              <a:buSzPts val="3600"/>
              <a:buFont typeface="Comic Sans MS"/>
              <a:buChar char="•"/>
            </a:pPr>
            <a:r>
              <a:rPr b="0" i="0" lang="en-US" sz="3600" u="none">
                <a:solidFill>
                  <a:schemeClr val="dk1"/>
                </a:solidFill>
                <a:latin typeface="Comic Sans MS"/>
                <a:ea typeface="Comic Sans MS"/>
                <a:cs typeface="Comic Sans MS"/>
                <a:sym typeface="Comic Sans MS"/>
              </a:rPr>
              <a:t>Social/Emotional concerns?</a:t>
            </a:r>
            <a:endParaRPr/>
          </a:p>
          <a:p>
            <a:pPr indent="-342900" lvl="0" marL="342900" marR="0" rtl="0" algn="l">
              <a:lnSpc>
                <a:spcPct val="100000"/>
              </a:lnSpc>
              <a:spcBef>
                <a:spcPts val="720"/>
              </a:spcBef>
              <a:spcAft>
                <a:spcPts val="0"/>
              </a:spcAft>
              <a:buClr>
                <a:schemeClr val="dk1"/>
              </a:buClr>
              <a:buSzPts val="3600"/>
              <a:buFont typeface="Comic Sans MS"/>
              <a:buChar char="•"/>
            </a:pPr>
            <a:r>
              <a:rPr b="0" i="0" lang="en-US" sz="3600" u="none">
                <a:solidFill>
                  <a:schemeClr val="dk1"/>
                </a:solidFill>
                <a:latin typeface="Comic Sans MS"/>
                <a:ea typeface="Comic Sans MS"/>
                <a:cs typeface="Comic Sans MS"/>
                <a:sym typeface="Comic Sans MS"/>
              </a:rPr>
              <a:t>Please specify on </a:t>
            </a:r>
            <a:r>
              <a:rPr lang="en-US" sz="3600">
                <a:latin typeface="Comic Sans MS"/>
                <a:ea typeface="Comic Sans MS"/>
                <a:cs typeface="Comic Sans MS"/>
                <a:sym typeface="Comic Sans MS"/>
              </a:rPr>
              <a:t>Program Information</a:t>
            </a:r>
            <a:r>
              <a:rPr b="0" i="0" lang="en-US" sz="3600" u="none">
                <a:solidFill>
                  <a:schemeClr val="dk1"/>
                </a:solidFill>
                <a:latin typeface="Comic Sans MS"/>
                <a:ea typeface="Comic Sans MS"/>
                <a:cs typeface="Comic Sans MS"/>
                <a:sym typeface="Comic Sans MS"/>
              </a:rPr>
              <a:t> form in registration </a:t>
            </a:r>
            <a:endParaRPr b="0" i="0" sz="3600" u="none">
              <a:solidFill>
                <a:schemeClr val="dk1"/>
              </a:solidFill>
              <a:latin typeface="Comic Sans MS"/>
              <a:ea typeface="Comic Sans MS"/>
              <a:cs typeface="Comic Sans MS"/>
              <a:sym typeface="Comic Sans MS"/>
            </a:endParaRPr>
          </a:p>
          <a:p>
            <a:pPr indent="-342900" lvl="0" marL="342900" marR="0" rtl="0" algn="l">
              <a:lnSpc>
                <a:spcPct val="100000"/>
              </a:lnSpc>
              <a:spcBef>
                <a:spcPts val="720"/>
              </a:spcBef>
              <a:spcAft>
                <a:spcPts val="0"/>
              </a:spcAft>
              <a:buClr>
                <a:schemeClr val="dk1"/>
              </a:buClr>
              <a:buSzPts val="3600"/>
              <a:buFont typeface="Comic Sans MS"/>
              <a:buChar char="•"/>
            </a:pPr>
            <a:r>
              <a:rPr lang="en-US" sz="3600">
                <a:latin typeface="Comic Sans MS"/>
                <a:ea typeface="Comic Sans MS"/>
                <a:cs typeface="Comic Sans MS"/>
                <a:sym typeface="Comic Sans MS"/>
              </a:rPr>
              <a:t>       </a:t>
            </a:r>
            <a:r>
              <a:rPr b="0" i="0" lang="en-US" sz="3600" u="none">
                <a:solidFill>
                  <a:schemeClr val="dk1"/>
                </a:solidFill>
                <a:latin typeface="Comic Sans MS"/>
                <a:ea typeface="Comic Sans MS"/>
                <a:cs typeface="Comic Sans MS"/>
                <a:sym typeface="Comic Sans MS"/>
              </a:rPr>
              <a:t> packet.   </a:t>
            </a:r>
            <a:r>
              <a:rPr lang="en-US" sz="3600">
                <a:latin typeface="Comic Sans MS"/>
                <a:ea typeface="Comic Sans MS"/>
                <a:cs typeface="Comic Sans MS"/>
                <a:sym typeface="Comic Sans MS"/>
              </a:rPr>
              <a: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7" name="Shape 1077"/>
        <p:cNvGrpSpPr/>
        <p:nvPr/>
      </p:nvGrpSpPr>
      <p:grpSpPr>
        <a:xfrm>
          <a:off x="0" y="0"/>
          <a:ext cx="0" cy="0"/>
          <a:chOff x="0" y="0"/>
          <a:chExt cx="0" cy="0"/>
        </a:xfrm>
      </p:grpSpPr>
      <p:sp>
        <p:nvSpPr>
          <p:cNvPr id="1078" name="Google Shape;1078;p85"/>
          <p:cNvSpPr txBox="1"/>
          <p:nvPr>
            <p:ph type="title"/>
          </p:nvPr>
        </p:nvSpPr>
        <p:spPr>
          <a:xfrm>
            <a:off x="685800" y="152400"/>
            <a:ext cx="68706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lang="en-US">
                <a:latin typeface="Comic Sans MS"/>
                <a:ea typeface="Comic Sans MS"/>
                <a:cs typeface="Comic Sans MS"/>
                <a:sym typeface="Comic Sans MS"/>
              </a:rPr>
              <a:t>STARS</a:t>
            </a:r>
            <a:endParaRPr b="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rPr b="1" lang="en-US" sz="2500">
                <a:latin typeface="Comic Sans MS"/>
                <a:ea typeface="Comic Sans MS"/>
                <a:cs typeface="Comic Sans MS"/>
                <a:sym typeface="Comic Sans MS"/>
              </a:rPr>
              <a:t>Success Through Academic Readiness and Social Skills </a:t>
            </a:r>
            <a:endParaRPr b="1" sz="2500">
              <a:latin typeface="Comic Sans MS"/>
              <a:ea typeface="Comic Sans MS"/>
              <a:cs typeface="Comic Sans MS"/>
              <a:sym typeface="Comic Sans MS"/>
            </a:endParaRPr>
          </a:p>
        </p:txBody>
      </p:sp>
      <p:sp>
        <p:nvSpPr>
          <p:cNvPr id="1079" name="Google Shape;1079;p85"/>
          <p:cNvSpPr txBox="1"/>
          <p:nvPr>
            <p:ph idx="1" type="body"/>
          </p:nvPr>
        </p:nvSpPr>
        <p:spPr>
          <a:xfrm>
            <a:off x="685800" y="1828800"/>
            <a:ext cx="7696200" cy="43482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a:t>The STARS Program </a:t>
            </a:r>
            <a:endParaRPr/>
          </a:p>
          <a:p>
            <a:pPr indent="457200" lvl="0" marL="0" rtl="0" algn="l">
              <a:spcBef>
                <a:spcPts val="360"/>
              </a:spcBef>
              <a:spcAft>
                <a:spcPts val="0"/>
              </a:spcAft>
              <a:buNone/>
            </a:pPr>
            <a:r>
              <a:rPr lang="en-US" sz="2400"/>
              <a:t>smaller classroom setting </a:t>
            </a:r>
            <a:endParaRPr sz="2400"/>
          </a:p>
          <a:p>
            <a:pPr indent="457200" lvl="0" marL="0" rtl="0" algn="l">
              <a:spcBef>
                <a:spcPts val="360"/>
              </a:spcBef>
              <a:spcAft>
                <a:spcPts val="0"/>
              </a:spcAft>
              <a:buNone/>
            </a:pPr>
            <a:r>
              <a:rPr lang="en-US" sz="2400"/>
              <a:t>slower pacing, </a:t>
            </a:r>
            <a:endParaRPr sz="2400"/>
          </a:p>
          <a:p>
            <a:pPr indent="457200" lvl="0" marL="0" rtl="0" algn="l">
              <a:spcBef>
                <a:spcPts val="360"/>
              </a:spcBef>
              <a:spcAft>
                <a:spcPts val="0"/>
              </a:spcAft>
              <a:buNone/>
            </a:pPr>
            <a:r>
              <a:rPr lang="en-US" sz="2400"/>
              <a:t>small group instruction </a:t>
            </a:r>
            <a:endParaRPr sz="2400"/>
          </a:p>
          <a:p>
            <a:pPr indent="457200" lvl="0" marL="0" rtl="0" algn="l">
              <a:spcBef>
                <a:spcPts val="360"/>
              </a:spcBef>
              <a:spcAft>
                <a:spcPts val="0"/>
              </a:spcAft>
              <a:buNone/>
            </a:pPr>
            <a:r>
              <a:rPr lang="en-US" sz="2400"/>
              <a:t>specialized strategies are implemented </a:t>
            </a:r>
            <a:endParaRPr sz="2400"/>
          </a:p>
          <a:p>
            <a:pPr indent="457200" lvl="0" marL="0" rtl="0" algn="l">
              <a:spcBef>
                <a:spcPts val="360"/>
              </a:spcBef>
              <a:spcAft>
                <a:spcPts val="0"/>
              </a:spcAft>
              <a:buNone/>
            </a:pPr>
            <a:r>
              <a:t/>
            </a:r>
            <a:endParaRPr/>
          </a:p>
          <a:p>
            <a:pPr indent="0" lvl="0" marL="0" rtl="0" algn="l">
              <a:spcBef>
                <a:spcPts val="360"/>
              </a:spcBef>
              <a:spcAft>
                <a:spcPts val="0"/>
              </a:spcAft>
              <a:buNone/>
            </a:pPr>
            <a:r>
              <a:rPr lang="en-US" sz="2500"/>
              <a:t>The program addresses student needs related to academics, language, behavior, and social skills. </a:t>
            </a:r>
            <a:endParaRPr sz="2500"/>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3" name="Shape 1083"/>
        <p:cNvGrpSpPr/>
        <p:nvPr/>
      </p:nvGrpSpPr>
      <p:grpSpPr>
        <a:xfrm>
          <a:off x="0" y="0"/>
          <a:ext cx="0" cy="0"/>
          <a:chOff x="0" y="0"/>
          <a:chExt cx="0" cy="0"/>
        </a:xfrm>
      </p:grpSpPr>
      <p:sp>
        <p:nvSpPr>
          <p:cNvPr id="1084" name="Google Shape;1084;p86"/>
          <p:cNvSpPr txBox="1"/>
          <p:nvPr>
            <p:ph type="title"/>
          </p:nvPr>
        </p:nvSpPr>
        <p:spPr>
          <a:xfrm>
            <a:off x="685800" y="152400"/>
            <a:ext cx="7602600" cy="13563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lang="en-US">
                <a:latin typeface="Comic Sans MS"/>
                <a:ea typeface="Comic Sans MS"/>
                <a:cs typeface="Comic Sans MS"/>
                <a:sym typeface="Comic Sans MS"/>
              </a:rPr>
              <a:t>STARS</a:t>
            </a:r>
            <a:endParaRPr b="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rPr b="1" lang="en-US" sz="2200">
                <a:latin typeface="Comic Sans MS"/>
                <a:ea typeface="Comic Sans MS"/>
                <a:cs typeface="Comic Sans MS"/>
                <a:sym typeface="Comic Sans MS"/>
              </a:rPr>
              <a:t>Success Through Academic Readiness and Social Skills </a:t>
            </a:r>
            <a:endParaRPr b="1" sz="2200">
              <a:latin typeface="Comic Sans MS"/>
              <a:ea typeface="Comic Sans MS"/>
              <a:cs typeface="Comic Sans MS"/>
              <a:sym typeface="Comic Sans MS"/>
            </a:endParaRPr>
          </a:p>
        </p:txBody>
      </p:sp>
      <p:sp>
        <p:nvSpPr>
          <p:cNvPr id="1085" name="Google Shape;1085;p86"/>
          <p:cNvSpPr txBox="1"/>
          <p:nvPr>
            <p:ph idx="1" type="body"/>
          </p:nvPr>
        </p:nvSpPr>
        <p:spPr>
          <a:xfrm>
            <a:off x="685800" y="1645925"/>
            <a:ext cx="7696200" cy="4531200"/>
          </a:xfrm>
          <a:prstGeom prst="rect">
            <a:avLst/>
          </a:prstGeom>
          <a:noFill/>
          <a:ln>
            <a:noFill/>
          </a:ln>
        </p:spPr>
        <p:txBody>
          <a:bodyPr anchorCtr="0" anchor="t" bIns="45700" lIns="91425" spcFirstLastPara="1" rIns="91425" wrap="square" tIns="45700">
            <a:noAutofit/>
          </a:bodyPr>
          <a:lstStyle/>
          <a:p>
            <a:pPr indent="0" lvl="0" marL="0" rtl="0" algn="l">
              <a:spcBef>
                <a:spcPts val="360"/>
              </a:spcBef>
              <a:spcAft>
                <a:spcPts val="0"/>
              </a:spcAft>
              <a:buNone/>
            </a:pPr>
            <a:r>
              <a:rPr lang="en-US" sz="2300"/>
              <a:t>Placement is determined by the Individualized Education Plan (IEP) team.</a:t>
            </a:r>
            <a:endParaRPr sz="2300"/>
          </a:p>
          <a:p>
            <a:pPr indent="0" lvl="0" marL="0" rtl="0" algn="l">
              <a:spcBef>
                <a:spcPts val="360"/>
              </a:spcBef>
              <a:spcAft>
                <a:spcPts val="0"/>
              </a:spcAft>
              <a:buClr>
                <a:schemeClr val="dk1"/>
              </a:buClr>
              <a:buSzPts val="1100"/>
              <a:buFont typeface="Arial"/>
              <a:buNone/>
            </a:pPr>
            <a:r>
              <a:t/>
            </a:r>
            <a:endParaRPr sz="2300"/>
          </a:p>
          <a:p>
            <a:pPr indent="0" lvl="0" marL="0" rtl="0" algn="l">
              <a:spcBef>
                <a:spcPts val="360"/>
              </a:spcBef>
              <a:spcAft>
                <a:spcPts val="0"/>
              </a:spcAft>
              <a:buNone/>
            </a:pPr>
            <a:r>
              <a:rPr lang="en-US" sz="2300"/>
              <a:t>Student participation in general education is determined individually based on each student’s unique needs, as determined through the IEP process.</a:t>
            </a:r>
            <a:endParaRPr sz="2300"/>
          </a:p>
          <a:p>
            <a:pPr indent="0" lvl="0" marL="0" rtl="0" algn="l">
              <a:spcBef>
                <a:spcPts val="360"/>
              </a:spcBef>
              <a:spcAft>
                <a:spcPts val="0"/>
              </a:spcAft>
              <a:buNone/>
            </a:pPr>
            <a:r>
              <a:t/>
            </a:r>
            <a:endParaRPr sz="2300"/>
          </a:p>
          <a:p>
            <a:pPr indent="0" lvl="0" marL="0" rtl="0" algn="l">
              <a:spcBef>
                <a:spcPts val="360"/>
              </a:spcBef>
              <a:spcAft>
                <a:spcPts val="0"/>
              </a:spcAft>
              <a:buNone/>
            </a:pPr>
            <a:r>
              <a:rPr lang="en-US" sz="2300"/>
              <a:t>Related service providers are incorporated </a:t>
            </a:r>
            <a:r>
              <a:rPr lang="en-US" sz="2300"/>
              <a:t>as needed and </a:t>
            </a:r>
            <a:r>
              <a:rPr lang="en-US" sz="2300"/>
              <a:t>determined by the IEP Team to </a:t>
            </a:r>
            <a:r>
              <a:rPr lang="en-US" sz="2300"/>
              <a:t>further </a:t>
            </a:r>
            <a:r>
              <a:rPr lang="en-US" sz="2300"/>
              <a:t>support each student’s individual needs.</a:t>
            </a:r>
            <a:endParaRPr sz="230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9" name="Shape 1089"/>
        <p:cNvGrpSpPr/>
        <p:nvPr/>
      </p:nvGrpSpPr>
      <p:grpSpPr>
        <a:xfrm>
          <a:off x="0" y="0"/>
          <a:ext cx="0" cy="0"/>
          <a:chOff x="0" y="0"/>
          <a:chExt cx="0" cy="0"/>
        </a:xfrm>
      </p:grpSpPr>
      <p:sp>
        <p:nvSpPr>
          <p:cNvPr id="1090" name="Google Shape;1090;p87"/>
          <p:cNvSpPr txBox="1"/>
          <p:nvPr>
            <p:ph type="title"/>
          </p:nvPr>
        </p:nvSpPr>
        <p:spPr>
          <a:xfrm>
            <a:off x="304800" y="152400"/>
            <a:ext cx="80010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Let us know if your plans change</a:t>
            </a:r>
            <a:r>
              <a:rPr b="1" lang="en-US">
                <a:latin typeface="Comic Sans MS"/>
                <a:ea typeface="Comic Sans MS"/>
                <a:cs typeface="Comic Sans MS"/>
                <a:sym typeface="Comic Sans MS"/>
              </a:rPr>
              <a:t>!</a:t>
            </a:r>
            <a:endParaRPr/>
          </a:p>
        </p:txBody>
      </p:sp>
      <p:sp>
        <p:nvSpPr>
          <p:cNvPr id="1091" name="Google Shape;1091;p87"/>
          <p:cNvSpPr txBox="1"/>
          <p:nvPr>
            <p:ph idx="1" type="body"/>
          </p:nvPr>
        </p:nvSpPr>
        <p:spPr>
          <a:xfrm>
            <a:off x="685800" y="1828800"/>
            <a:ext cx="7696200" cy="3657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3200"/>
              <a:buFont typeface="Comic Sans MS"/>
              <a:buChar char="•"/>
            </a:pPr>
            <a:r>
              <a:rPr b="0" i="0" lang="en-US" sz="3200" u="none">
                <a:solidFill>
                  <a:schemeClr val="dk1"/>
                </a:solidFill>
                <a:latin typeface="Comic Sans MS"/>
                <a:ea typeface="Comic Sans MS"/>
                <a:cs typeface="Comic Sans MS"/>
                <a:sym typeface="Comic Sans MS"/>
              </a:rPr>
              <a:t>If you’re “kindergarten shopping”</a:t>
            </a:r>
            <a:endParaRPr/>
          </a:p>
          <a:p>
            <a:pPr indent="-342900" lvl="0" marL="342900" marR="0" rtl="0" algn="l">
              <a:lnSpc>
                <a:spcPct val="100000"/>
              </a:lnSpc>
              <a:spcBef>
                <a:spcPts val="640"/>
              </a:spcBef>
              <a:spcAft>
                <a:spcPts val="0"/>
              </a:spcAft>
              <a:buClr>
                <a:schemeClr val="dk1"/>
              </a:buClr>
              <a:buSzPts val="3200"/>
              <a:buFont typeface="Comic Sans MS"/>
              <a:buChar char="•"/>
            </a:pPr>
            <a:r>
              <a:rPr b="0" i="0" lang="en-US" sz="3200" u="none">
                <a:solidFill>
                  <a:schemeClr val="dk1"/>
                </a:solidFill>
                <a:latin typeface="Comic Sans MS"/>
                <a:ea typeface="Comic Sans MS"/>
                <a:cs typeface="Comic Sans MS"/>
                <a:sym typeface="Comic Sans MS"/>
              </a:rPr>
              <a:t>If you change your mind on attending</a:t>
            </a:r>
            <a:endParaRPr/>
          </a:p>
          <a:p>
            <a:pPr indent="-342900" lvl="0" marL="342900" marR="0" rtl="0" algn="l">
              <a:lnSpc>
                <a:spcPct val="100000"/>
              </a:lnSpc>
              <a:spcBef>
                <a:spcPts val="640"/>
              </a:spcBef>
              <a:spcAft>
                <a:spcPts val="0"/>
              </a:spcAft>
              <a:buClr>
                <a:schemeClr val="dk1"/>
              </a:buClr>
              <a:buSzPts val="3200"/>
              <a:buFont typeface="Comic Sans MS"/>
              <a:buChar char="•"/>
            </a:pPr>
            <a:r>
              <a:rPr b="0" i="0" lang="en-US" sz="3200" u="none">
                <a:solidFill>
                  <a:schemeClr val="dk1"/>
                </a:solidFill>
                <a:latin typeface="Comic Sans MS"/>
                <a:ea typeface="Comic Sans MS"/>
                <a:cs typeface="Comic Sans MS"/>
                <a:sym typeface="Comic Sans MS"/>
              </a:rPr>
              <a:t>If you move away</a:t>
            </a:r>
            <a:endParaRPr/>
          </a:p>
          <a:p>
            <a:pPr indent="-342900" lvl="0" marL="342900" marR="0" rtl="0" algn="l">
              <a:lnSpc>
                <a:spcPct val="100000"/>
              </a:lnSpc>
              <a:spcBef>
                <a:spcPts val="640"/>
              </a:spcBef>
              <a:spcAft>
                <a:spcPts val="0"/>
              </a:spcAft>
              <a:buClr>
                <a:schemeClr val="dk1"/>
              </a:buClr>
              <a:buSzPts val="3200"/>
              <a:buFont typeface="Comic Sans MS"/>
              <a:buChar char="•"/>
            </a:pPr>
            <a:r>
              <a:rPr b="0" i="0" lang="en-US" sz="3200" u="none">
                <a:solidFill>
                  <a:schemeClr val="dk1"/>
                </a:solidFill>
                <a:latin typeface="Comic Sans MS"/>
                <a:ea typeface="Comic Sans MS"/>
                <a:cs typeface="Comic Sans MS"/>
                <a:sym typeface="Comic Sans MS"/>
              </a:rPr>
              <a:t>If you decide to wait one more year for kindergarten…</a:t>
            </a:r>
            <a:endParaRPr/>
          </a:p>
          <a:p>
            <a:pPr indent="-342900" lvl="0" marL="342900" marR="0" rtl="0" algn="l">
              <a:lnSpc>
                <a:spcPct val="100000"/>
              </a:lnSpc>
              <a:spcBef>
                <a:spcPts val="640"/>
              </a:spcBef>
              <a:spcAft>
                <a:spcPts val="0"/>
              </a:spcAft>
              <a:buClr>
                <a:schemeClr val="dk1"/>
              </a:buClr>
              <a:buSzPts val="3200"/>
              <a:buFont typeface="Comic Sans MS"/>
              <a:buChar char="•"/>
            </a:pPr>
            <a:r>
              <a:rPr b="0" i="0" lang="en-US" sz="3200" u="none">
                <a:solidFill>
                  <a:schemeClr val="dk1"/>
                </a:solidFill>
                <a:latin typeface="Comic Sans MS"/>
                <a:ea typeface="Comic Sans MS"/>
                <a:cs typeface="Comic Sans MS"/>
                <a:sym typeface="Comic Sans MS"/>
              </a:rPr>
              <a:t>Please help us plan for next year by letting us know as soon as possible</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5" name="Shape 1095"/>
        <p:cNvGrpSpPr/>
        <p:nvPr/>
      </p:nvGrpSpPr>
      <p:grpSpPr>
        <a:xfrm>
          <a:off x="0" y="0"/>
          <a:ext cx="0" cy="0"/>
          <a:chOff x="0" y="0"/>
          <a:chExt cx="0" cy="0"/>
        </a:xfrm>
      </p:grpSpPr>
      <p:sp>
        <p:nvSpPr>
          <p:cNvPr id="1096" name="Google Shape;1096;p88"/>
          <p:cNvSpPr txBox="1"/>
          <p:nvPr>
            <p:ph type="title"/>
          </p:nvPr>
        </p:nvSpPr>
        <p:spPr>
          <a:xfrm>
            <a:off x="794525" y="0"/>
            <a:ext cx="77040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400"/>
              <a:t>CUSD Food &amp; Nutrition Services</a:t>
            </a:r>
            <a:endParaRPr sz="2400"/>
          </a:p>
          <a:p>
            <a:pPr indent="0" lvl="0" marL="0" marR="38100" rtl="0" algn="l">
              <a:lnSpc>
                <a:spcPct val="128571"/>
              </a:lnSpc>
              <a:spcBef>
                <a:spcPts val="0"/>
              </a:spcBef>
              <a:spcAft>
                <a:spcPts val="0"/>
              </a:spcAft>
              <a:buNone/>
            </a:pPr>
            <a:r>
              <a:rPr i="1" lang="en-US" sz="2400"/>
              <a:t>Servicios de Alimentación y Nutrición del CUSD</a:t>
            </a:r>
            <a:endParaRPr b="0" i="1" sz="2400">
              <a:solidFill>
                <a:srgbClr val="202124"/>
              </a:solidFill>
              <a:highlight>
                <a:srgbClr val="F8F9FA"/>
              </a:highlight>
              <a:latin typeface="Arial"/>
              <a:ea typeface="Arial"/>
              <a:cs typeface="Arial"/>
              <a:sym typeface="Arial"/>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
        <p:nvSpPr>
          <p:cNvPr id="1097" name="Google Shape;1097;p88"/>
          <p:cNvSpPr txBox="1"/>
          <p:nvPr/>
        </p:nvSpPr>
        <p:spPr>
          <a:xfrm>
            <a:off x="518500" y="1170567"/>
            <a:ext cx="7921500" cy="3750300"/>
          </a:xfrm>
          <a:prstGeom prst="rect">
            <a:avLst/>
          </a:prstGeom>
          <a:noFill/>
          <a:ln>
            <a:noFill/>
          </a:ln>
        </p:spPr>
        <p:txBody>
          <a:bodyPr anchorCtr="0" anchor="t" bIns="91425" lIns="91425" spcFirstLastPara="1" rIns="91425" wrap="square" tIns="91425">
            <a:noAutofit/>
          </a:bodyPr>
          <a:lstStyle/>
          <a:p>
            <a:pPr indent="-330200" lvl="0" marL="457200" rtl="0" algn="l">
              <a:lnSpc>
                <a:spcPct val="100000"/>
              </a:lnSpc>
              <a:spcBef>
                <a:spcPts val="0"/>
              </a:spcBef>
              <a:spcAft>
                <a:spcPts val="0"/>
              </a:spcAft>
              <a:buClr>
                <a:schemeClr val="dk1"/>
              </a:buClr>
              <a:buSzPts val="1600"/>
              <a:buFont typeface="Didact Gothic"/>
              <a:buChar char="●"/>
            </a:pPr>
            <a:r>
              <a:rPr lang="en-US" sz="1600">
                <a:solidFill>
                  <a:schemeClr val="dk1"/>
                </a:solidFill>
              </a:rPr>
              <a:t>Breakfast and lunch are available to </a:t>
            </a:r>
            <a:r>
              <a:rPr b="1" lang="en-US" sz="1600">
                <a:solidFill>
                  <a:schemeClr val="dk1"/>
                </a:solidFill>
              </a:rPr>
              <a:t>ALL</a:t>
            </a:r>
            <a:r>
              <a:rPr lang="en-US" sz="1600">
                <a:solidFill>
                  <a:schemeClr val="dk1"/>
                </a:solidFill>
              </a:rPr>
              <a:t> students at CUSD for </a:t>
            </a:r>
            <a:r>
              <a:rPr b="1" lang="en-US" sz="1600">
                <a:solidFill>
                  <a:schemeClr val="dk1"/>
                </a:solidFill>
              </a:rPr>
              <a:t>FREE</a:t>
            </a:r>
            <a:r>
              <a:rPr lang="en-US" sz="1600">
                <a:solidFill>
                  <a:schemeClr val="dk1"/>
                </a:solidFill>
              </a:rPr>
              <a:t>.</a:t>
            </a:r>
            <a:endParaRPr sz="1600">
              <a:solidFill>
                <a:schemeClr val="dk1"/>
              </a:solidFill>
            </a:endParaRPr>
          </a:p>
          <a:p>
            <a:pPr indent="0" lvl="0" marL="457200" marR="38100" rtl="0" algn="l">
              <a:lnSpc>
                <a:spcPct val="100000"/>
              </a:lnSpc>
              <a:spcBef>
                <a:spcPts val="0"/>
              </a:spcBef>
              <a:spcAft>
                <a:spcPts val="0"/>
              </a:spcAft>
              <a:buNone/>
            </a:pPr>
            <a:r>
              <a:rPr i="1" lang="en-US" sz="1600">
                <a:solidFill>
                  <a:schemeClr val="dk1"/>
                </a:solidFill>
              </a:rPr>
              <a:t>El desayuno y el almuerzo están disponibles </a:t>
            </a:r>
            <a:r>
              <a:rPr b="1" i="1" lang="en-US" sz="1600">
                <a:solidFill>
                  <a:schemeClr val="dk1"/>
                </a:solidFill>
              </a:rPr>
              <a:t>GRATIS </a:t>
            </a:r>
            <a:r>
              <a:rPr i="1" lang="en-US" sz="1600">
                <a:solidFill>
                  <a:schemeClr val="dk1"/>
                </a:solidFill>
              </a:rPr>
              <a:t>para </a:t>
            </a:r>
            <a:r>
              <a:rPr b="1" i="1" lang="en-US" sz="1600">
                <a:solidFill>
                  <a:schemeClr val="dk1"/>
                </a:solidFill>
              </a:rPr>
              <a:t>TODOS </a:t>
            </a:r>
            <a:r>
              <a:rPr i="1" lang="en-US" sz="1600">
                <a:solidFill>
                  <a:schemeClr val="dk1"/>
                </a:solidFill>
              </a:rPr>
              <a:t>los estudiantes de CUSD.</a:t>
            </a:r>
            <a:endParaRPr sz="1600">
              <a:solidFill>
                <a:schemeClr val="dk1"/>
              </a:solidFill>
            </a:endParaRPr>
          </a:p>
          <a:p>
            <a:pPr indent="0" lvl="0" marL="457200" rtl="0" algn="l">
              <a:spcBef>
                <a:spcPts val="0"/>
              </a:spcBef>
              <a:spcAft>
                <a:spcPts val="0"/>
              </a:spcAft>
              <a:buNone/>
            </a:pPr>
            <a:r>
              <a:t/>
            </a:r>
            <a:endParaRPr sz="1600"/>
          </a:p>
          <a:p>
            <a:pPr indent="-330200" lvl="0" marL="457200" rtl="0" algn="l">
              <a:spcBef>
                <a:spcPts val="0"/>
              </a:spcBef>
              <a:spcAft>
                <a:spcPts val="0"/>
              </a:spcAft>
              <a:buClr>
                <a:srgbClr val="000000"/>
              </a:buClr>
              <a:buSzPts val="1600"/>
              <a:buFont typeface="Didact Gothic"/>
              <a:buChar char="●"/>
            </a:pPr>
            <a:r>
              <a:rPr lang="en-US" sz="1600"/>
              <a:t>Meals follow regulations from the </a:t>
            </a:r>
            <a:r>
              <a:rPr b="1" lang="en-US" sz="1600"/>
              <a:t>Healthy Hunger Free Kids Act</a:t>
            </a:r>
            <a:r>
              <a:rPr lang="en-US" sz="1600"/>
              <a:t> and include whole grains, protein, fruits, veggies, and milk.</a:t>
            </a:r>
            <a:endParaRPr sz="1600"/>
          </a:p>
          <a:p>
            <a:pPr indent="0" lvl="0" marL="457200" marR="38100" rtl="0" algn="l">
              <a:lnSpc>
                <a:spcPct val="100000"/>
              </a:lnSpc>
              <a:spcBef>
                <a:spcPts val="0"/>
              </a:spcBef>
              <a:spcAft>
                <a:spcPts val="0"/>
              </a:spcAft>
              <a:buNone/>
            </a:pPr>
            <a:r>
              <a:rPr i="1" lang="en-US" sz="1600">
                <a:solidFill>
                  <a:schemeClr val="dk1"/>
                </a:solidFill>
              </a:rPr>
              <a:t>Las comidas siguen las regulaciones de la </a:t>
            </a:r>
            <a:r>
              <a:rPr b="1" i="1" lang="en-US" sz="1600">
                <a:solidFill>
                  <a:schemeClr val="dk1"/>
                </a:solidFill>
              </a:rPr>
              <a:t>Ley de </a:t>
            </a:r>
            <a:endParaRPr b="1" i="1" sz="1600">
              <a:solidFill>
                <a:schemeClr val="dk1"/>
              </a:solidFill>
            </a:endParaRPr>
          </a:p>
          <a:p>
            <a:pPr indent="0" lvl="0" marL="457200" marR="38100" rtl="0" algn="l">
              <a:lnSpc>
                <a:spcPct val="100000"/>
              </a:lnSpc>
              <a:spcBef>
                <a:spcPts val="0"/>
              </a:spcBef>
              <a:spcAft>
                <a:spcPts val="0"/>
              </a:spcAft>
              <a:buNone/>
            </a:pPr>
            <a:r>
              <a:rPr b="1" i="1" lang="en-US" sz="1600">
                <a:solidFill>
                  <a:schemeClr val="dk1"/>
                </a:solidFill>
              </a:rPr>
              <a:t>Niños Saludables y Sin Hambre</a:t>
            </a:r>
            <a:r>
              <a:rPr i="1" lang="en-US" sz="1600">
                <a:solidFill>
                  <a:schemeClr val="dk1"/>
                </a:solidFill>
              </a:rPr>
              <a:t> e incluyen cereales </a:t>
            </a:r>
            <a:endParaRPr i="1" sz="1600">
              <a:solidFill>
                <a:schemeClr val="dk1"/>
              </a:solidFill>
            </a:endParaRPr>
          </a:p>
          <a:p>
            <a:pPr indent="0" lvl="0" marL="457200" marR="38100" rtl="0" algn="l">
              <a:lnSpc>
                <a:spcPct val="100000"/>
              </a:lnSpc>
              <a:spcBef>
                <a:spcPts val="0"/>
              </a:spcBef>
              <a:spcAft>
                <a:spcPts val="0"/>
              </a:spcAft>
              <a:buNone/>
            </a:pPr>
            <a:r>
              <a:rPr i="1" lang="en-US" sz="1600">
                <a:solidFill>
                  <a:schemeClr val="dk1"/>
                </a:solidFill>
              </a:rPr>
              <a:t>integrales, proteínas, frutas, verduras y leche.</a:t>
            </a:r>
            <a:endParaRPr sz="1600"/>
          </a:p>
          <a:p>
            <a:pPr indent="0" lvl="0" marL="0" rtl="0" algn="l">
              <a:spcBef>
                <a:spcPts val="0"/>
              </a:spcBef>
              <a:spcAft>
                <a:spcPts val="0"/>
              </a:spcAft>
              <a:buNone/>
            </a:pPr>
            <a:r>
              <a:t/>
            </a:r>
            <a:endParaRPr sz="1600"/>
          </a:p>
          <a:p>
            <a:pPr indent="-330200" lvl="0" marL="457200" rtl="0" algn="l">
              <a:spcBef>
                <a:spcPts val="0"/>
              </a:spcBef>
              <a:spcAft>
                <a:spcPts val="0"/>
              </a:spcAft>
              <a:buSzPts val="1600"/>
              <a:buChar char="●"/>
            </a:pPr>
            <a:r>
              <a:rPr lang="en-US" sz="1600"/>
              <a:t>CUSD is the first district in southern California to </a:t>
            </a:r>
            <a:endParaRPr sz="1600"/>
          </a:p>
          <a:p>
            <a:pPr indent="0" lvl="0" marL="457200" rtl="0" algn="l">
              <a:spcBef>
                <a:spcPts val="0"/>
              </a:spcBef>
              <a:spcAft>
                <a:spcPts val="0"/>
              </a:spcAft>
              <a:buNone/>
            </a:pPr>
            <a:r>
              <a:rPr lang="en-US" sz="1600"/>
              <a:t>receive a certification with </a:t>
            </a:r>
            <a:r>
              <a:rPr b="1" lang="en-US" sz="1600"/>
              <a:t>Eat Real.</a:t>
            </a:r>
            <a:endParaRPr b="1" sz="1600"/>
          </a:p>
          <a:p>
            <a:pPr indent="0" lvl="0" marL="457200" rtl="0" algn="l">
              <a:spcBef>
                <a:spcPts val="0"/>
              </a:spcBef>
              <a:spcAft>
                <a:spcPts val="0"/>
              </a:spcAft>
              <a:buNone/>
            </a:pPr>
            <a:r>
              <a:rPr i="1" lang="en-US" sz="1600"/>
              <a:t>CUSD es el primer distrito del sur de California </a:t>
            </a:r>
            <a:endParaRPr i="1" sz="1600"/>
          </a:p>
          <a:p>
            <a:pPr indent="0" lvl="0" marL="457200" rtl="0" algn="l">
              <a:spcBef>
                <a:spcPts val="0"/>
              </a:spcBef>
              <a:spcAft>
                <a:spcPts val="0"/>
              </a:spcAft>
              <a:buNone/>
            </a:pPr>
            <a:r>
              <a:rPr i="1" lang="en-US" sz="1600"/>
              <a:t>en recibir una certificación </a:t>
            </a:r>
            <a:r>
              <a:rPr b="1" i="1" lang="en-US" sz="1600"/>
              <a:t>Eat Real.</a:t>
            </a:r>
            <a:endParaRPr b="1" sz="1600"/>
          </a:p>
        </p:txBody>
      </p:sp>
      <p:pic>
        <p:nvPicPr>
          <p:cNvPr id="1098" name="Google Shape;1098;p88"/>
          <p:cNvPicPr preferRelativeResize="0"/>
          <p:nvPr/>
        </p:nvPicPr>
        <p:blipFill>
          <a:blip r:embed="rId3">
            <a:alphaModFix/>
          </a:blip>
          <a:stretch>
            <a:fillRect/>
          </a:stretch>
        </p:blipFill>
        <p:spPr>
          <a:xfrm>
            <a:off x="5925325" y="3006033"/>
            <a:ext cx="3218675" cy="248645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2" name="Shape 1102"/>
        <p:cNvGrpSpPr/>
        <p:nvPr/>
      </p:nvGrpSpPr>
      <p:grpSpPr>
        <a:xfrm>
          <a:off x="0" y="0"/>
          <a:ext cx="0" cy="0"/>
          <a:chOff x="0" y="0"/>
          <a:chExt cx="0" cy="0"/>
        </a:xfrm>
      </p:grpSpPr>
      <p:sp>
        <p:nvSpPr>
          <p:cNvPr id="1103" name="Google Shape;1103;p89"/>
          <p:cNvSpPr txBox="1"/>
          <p:nvPr>
            <p:ph type="title"/>
          </p:nvPr>
        </p:nvSpPr>
        <p:spPr>
          <a:xfrm>
            <a:off x="0" y="1497500"/>
            <a:ext cx="5589600" cy="763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sz="2200"/>
              <a:t>Education Benefit Form </a:t>
            </a:r>
            <a:endParaRPr sz="2200"/>
          </a:p>
          <a:p>
            <a:pPr indent="0" lvl="0" marL="0" rtl="0" algn="l">
              <a:spcBef>
                <a:spcPts val="0"/>
              </a:spcBef>
              <a:spcAft>
                <a:spcPts val="0"/>
              </a:spcAft>
              <a:buNone/>
            </a:pPr>
            <a:r>
              <a:rPr lang="en-US" sz="2200"/>
              <a:t>Formulario de Beneficios Educativos</a:t>
            </a:r>
            <a:endParaRPr sz="2200"/>
          </a:p>
        </p:txBody>
      </p:sp>
      <p:sp>
        <p:nvSpPr>
          <p:cNvPr id="1104" name="Google Shape;1104;p89"/>
          <p:cNvSpPr txBox="1"/>
          <p:nvPr>
            <p:ph idx="1" type="subTitle"/>
          </p:nvPr>
        </p:nvSpPr>
        <p:spPr>
          <a:xfrm>
            <a:off x="318025" y="2496933"/>
            <a:ext cx="4668300" cy="28173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Submit an Education Benefit Form to see if your family qualifies for benefits.</a:t>
            </a:r>
            <a:endParaRPr sz="1800">
              <a:solidFill>
                <a:srgbClr val="000000"/>
              </a:solidFill>
              <a:latin typeface="Arial"/>
              <a:ea typeface="Arial"/>
              <a:cs typeface="Arial"/>
              <a:sym typeface="Arial"/>
            </a:endParaRPr>
          </a:p>
          <a:p>
            <a:pPr indent="0" lvl="0" marL="457200" marR="38100" rtl="0" algn="l">
              <a:lnSpc>
                <a:spcPct val="100000"/>
              </a:lnSpc>
              <a:spcBef>
                <a:spcPts val="0"/>
              </a:spcBef>
              <a:spcAft>
                <a:spcPts val="0"/>
              </a:spcAft>
              <a:buNone/>
            </a:pPr>
            <a:r>
              <a:rPr i="1" lang="en-US" sz="1800">
                <a:solidFill>
                  <a:srgbClr val="000000"/>
                </a:solidFill>
                <a:latin typeface="Arial"/>
                <a:ea typeface="Arial"/>
                <a:cs typeface="Arial"/>
                <a:sym typeface="Arial"/>
              </a:rPr>
              <a:t>Envíe un formulario de beneficios educativos para ver si su familia califica para recibir beneficios.</a:t>
            </a:r>
            <a:endParaRPr sz="1800">
              <a:solidFill>
                <a:srgbClr val="000000"/>
              </a:solidFill>
              <a:latin typeface="Arial"/>
              <a:ea typeface="Arial"/>
              <a:cs typeface="Arial"/>
              <a:sym typeface="Arial"/>
            </a:endParaRPr>
          </a:p>
          <a:p>
            <a:pPr indent="0" lvl="0" marL="91440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Submit yearly starting in August.</a:t>
            </a:r>
            <a:endParaRPr sz="1800">
              <a:solidFill>
                <a:srgbClr val="000000"/>
              </a:solidFill>
              <a:latin typeface="Arial"/>
              <a:ea typeface="Arial"/>
              <a:cs typeface="Arial"/>
              <a:sym typeface="Arial"/>
            </a:endParaRPr>
          </a:p>
          <a:p>
            <a:pPr indent="0" lvl="0" marL="457200" rtl="0" algn="l">
              <a:lnSpc>
                <a:spcPct val="100000"/>
              </a:lnSpc>
              <a:spcBef>
                <a:spcPts val="0"/>
              </a:spcBef>
              <a:spcAft>
                <a:spcPts val="0"/>
              </a:spcAft>
              <a:buNone/>
            </a:pPr>
            <a:r>
              <a:rPr i="1" lang="en-US" sz="1800">
                <a:solidFill>
                  <a:srgbClr val="000000"/>
                </a:solidFill>
                <a:latin typeface="Arial"/>
                <a:ea typeface="Arial"/>
                <a:cs typeface="Arial"/>
                <a:sym typeface="Arial"/>
              </a:rPr>
              <a:t>Enviar anualmente a partir de agosto.</a:t>
            </a:r>
            <a:endParaRPr i="1" sz="2100">
              <a:solidFill>
                <a:srgbClr val="202124"/>
              </a:solidFill>
              <a:highlight>
                <a:srgbClr val="F8F9FA"/>
              </a:highlight>
              <a:latin typeface="Roboto"/>
              <a:ea typeface="Roboto"/>
              <a:cs typeface="Roboto"/>
              <a:sym typeface="Roboto"/>
            </a:endParaRPr>
          </a:p>
          <a:p>
            <a:pPr indent="0" lvl="0" marL="0" rtl="0" algn="l">
              <a:lnSpc>
                <a:spcPct val="100000"/>
              </a:lnSpc>
              <a:spcBef>
                <a:spcPts val="0"/>
              </a:spcBef>
              <a:spcAft>
                <a:spcPts val="0"/>
              </a:spcAft>
              <a:buNone/>
            </a:pPr>
            <a:r>
              <a:t/>
            </a:r>
            <a:endParaRPr sz="1800">
              <a:solidFill>
                <a:srgbClr val="000000"/>
              </a:solidFill>
              <a:latin typeface="Arial"/>
              <a:ea typeface="Arial"/>
              <a:cs typeface="Arial"/>
              <a:sym typeface="Arial"/>
            </a:endParaRPr>
          </a:p>
          <a:p>
            <a:pPr indent="-342900" lvl="0" marL="457200" rtl="0" algn="l">
              <a:lnSpc>
                <a:spcPct val="100000"/>
              </a:lnSpc>
              <a:spcBef>
                <a:spcPts val="0"/>
              </a:spcBef>
              <a:spcAft>
                <a:spcPts val="0"/>
              </a:spcAft>
              <a:buClr>
                <a:srgbClr val="000000"/>
              </a:buClr>
              <a:buSzPts val="1800"/>
              <a:buFont typeface="Arial"/>
              <a:buChar char="●"/>
            </a:pPr>
            <a:r>
              <a:rPr lang="en-US" sz="1800">
                <a:solidFill>
                  <a:srgbClr val="000000"/>
                </a:solidFill>
                <a:latin typeface="Arial"/>
                <a:ea typeface="Arial"/>
                <a:cs typeface="Arial"/>
                <a:sym typeface="Arial"/>
              </a:rPr>
              <a:t>Questions? </a:t>
            </a:r>
            <a:r>
              <a:rPr i="1" lang="en-US" sz="1800">
                <a:solidFill>
                  <a:srgbClr val="000000"/>
                </a:solidFill>
                <a:latin typeface="Arial"/>
                <a:ea typeface="Arial"/>
                <a:cs typeface="Arial"/>
                <a:sym typeface="Arial"/>
              </a:rPr>
              <a:t>¿Preguntas? </a:t>
            </a:r>
            <a:r>
              <a:rPr b="1" lang="en-US" sz="1800">
                <a:solidFill>
                  <a:srgbClr val="000000"/>
                </a:solidFill>
                <a:latin typeface="Arial"/>
                <a:ea typeface="Arial"/>
                <a:cs typeface="Arial"/>
                <a:sym typeface="Arial"/>
              </a:rPr>
              <a:t>949-234-9509.</a:t>
            </a:r>
            <a:endParaRPr b="1" sz="2100">
              <a:solidFill>
                <a:srgbClr val="202124"/>
              </a:solidFill>
              <a:highlight>
                <a:srgbClr val="F8F9FA"/>
              </a:highlight>
              <a:latin typeface="Arial"/>
              <a:ea typeface="Arial"/>
              <a:cs typeface="Arial"/>
              <a:sym typeface="Arial"/>
            </a:endParaRPr>
          </a:p>
          <a:p>
            <a:pPr indent="0" lvl="0" marL="457200" rtl="0" algn="l">
              <a:lnSpc>
                <a:spcPct val="100000"/>
              </a:lnSpc>
              <a:spcBef>
                <a:spcPts val="0"/>
              </a:spcBef>
              <a:spcAft>
                <a:spcPts val="0"/>
              </a:spcAft>
              <a:buNone/>
            </a:pPr>
            <a:r>
              <a:t/>
            </a:r>
            <a:endParaRPr b="1" sz="1800">
              <a:solidFill>
                <a:srgbClr val="000000"/>
              </a:solidFill>
              <a:latin typeface="Arial"/>
              <a:ea typeface="Arial"/>
              <a:cs typeface="Arial"/>
              <a:sym typeface="Arial"/>
            </a:endParaRPr>
          </a:p>
        </p:txBody>
      </p:sp>
      <p:grpSp>
        <p:nvGrpSpPr>
          <p:cNvPr id="1105" name="Google Shape;1105;p89"/>
          <p:cNvGrpSpPr/>
          <p:nvPr/>
        </p:nvGrpSpPr>
        <p:grpSpPr>
          <a:xfrm rot="2742718">
            <a:off x="5740770" y="5833223"/>
            <a:ext cx="1309288" cy="1614958"/>
            <a:chOff x="2159475" y="1637325"/>
            <a:chExt cx="935275" cy="1073425"/>
          </a:xfrm>
        </p:grpSpPr>
        <p:sp>
          <p:nvSpPr>
            <p:cNvPr id="1106" name="Google Shape;1106;p89"/>
            <p:cNvSpPr/>
            <p:nvPr/>
          </p:nvSpPr>
          <p:spPr>
            <a:xfrm>
              <a:off x="2378550" y="2057450"/>
              <a:ext cx="581350" cy="653300"/>
            </a:xfrm>
            <a:custGeom>
              <a:rect b="b" l="l" r="r" t="t"/>
              <a:pathLst>
                <a:path extrusionOk="0" h="26132" w="23254">
                  <a:moveTo>
                    <a:pt x="1953" y="1385"/>
                  </a:moveTo>
                  <a:cubicBezTo>
                    <a:pt x="1989" y="1468"/>
                    <a:pt x="2037" y="1539"/>
                    <a:pt x="2049" y="1611"/>
                  </a:cubicBezTo>
                  <a:cubicBezTo>
                    <a:pt x="2049" y="1647"/>
                    <a:pt x="1989" y="1718"/>
                    <a:pt x="1953" y="1730"/>
                  </a:cubicBezTo>
                  <a:cubicBezTo>
                    <a:pt x="1946" y="1731"/>
                    <a:pt x="1938" y="1731"/>
                    <a:pt x="1931" y="1731"/>
                  </a:cubicBezTo>
                  <a:cubicBezTo>
                    <a:pt x="1843" y="1731"/>
                    <a:pt x="1821" y="1662"/>
                    <a:pt x="1799" y="1551"/>
                  </a:cubicBezTo>
                  <a:cubicBezTo>
                    <a:pt x="1846" y="1492"/>
                    <a:pt x="1894" y="1444"/>
                    <a:pt x="1953" y="1385"/>
                  </a:cubicBezTo>
                  <a:close/>
                  <a:moveTo>
                    <a:pt x="1998" y="2026"/>
                  </a:moveTo>
                  <a:cubicBezTo>
                    <a:pt x="2034" y="2026"/>
                    <a:pt x="2086" y="2088"/>
                    <a:pt x="2108" y="2099"/>
                  </a:cubicBezTo>
                  <a:cubicBezTo>
                    <a:pt x="2119" y="2250"/>
                    <a:pt x="2052" y="2303"/>
                    <a:pt x="1977" y="2303"/>
                  </a:cubicBezTo>
                  <a:cubicBezTo>
                    <a:pt x="1969" y="2303"/>
                    <a:pt x="1961" y="2303"/>
                    <a:pt x="1953" y="2301"/>
                  </a:cubicBezTo>
                  <a:cubicBezTo>
                    <a:pt x="1870" y="2278"/>
                    <a:pt x="1787" y="2206"/>
                    <a:pt x="1715" y="2147"/>
                  </a:cubicBezTo>
                  <a:cubicBezTo>
                    <a:pt x="1799" y="2111"/>
                    <a:pt x="1894" y="2051"/>
                    <a:pt x="1989" y="2028"/>
                  </a:cubicBezTo>
                  <a:cubicBezTo>
                    <a:pt x="1992" y="2027"/>
                    <a:pt x="1995" y="2026"/>
                    <a:pt x="1998" y="2026"/>
                  </a:cubicBezTo>
                  <a:close/>
                  <a:moveTo>
                    <a:pt x="1215" y="3409"/>
                  </a:moveTo>
                  <a:cubicBezTo>
                    <a:pt x="1215" y="3504"/>
                    <a:pt x="1227" y="3599"/>
                    <a:pt x="1227" y="3683"/>
                  </a:cubicBezTo>
                  <a:cubicBezTo>
                    <a:pt x="1203" y="3694"/>
                    <a:pt x="1180" y="3694"/>
                    <a:pt x="1156" y="3694"/>
                  </a:cubicBezTo>
                  <a:cubicBezTo>
                    <a:pt x="1072" y="3635"/>
                    <a:pt x="1001" y="3563"/>
                    <a:pt x="1049" y="3456"/>
                  </a:cubicBezTo>
                  <a:cubicBezTo>
                    <a:pt x="1061" y="3421"/>
                    <a:pt x="1156" y="3421"/>
                    <a:pt x="1215" y="3409"/>
                  </a:cubicBezTo>
                  <a:close/>
                  <a:moveTo>
                    <a:pt x="12050" y="13993"/>
                  </a:moveTo>
                  <a:cubicBezTo>
                    <a:pt x="12157" y="14017"/>
                    <a:pt x="12252" y="14029"/>
                    <a:pt x="12395" y="14053"/>
                  </a:cubicBezTo>
                  <a:cubicBezTo>
                    <a:pt x="12395" y="14100"/>
                    <a:pt x="12407" y="14196"/>
                    <a:pt x="12419" y="14291"/>
                  </a:cubicBezTo>
                  <a:cubicBezTo>
                    <a:pt x="12288" y="14291"/>
                    <a:pt x="12193" y="14291"/>
                    <a:pt x="12121" y="14303"/>
                  </a:cubicBezTo>
                  <a:cubicBezTo>
                    <a:pt x="12098" y="14184"/>
                    <a:pt x="12074" y="14089"/>
                    <a:pt x="12050" y="13993"/>
                  </a:cubicBezTo>
                  <a:close/>
                  <a:moveTo>
                    <a:pt x="774" y="0"/>
                  </a:moveTo>
                  <a:cubicBezTo>
                    <a:pt x="769" y="0"/>
                    <a:pt x="765" y="1"/>
                    <a:pt x="763" y="4"/>
                  </a:cubicBezTo>
                  <a:cubicBezTo>
                    <a:pt x="656" y="87"/>
                    <a:pt x="489" y="146"/>
                    <a:pt x="441" y="254"/>
                  </a:cubicBezTo>
                  <a:cubicBezTo>
                    <a:pt x="382" y="385"/>
                    <a:pt x="310" y="432"/>
                    <a:pt x="179" y="444"/>
                  </a:cubicBezTo>
                  <a:cubicBezTo>
                    <a:pt x="215" y="801"/>
                    <a:pt x="48" y="1206"/>
                    <a:pt x="465" y="1456"/>
                  </a:cubicBezTo>
                  <a:cubicBezTo>
                    <a:pt x="489" y="1432"/>
                    <a:pt x="489" y="1397"/>
                    <a:pt x="501" y="1397"/>
                  </a:cubicBezTo>
                  <a:cubicBezTo>
                    <a:pt x="560" y="1361"/>
                    <a:pt x="620" y="1325"/>
                    <a:pt x="680" y="1289"/>
                  </a:cubicBezTo>
                  <a:cubicBezTo>
                    <a:pt x="703" y="1349"/>
                    <a:pt x="739" y="1397"/>
                    <a:pt x="751" y="1456"/>
                  </a:cubicBezTo>
                  <a:cubicBezTo>
                    <a:pt x="775" y="1551"/>
                    <a:pt x="751" y="1670"/>
                    <a:pt x="799" y="1754"/>
                  </a:cubicBezTo>
                  <a:cubicBezTo>
                    <a:pt x="882" y="1920"/>
                    <a:pt x="822" y="1992"/>
                    <a:pt x="656" y="2004"/>
                  </a:cubicBezTo>
                  <a:cubicBezTo>
                    <a:pt x="644" y="2004"/>
                    <a:pt x="644" y="2016"/>
                    <a:pt x="620" y="2063"/>
                  </a:cubicBezTo>
                  <a:cubicBezTo>
                    <a:pt x="751" y="2087"/>
                    <a:pt x="870" y="2087"/>
                    <a:pt x="977" y="2135"/>
                  </a:cubicBezTo>
                  <a:cubicBezTo>
                    <a:pt x="1061" y="2182"/>
                    <a:pt x="1120" y="2278"/>
                    <a:pt x="1191" y="2349"/>
                  </a:cubicBezTo>
                  <a:cubicBezTo>
                    <a:pt x="1144" y="2385"/>
                    <a:pt x="1096" y="2444"/>
                    <a:pt x="1049" y="2456"/>
                  </a:cubicBezTo>
                  <a:cubicBezTo>
                    <a:pt x="930" y="2480"/>
                    <a:pt x="882" y="2540"/>
                    <a:pt x="882" y="2659"/>
                  </a:cubicBezTo>
                  <a:cubicBezTo>
                    <a:pt x="882" y="2718"/>
                    <a:pt x="810" y="2754"/>
                    <a:pt x="763" y="2813"/>
                  </a:cubicBezTo>
                  <a:cubicBezTo>
                    <a:pt x="739" y="2766"/>
                    <a:pt x="703" y="2718"/>
                    <a:pt x="691" y="2671"/>
                  </a:cubicBezTo>
                  <a:cubicBezTo>
                    <a:pt x="656" y="2516"/>
                    <a:pt x="620" y="2361"/>
                    <a:pt x="584" y="2206"/>
                  </a:cubicBezTo>
                  <a:cubicBezTo>
                    <a:pt x="560" y="2206"/>
                    <a:pt x="542" y="2201"/>
                    <a:pt x="529" y="2201"/>
                  </a:cubicBezTo>
                  <a:cubicBezTo>
                    <a:pt x="522" y="2201"/>
                    <a:pt x="517" y="2202"/>
                    <a:pt x="513" y="2206"/>
                  </a:cubicBezTo>
                  <a:cubicBezTo>
                    <a:pt x="450" y="2226"/>
                    <a:pt x="396" y="2239"/>
                    <a:pt x="351" y="2239"/>
                  </a:cubicBezTo>
                  <a:cubicBezTo>
                    <a:pt x="258" y="2239"/>
                    <a:pt x="207" y="2184"/>
                    <a:pt x="215" y="2016"/>
                  </a:cubicBezTo>
                  <a:cubicBezTo>
                    <a:pt x="215" y="1992"/>
                    <a:pt x="156" y="1932"/>
                    <a:pt x="132" y="1932"/>
                  </a:cubicBezTo>
                  <a:cubicBezTo>
                    <a:pt x="72" y="1944"/>
                    <a:pt x="1" y="1992"/>
                    <a:pt x="1" y="2028"/>
                  </a:cubicBezTo>
                  <a:cubicBezTo>
                    <a:pt x="1" y="2230"/>
                    <a:pt x="13" y="2432"/>
                    <a:pt x="25" y="2635"/>
                  </a:cubicBezTo>
                  <a:cubicBezTo>
                    <a:pt x="89" y="2623"/>
                    <a:pt x="140" y="2616"/>
                    <a:pt x="180" y="2616"/>
                  </a:cubicBezTo>
                  <a:cubicBezTo>
                    <a:pt x="301" y="2616"/>
                    <a:pt x="316" y="2679"/>
                    <a:pt x="299" y="2849"/>
                  </a:cubicBezTo>
                  <a:cubicBezTo>
                    <a:pt x="310" y="2861"/>
                    <a:pt x="322" y="2861"/>
                    <a:pt x="334" y="2873"/>
                  </a:cubicBezTo>
                  <a:lnTo>
                    <a:pt x="441" y="2873"/>
                  </a:lnTo>
                  <a:cubicBezTo>
                    <a:pt x="517" y="2857"/>
                    <a:pt x="567" y="2845"/>
                    <a:pt x="601" y="2845"/>
                  </a:cubicBezTo>
                  <a:cubicBezTo>
                    <a:pt x="668" y="2845"/>
                    <a:pt x="668" y="2893"/>
                    <a:pt x="668" y="3052"/>
                  </a:cubicBezTo>
                  <a:cubicBezTo>
                    <a:pt x="681" y="3055"/>
                    <a:pt x="696" y="3056"/>
                    <a:pt x="711" y="3056"/>
                  </a:cubicBezTo>
                  <a:cubicBezTo>
                    <a:pt x="745" y="3056"/>
                    <a:pt x="781" y="3050"/>
                    <a:pt x="815" y="3050"/>
                  </a:cubicBezTo>
                  <a:cubicBezTo>
                    <a:pt x="869" y="3050"/>
                    <a:pt x="916" y="3066"/>
                    <a:pt x="941" y="3147"/>
                  </a:cubicBezTo>
                  <a:cubicBezTo>
                    <a:pt x="1025" y="3325"/>
                    <a:pt x="989" y="3421"/>
                    <a:pt x="834" y="3433"/>
                  </a:cubicBezTo>
                  <a:cubicBezTo>
                    <a:pt x="739" y="3433"/>
                    <a:pt x="668" y="3397"/>
                    <a:pt x="703" y="3278"/>
                  </a:cubicBezTo>
                  <a:cubicBezTo>
                    <a:pt x="691" y="3266"/>
                    <a:pt x="680" y="3254"/>
                    <a:pt x="668" y="3242"/>
                  </a:cubicBezTo>
                  <a:cubicBezTo>
                    <a:pt x="608" y="3230"/>
                    <a:pt x="549" y="3218"/>
                    <a:pt x="489" y="3206"/>
                  </a:cubicBezTo>
                  <a:cubicBezTo>
                    <a:pt x="477" y="3218"/>
                    <a:pt x="477" y="3230"/>
                    <a:pt x="477" y="3242"/>
                  </a:cubicBezTo>
                  <a:cubicBezTo>
                    <a:pt x="727" y="3492"/>
                    <a:pt x="989" y="3742"/>
                    <a:pt x="1239" y="3992"/>
                  </a:cubicBezTo>
                  <a:cubicBezTo>
                    <a:pt x="1465" y="3968"/>
                    <a:pt x="1680" y="3944"/>
                    <a:pt x="1918" y="3921"/>
                  </a:cubicBezTo>
                  <a:cubicBezTo>
                    <a:pt x="1918" y="3944"/>
                    <a:pt x="1930" y="3968"/>
                    <a:pt x="1930" y="3992"/>
                  </a:cubicBezTo>
                  <a:cubicBezTo>
                    <a:pt x="1950" y="4102"/>
                    <a:pt x="1987" y="4179"/>
                    <a:pt x="2090" y="4179"/>
                  </a:cubicBezTo>
                  <a:cubicBezTo>
                    <a:pt x="2110" y="4179"/>
                    <a:pt x="2132" y="4176"/>
                    <a:pt x="2156" y="4171"/>
                  </a:cubicBezTo>
                  <a:cubicBezTo>
                    <a:pt x="2192" y="4171"/>
                    <a:pt x="2275" y="4242"/>
                    <a:pt x="2263" y="4266"/>
                  </a:cubicBezTo>
                  <a:cubicBezTo>
                    <a:pt x="2251" y="4325"/>
                    <a:pt x="2215" y="4409"/>
                    <a:pt x="2168" y="4421"/>
                  </a:cubicBezTo>
                  <a:cubicBezTo>
                    <a:pt x="2037" y="4445"/>
                    <a:pt x="1894" y="4433"/>
                    <a:pt x="1751" y="4445"/>
                  </a:cubicBezTo>
                  <a:cubicBezTo>
                    <a:pt x="1751" y="4480"/>
                    <a:pt x="1739" y="4552"/>
                    <a:pt x="1763" y="4576"/>
                  </a:cubicBezTo>
                  <a:cubicBezTo>
                    <a:pt x="1894" y="4706"/>
                    <a:pt x="2049" y="4837"/>
                    <a:pt x="2168" y="4968"/>
                  </a:cubicBezTo>
                  <a:cubicBezTo>
                    <a:pt x="2501" y="5338"/>
                    <a:pt x="2823" y="5719"/>
                    <a:pt x="3168" y="6088"/>
                  </a:cubicBezTo>
                  <a:cubicBezTo>
                    <a:pt x="3382" y="6326"/>
                    <a:pt x="3620" y="6540"/>
                    <a:pt x="3847" y="6766"/>
                  </a:cubicBezTo>
                  <a:cubicBezTo>
                    <a:pt x="4168" y="7100"/>
                    <a:pt x="4478" y="7445"/>
                    <a:pt x="4799" y="7778"/>
                  </a:cubicBezTo>
                  <a:cubicBezTo>
                    <a:pt x="5097" y="8088"/>
                    <a:pt x="5394" y="8386"/>
                    <a:pt x="5704" y="8695"/>
                  </a:cubicBezTo>
                  <a:cubicBezTo>
                    <a:pt x="6037" y="9040"/>
                    <a:pt x="6371" y="9374"/>
                    <a:pt x="6704" y="9719"/>
                  </a:cubicBezTo>
                  <a:cubicBezTo>
                    <a:pt x="6811" y="9838"/>
                    <a:pt x="6942" y="9933"/>
                    <a:pt x="7049" y="10052"/>
                  </a:cubicBezTo>
                  <a:cubicBezTo>
                    <a:pt x="7502" y="10541"/>
                    <a:pt x="7942" y="11029"/>
                    <a:pt x="8395" y="11517"/>
                  </a:cubicBezTo>
                  <a:cubicBezTo>
                    <a:pt x="8776" y="11934"/>
                    <a:pt x="9169" y="12350"/>
                    <a:pt x="9550" y="12779"/>
                  </a:cubicBezTo>
                  <a:cubicBezTo>
                    <a:pt x="9978" y="13231"/>
                    <a:pt x="10383" y="13696"/>
                    <a:pt x="10812" y="14148"/>
                  </a:cubicBezTo>
                  <a:cubicBezTo>
                    <a:pt x="10883" y="14231"/>
                    <a:pt x="10990" y="14291"/>
                    <a:pt x="11038" y="14327"/>
                  </a:cubicBezTo>
                  <a:cubicBezTo>
                    <a:pt x="11121" y="14458"/>
                    <a:pt x="11169" y="14553"/>
                    <a:pt x="11228" y="14624"/>
                  </a:cubicBezTo>
                  <a:cubicBezTo>
                    <a:pt x="11300" y="14696"/>
                    <a:pt x="11383" y="14743"/>
                    <a:pt x="11455" y="14815"/>
                  </a:cubicBezTo>
                  <a:cubicBezTo>
                    <a:pt x="11645" y="15029"/>
                    <a:pt x="11824" y="15267"/>
                    <a:pt x="12026" y="15494"/>
                  </a:cubicBezTo>
                  <a:cubicBezTo>
                    <a:pt x="12324" y="15839"/>
                    <a:pt x="12633" y="16184"/>
                    <a:pt x="12943" y="16541"/>
                  </a:cubicBezTo>
                  <a:cubicBezTo>
                    <a:pt x="13324" y="16970"/>
                    <a:pt x="13717" y="17399"/>
                    <a:pt x="14086" y="17851"/>
                  </a:cubicBezTo>
                  <a:cubicBezTo>
                    <a:pt x="14372" y="18196"/>
                    <a:pt x="14729" y="18482"/>
                    <a:pt x="15003" y="18827"/>
                  </a:cubicBezTo>
                  <a:cubicBezTo>
                    <a:pt x="15527" y="19482"/>
                    <a:pt x="16074" y="20113"/>
                    <a:pt x="16622" y="20744"/>
                  </a:cubicBezTo>
                  <a:cubicBezTo>
                    <a:pt x="16955" y="21137"/>
                    <a:pt x="17301" y="21518"/>
                    <a:pt x="17646" y="21899"/>
                  </a:cubicBezTo>
                  <a:cubicBezTo>
                    <a:pt x="18015" y="22316"/>
                    <a:pt x="18384" y="22721"/>
                    <a:pt x="18753" y="23137"/>
                  </a:cubicBezTo>
                  <a:cubicBezTo>
                    <a:pt x="18777" y="23161"/>
                    <a:pt x="18837" y="23173"/>
                    <a:pt x="18872" y="23185"/>
                  </a:cubicBezTo>
                  <a:cubicBezTo>
                    <a:pt x="18892" y="23189"/>
                    <a:pt x="18912" y="23190"/>
                    <a:pt x="18932" y="23190"/>
                  </a:cubicBezTo>
                  <a:cubicBezTo>
                    <a:pt x="18971" y="23190"/>
                    <a:pt x="19011" y="23185"/>
                    <a:pt x="19051" y="23185"/>
                  </a:cubicBezTo>
                  <a:cubicBezTo>
                    <a:pt x="19051" y="23197"/>
                    <a:pt x="19063" y="23209"/>
                    <a:pt x="19063" y="23221"/>
                  </a:cubicBezTo>
                  <a:cubicBezTo>
                    <a:pt x="19015" y="23256"/>
                    <a:pt x="18979" y="23280"/>
                    <a:pt x="18920" y="23316"/>
                  </a:cubicBezTo>
                  <a:cubicBezTo>
                    <a:pt x="18956" y="23364"/>
                    <a:pt x="18968" y="23399"/>
                    <a:pt x="19003" y="23435"/>
                  </a:cubicBezTo>
                  <a:cubicBezTo>
                    <a:pt x="19646" y="24173"/>
                    <a:pt x="20301" y="24923"/>
                    <a:pt x="20956" y="25673"/>
                  </a:cubicBezTo>
                  <a:cubicBezTo>
                    <a:pt x="21087" y="25816"/>
                    <a:pt x="21242" y="25935"/>
                    <a:pt x="21384" y="26078"/>
                  </a:cubicBezTo>
                  <a:cubicBezTo>
                    <a:pt x="21444" y="26088"/>
                    <a:pt x="21512" y="26131"/>
                    <a:pt x="21554" y="26131"/>
                  </a:cubicBezTo>
                  <a:cubicBezTo>
                    <a:pt x="21562" y="26131"/>
                    <a:pt x="21569" y="26130"/>
                    <a:pt x="21575" y="26126"/>
                  </a:cubicBezTo>
                  <a:cubicBezTo>
                    <a:pt x="21730" y="26031"/>
                    <a:pt x="21861" y="25900"/>
                    <a:pt x="21992" y="25781"/>
                  </a:cubicBezTo>
                  <a:cubicBezTo>
                    <a:pt x="22111" y="25673"/>
                    <a:pt x="22242" y="25566"/>
                    <a:pt x="22349" y="25459"/>
                  </a:cubicBezTo>
                  <a:cubicBezTo>
                    <a:pt x="22516" y="25292"/>
                    <a:pt x="22682" y="25126"/>
                    <a:pt x="22837" y="24947"/>
                  </a:cubicBezTo>
                  <a:cubicBezTo>
                    <a:pt x="22956" y="24852"/>
                    <a:pt x="23063" y="24757"/>
                    <a:pt x="23170" y="24661"/>
                  </a:cubicBezTo>
                  <a:cubicBezTo>
                    <a:pt x="23242" y="24590"/>
                    <a:pt x="23254" y="24507"/>
                    <a:pt x="23194" y="24411"/>
                  </a:cubicBezTo>
                  <a:cubicBezTo>
                    <a:pt x="23123" y="24304"/>
                    <a:pt x="23028" y="24197"/>
                    <a:pt x="22956" y="24078"/>
                  </a:cubicBezTo>
                  <a:cubicBezTo>
                    <a:pt x="22670" y="23625"/>
                    <a:pt x="22242" y="23292"/>
                    <a:pt x="21944" y="22840"/>
                  </a:cubicBezTo>
                  <a:cubicBezTo>
                    <a:pt x="21825" y="22637"/>
                    <a:pt x="21646" y="22482"/>
                    <a:pt x="21492" y="22304"/>
                  </a:cubicBezTo>
                  <a:cubicBezTo>
                    <a:pt x="21373" y="22161"/>
                    <a:pt x="21242" y="22018"/>
                    <a:pt x="21111" y="21887"/>
                  </a:cubicBezTo>
                  <a:cubicBezTo>
                    <a:pt x="21075" y="21828"/>
                    <a:pt x="21051" y="21768"/>
                    <a:pt x="21003" y="21709"/>
                  </a:cubicBezTo>
                  <a:cubicBezTo>
                    <a:pt x="20896" y="21590"/>
                    <a:pt x="20789" y="21459"/>
                    <a:pt x="20670" y="21339"/>
                  </a:cubicBezTo>
                  <a:cubicBezTo>
                    <a:pt x="20634" y="21316"/>
                    <a:pt x="20587" y="21292"/>
                    <a:pt x="20563" y="21256"/>
                  </a:cubicBezTo>
                  <a:cubicBezTo>
                    <a:pt x="20337" y="21006"/>
                    <a:pt x="20158" y="20708"/>
                    <a:pt x="19908" y="20494"/>
                  </a:cubicBezTo>
                  <a:cubicBezTo>
                    <a:pt x="19622" y="20256"/>
                    <a:pt x="19432" y="19958"/>
                    <a:pt x="19218" y="19673"/>
                  </a:cubicBezTo>
                  <a:cubicBezTo>
                    <a:pt x="19087" y="19518"/>
                    <a:pt x="18968" y="19363"/>
                    <a:pt x="18837" y="19208"/>
                  </a:cubicBezTo>
                  <a:cubicBezTo>
                    <a:pt x="18408" y="18732"/>
                    <a:pt x="17967" y="18256"/>
                    <a:pt x="17539" y="17768"/>
                  </a:cubicBezTo>
                  <a:cubicBezTo>
                    <a:pt x="17074" y="17232"/>
                    <a:pt x="16622" y="16672"/>
                    <a:pt x="16158" y="16136"/>
                  </a:cubicBezTo>
                  <a:cubicBezTo>
                    <a:pt x="15920" y="15863"/>
                    <a:pt x="15681" y="15613"/>
                    <a:pt x="15443" y="15351"/>
                  </a:cubicBezTo>
                  <a:cubicBezTo>
                    <a:pt x="15146" y="15017"/>
                    <a:pt x="14860" y="14696"/>
                    <a:pt x="14574" y="14374"/>
                  </a:cubicBezTo>
                  <a:cubicBezTo>
                    <a:pt x="14384" y="14160"/>
                    <a:pt x="14193" y="13946"/>
                    <a:pt x="14003" y="13743"/>
                  </a:cubicBezTo>
                  <a:cubicBezTo>
                    <a:pt x="13860" y="13589"/>
                    <a:pt x="13717" y="13458"/>
                    <a:pt x="13574" y="13303"/>
                  </a:cubicBezTo>
                  <a:cubicBezTo>
                    <a:pt x="13503" y="13231"/>
                    <a:pt x="13467" y="13136"/>
                    <a:pt x="13395" y="13065"/>
                  </a:cubicBezTo>
                  <a:cubicBezTo>
                    <a:pt x="13205" y="12862"/>
                    <a:pt x="13014" y="12684"/>
                    <a:pt x="12824" y="12481"/>
                  </a:cubicBezTo>
                  <a:cubicBezTo>
                    <a:pt x="12729" y="12386"/>
                    <a:pt x="12657" y="12267"/>
                    <a:pt x="12562" y="12160"/>
                  </a:cubicBezTo>
                  <a:cubicBezTo>
                    <a:pt x="12145" y="11707"/>
                    <a:pt x="11729" y="11243"/>
                    <a:pt x="11312" y="10791"/>
                  </a:cubicBezTo>
                  <a:cubicBezTo>
                    <a:pt x="10919" y="10362"/>
                    <a:pt x="10514" y="9945"/>
                    <a:pt x="10121" y="9529"/>
                  </a:cubicBezTo>
                  <a:cubicBezTo>
                    <a:pt x="9645" y="9005"/>
                    <a:pt x="9169" y="8481"/>
                    <a:pt x="8681" y="7957"/>
                  </a:cubicBezTo>
                  <a:cubicBezTo>
                    <a:pt x="8169" y="7421"/>
                    <a:pt x="7633" y="6897"/>
                    <a:pt x="7109" y="6361"/>
                  </a:cubicBezTo>
                  <a:cubicBezTo>
                    <a:pt x="6573" y="5814"/>
                    <a:pt x="6037" y="5254"/>
                    <a:pt x="5502" y="4695"/>
                  </a:cubicBezTo>
                  <a:cubicBezTo>
                    <a:pt x="5382" y="4576"/>
                    <a:pt x="5228" y="4492"/>
                    <a:pt x="5109" y="4373"/>
                  </a:cubicBezTo>
                  <a:cubicBezTo>
                    <a:pt x="4942" y="4195"/>
                    <a:pt x="4787" y="3980"/>
                    <a:pt x="4609" y="3802"/>
                  </a:cubicBezTo>
                  <a:cubicBezTo>
                    <a:pt x="4168" y="3337"/>
                    <a:pt x="3728" y="2873"/>
                    <a:pt x="3287" y="2420"/>
                  </a:cubicBezTo>
                  <a:cubicBezTo>
                    <a:pt x="3025" y="2159"/>
                    <a:pt x="2787" y="1885"/>
                    <a:pt x="2525" y="1647"/>
                  </a:cubicBezTo>
                  <a:cubicBezTo>
                    <a:pt x="2204" y="1361"/>
                    <a:pt x="1870" y="1111"/>
                    <a:pt x="1608" y="777"/>
                  </a:cubicBezTo>
                  <a:cubicBezTo>
                    <a:pt x="1513" y="646"/>
                    <a:pt x="1346" y="575"/>
                    <a:pt x="1215" y="492"/>
                  </a:cubicBezTo>
                  <a:cubicBezTo>
                    <a:pt x="1168" y="456"/>
                    <a:pt x="1108" y="432"/>
                    <a:pt x="1084" y="385"/>
                  </a:cubicBezTo>
                  <a:cubicBezTo>
                    <a:pt x="1001" y="277"/>
                    <a:pt x="930" y="146"/>
                    <a:pt x="846" y="27"/>
                  </a:cubicBezTo>
                  <a:cubicBezTo>
                    <a:pt x="837" y="18"/>
                    <a:pt x="796" y="0"/>
                    <a:pt x="774" y="0"/>
                  </a:cubicBezTo>
                  <a:close/>
                </a:path>
              </a:pathLst>
            </a:cu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7" name="Google Shape;1107;p89"/>
            <p:cNvSpPr/>
            <p:nvPr/>
          </p:nvSpPr>
          <p:spPr>
            <a:xfrm>
              <a:off x="2159475" y="1637325"/>
              <a:ext cx="935275" cy="953325"/>
            </a:xfrm>
            <a:custGeom>
              <a:rect b="b" l="l" r="r" t="t"/>
              <a:pathLst>
                <a:path extrusionOk="0" h="38133" w="37411">
                  <a:moveTo>
                    <a:pt x="7716" y="1104"/>
                  </a:moveTo>
                  <a:cubicBezTo>
                    <a:pt x="7740" y="1140"/>
                    <a:pt x="7788" y="1176"/>
                    <a:pt x="7776" y="1199"/>
                  </a:cubicBezTo>
                  <a:cubicBezTo>
                    <a:pt x="7764" y="1259"/>
                    <a:pt x="7728" y="1295"/>
                    <a:pt x="7668" y="1390"/>
                  </a:cubicBezTo>
                  <a:cubicBezTo>
                    <a:pt x="7633" y="1295"/>
                    <a:pt x="7585" y="1247"/>
                    <a:pt x="7597" y="1211"/>
                  </a:cubicBezTo>
                  <a:cubicBezTo>
                    <a:pt x="7609" y="1176"/>
                    <a:pt x="7668" y="1140"/>
                    <a:pt x="7716" y="1104"/>
                  </a:cubicBezTo>
                  <a:close/>
                  <a:moveTo>
                    <a:pt x="5711" y="2181"/>
                  </a:moveTo>
                  <a:cubicBezTo>
                    <a:pt x="5758" y="2181"/>
                    <a:pt x="5802" y="2191"/>
                    <a:pt x="5823" y="2211"/>
                  </a:cubicBezTo>
                  <a:cubicBezTo>
                    <a:pt x="5883" y="2271"/>
                    <a:pt x="5883" y="2402"/>
                    <a:pt x="5906" y="2497"/>
                  </a:cubicBezTo>
                  <a:cubicBezTo>
                    <a:pt x="5894" y="2509"/>
                    <a:pt x="5871" y="2521"/>
                    <a:pt x="5859" y="2533"/>
                  </a:cubicBezTo>
                  <a:cubicBezTo>
                    <a:pt x="5842" y="2524"/>
                    <a:pt x="5825" y="2520"/>
                    <a:pt x="5808" y="2520"/>
                  </a:cubicBezTo>
                  <a:cubicBezTo>
                    <a:pt x="5751" y="2520"/>
                    <a:pt x="5691" y="2559"/>
                    <a:pt x="5639" y="2559"/>
                  </a:cubicBezTo>
                  <a:cubicBezTo>
                    <a:pt x="5604" y="2559"/>
                    <a:pt x="5573" y="2542"/>
                    <a:pt x="5549" y="2485"/>
                  </a:cubicBezTo>
                  <a:cubicBezTo>
                    <a:pt x="5513" y="2414"/>
                    <a:pt x="5502" y="2271"/>
                    <a:pt x="5549" y="2223"/>
                  </a:cubicBezTo>
                  <a:cubicBezTo>
                    <a:pt x="5583" y="2197"/>
                    <a:pt x="5650" y="2181"/>
                    <a:pt x="5711" y="2181"/>
                  </a:cubicBezTo>
                  <a:close/>
                  <a:moveTo>
                    <a:pt x="6168" y="4914"/>
                  </a:moveTo>
                  <a:cubicBezTo>
                    <a:pt x="6192" y="4998"/>
                    <a:pt x="6216" y="5069"/>
                    <a:pt x="6240" y="5140"/>
                  </a:cubicBezTo>
                  <a:cubicBezTo>
                    <a:pt x="6140" y="5197"/>
                    <a:pt x="6063" y="5226"/>
                    <a:pt x="6005" y="5226"/>
                  </a:cubicBezTo>
                  <a:cubicBezTo>
                    <a:pt x="5902" y="5226"/>
                    <a:pt x="5859" y="5135"/>
                    <a:pt x="5859" y="4938"/>
                  </a:cubicBezTo>
                  <a:cubicBezTo>
                    <a:pt x="5954" y="4926"/>
                    <a:pt x="6061" y="4926"/>
                    <a:pt x="6168" y="4914"/>
                  </a:cubicBezTo>
                  <a:close/>
                  <a:moveTo>
                    <a:pt x="4564" y="5421"/>
                  </a:moveTo>
                  <a:cubicBezTo>
                    <a:pt x="4631" y="5421"/>
                    <a:pt x="4700" y="5426"/>
                    <a:pt x="4763" y="5426"/>
                  </a:cubicBezTo>
                  <a:cubicBezTo>
                    <a:pt x="4754" y="5560"/>
                    <a:pt x="4645" y="5647"/>
                    <a:pt x="4536" y="5647"/>
                  </a:cubicBezTo>
                  <a:cubicBezTo>
                    <a:pt x="4499" y="5647"/>
                    <a:pt x="4463" y="5638"/>
                    <a:pt x="4430" y="5617"/>
                  </a:cubicBezTo>
                  <a:cubicBezTo>
                    <a:pt x="4406" y="5605"/>
                    <a:pt x="4382" y="5557"/>
                    <a:pt x="4394" y="5533"/>
                  </a:cubicBezTo>
                  <a:cubicBezTo>
                    <a:pt x="4406" y="5486"/>
                    <a:pt x="4442" y="5426"/>
                    <a:pt x="4466" y="5426"/>
                  </a:cubicBezTo>
                  <a:cubicBezTo>
                    <a:pt x="4497" y="5422"/>
                    <a:pt x="4531" y="5421"/>
                    <a:pt x="4564" y="5421"/>
                  </a:cubicBezTo>
                  <a:close/>
                  <a:moveTo>
                    <a:pt x="9752" y="5700"/>
                  </a:moveTo>
                  <a:cubicBezTo>
                    <a:pt x="9788" y="5748"/>
                    <a:pt x="9847" y="5783"/>
                    <a:pt x="9847" y="5831"/>
                  </a:cubicBezTo>
                  <a:cubicBezTo>
                    <a:pt x="9859" y="5855"/>
                    <a:pt x="9800" y="5902"/>
                    <a:pt x="9752" y="5974"/>
                  </a:cubicBezTo>
                  <a:cubicBezTo>
                    <a:pt x="9693" y="5902"/>
                    <a:pt x="9621" y="5843"/>
                    <a:pt x="9633" y="5831"/>
                  </a:cubicBezTo>
                  <a:cubicBezTo>
                    <a:pt x="9657" y="5783"/>
                    <a:pt x="9716" y="5748"/>
                    <a:pt x="9752" y="5700"/>
                  </a:cubicBezTo>
                  <a:close/>
                  <a:moveTo>
                    <a:pt x="1942" y="6307"/>
                  </a:moveTo>
                  <a:cubicBezTo>
                    <a:pt x="2001" y="6379"/>
                    <a:pt x="2084" y="6438"/>
                    <a:pt x="2073" y="6462"/>
                  </a:cubicBezTo>
                  <a:cubicBezTo>
                    <a:pt x="2049" y="6510"/>
                    <a:pt x="1989" y="6557"/>
                    <a:pt x="1942" y="6605"/>
                  </a:cubicBezTo>
                  <a:cubicBezTo>
                    <a:pt x="1894" y="6557"/>
                    <a:pt x="1834" y="6522"/>
                    <a:pt x="1823" y="6462"/>
                  </a:cubicBezTo>
                  <a:cubicBezTo>
                    <a:pt x="1823" y="6438"/>
                    <a:pt x="1882" y="6379"/>
                    <a:pt x="1942" y="6307"/>
                  </a:cubicBezTo>
                  <a:close/>
                  <a:moveTo>
                    <a:pt x="9466" y="6391"/>
                  </a:moveTo>
                  <a:cubicBezTo>
                    <a:pt x="9502" y="6391"/>
                    <a:pt x="9550" y="6450"/>
                    <a:pt x="9585" y="6486"/>
                  </a:cubicBezTo>
                  <a:cubicBezTo>
                    <a:pt x="9550" y="6522"/>
                    <a:pt x="9514" y="6569"/>
                    <a:pt x="9454" y="6629"/>
                  </a:cubicBezTo>
                  <a:cubicBezTo>
                    <a:pt x="9383" y="6557"/>
                    <a:pt x="9347" y="6522"/>
                    <a:pt x="9300" y="6474"/>
                  </a:cubicBezTo>
                  <a:cubicBezTo>
                    <a:pt x="9359" y="6438"/>
                    <a:pt x="9407" y="6391"/>
                    <a:pt x="9466" y="6391"/>
                  </a:cubicBezTo>
                  <a:close/>
                  <a:moveTo>
                    <a:pt x="10490" y="7403"/>
                  </a:moveTo>
                  <a:cubicBezTo>
                    <a:pt x="10586" y="7415"/>
                    <a:pt x="10633" y="7462"/>
                    <a:pt x="10574" y="7545"/>
                  </a:cubicBezTo>
                  <a:cubicBezTo>
                    <a:pt x="10502" y="7653"/>
                    <a:pt x="10466" y="7736"/>
                    <a:pt x="10657" y="7796"/>
                  </a:cubicBezTo>
                  <a:cubicBezTo>
                    <a:pt x="10645" y="7807"/>
                    <a:pt x="10633" y="7819"/>
                    <a:pt x="10621" y="7831"/>
                  </a:cubicBezTo>
                  <a:cubicBezTo>
                    <a:pt x="10550" y="7843"/>
                    <a:pt x="10478" y="7843"/>
                    <a:pt x="10395" y="7855"/>
                  </a:cubicBezTo>
                  <a:cubicBezTo>
                    <a:pt x="10383" y="7700"/>
                    <a:pt x="10359" y="7569"/>
                    <a:pt x="10347" y="7415"/>
                  </a:cubicBezTo>
                  <a:cubicBezTo>
                    <a:pt x="10407" y="7415"/>
                    <a:pt x="10455" y="7403"/>
                    <a:pt x="10490" y="7403"/>
                  </a:cubicBezTo>
                  <a:close/>
                  <a:moveTo>
                    <a:pt x="3775" y="7510"/>
                  </a:moveTo>
                  <a:cubicBezTo>
                    <a:pt x="3882" y="7534"/>
                    <a:pt x="4013" y="7522"/>
                    <a:pt x="4097" y="7581"/>
                  </a:cubicBezTo>
                  <a:cubicBezTo>
                    <a:pt x="4144" y="7617"/>
                    <a:pt x="4144" y="7819"/>
                    <a:pt x="4109" y="7831"/>
                  </a:cubicBezTo>
                  <a:cubicBezTo>
                    <a:pt x="4053" y="7863"/>
                    <a:pt x="3960" y="7889"/>
                    <a:pt x="3887" y="7889"/>
                  </a:cubicBezTo>
                  <a:cubicBezTo>
                    <a:pt x="3851" y="7889"/>
                    <a:pt x="3819" y="7883"/>
                    <a:pt x="3799" y="7867"/>
                  </a:cubicBezTo>
                  <a:cubicBezTo>
                    <a:pt x="3739" y="7819"/>
                    <a:pt x="3751" y="7665"/>
                    <a:pt x="3728" y="7557"/>
                  </a:cubicBezTo>
                  <a:cubicBezTo>
                    <a:pt x="3739" y="7545"/>
                    <a:pt x="3751" y="7522"/>
                    <a:pt x="3775" y="7510"/>
                  </a:cubicBezTo>
                  <a:close/>
                  <a:moveTo>
                    <a:pt x="13419" y="7974"/>
                  </a:moveTo>
                  <a:cubicBezTo>
                    <a:pt x="13463" y="8127"/>
                    <a:pt x="13416" y="8190"/>
                    <a:pt x="13298" y="8190"/>
                  </a:cubicBezTo>
                  <a:cubicBezTo>
                    <a:pt x="13287" y="8190"/>
                    <a:pt x="13276" y="8189"/>
                    <a:pt x="13264" y="8188"/>
                  </a:cubicBezTo>
                  <a:cubicBezTo>
                    <a:pt x="13181" y="8188"/>
                    <a:pt x="13098" y="8212"/>
                    <a:pt x="13002" y="8224"/>
                  </a:cubicBezTo>
                  <a:cubicBezTo>
                    <a:pt x="12977" y="8230"/>
                    <a:pt x="12954" y="8234"/>
                    <a:pt x="12933" y="8234"/>
                  </a:cubicBezTo>
                  <a:cubicBezTo>
                    <a:pt x="12874" y="8234"/>
                    <a:pt x="12833" y="8205"/>
                    <a:pt x="12824" y="8117"/>
                  </a:cubicBezTo>
                  <a:cubicBezTo>
                    <a:pt x="12812" y="8010"/>
                    <a:pt x="12883" y="8010"/>
                    <a:pt x="12967" y="7998"/>
                  </a:cubicBezTo>
                  <a:cubicBezTo>
                    <a:pt x="13110" y="7998"/>
                    <a:pt x="13264" y="7986"/>
                    <a:pt x="13419" y="7974"/>
                  </a:cubicBezTo>
                  <a:close/>
                  <a:moveTo>
                    <a:pt x="9526" y="9260"/>
                  </a:moveTo>
                  <a:cubicBezTo>
                    <a:pt x="9585" y="9331"/>
                    <a:pt x="9621" y="9367"/>
                    <a:pt x="9669" y="9415"/>
                  </a:cubicBezTo>
                  <a:cubicBezTo>
                    <a:pt x="9625" y="9447"/>
                    <a:pt x="9582" y="9500"/>
                    <a:pt x="9548" y="9500"/>
                  </a:cubicBezTo>
                  <a:cubicBezTo>
                    <a:pt x="9544" y="9500"/>
                    <a:pt x="9541" y="9499"/>
                    <a:pt x="9538" y="9498"/>
                  </a:cubicBezTo>
                  <a:cubicBezTo>
                    <a:pt x="9490" y="9486"/>
                    <a:pt x="9443" y="9427"/>
                    <a:pt x="9419" y="9379"/>
                  </a:cubicBezTo>
                  <a:cubicBezTo>
                    <a:pt x="9407" y="9379"/>
                    <a:pt x="9466" y="9320"/>
                    <a:pt x="9526" y="9260"/>
                  </a:cubicBezTo>
                  <a:close/>
                  <a:moveTo>
                    <a:pt x="5951" y="9449"/>
                  </a:moveTo>
                  <a:cubicBezTo>
                    <a:pt x="5952" y="9449"/>
                    <a:pt x="5953" y="9450"/>
                    <a:pt x="5954" y="9450"/>
                  </a:cubicBezTo>
                  <a:cubicBezTo>
                    <a:pt x="6014" y="9474"/>
                    <a:pt x="6073" y="9510"/>
                    <a:pt x="6097" y="9570"/>
                  </a:cubicBezTo>
                  <a:cubicBezTo>
                    <a:pt x="6109" y="9593"/>
                    <a:pt x="6037" y="9653"/>
                    <a:pt x="5966" y="9748"/>
                  </a:cubicBezTo>
                  <a:cubicBezTo>
                    <a:pt x="5918" y="9653"/>
                    <a:pt x="5871" y="9605"/>
                    <a:pt x="5859" y="9558"/>
                  </a:cubicBezTo>
                  <a:cubicBezTo>
                    <a:pt x="5859" y="9524"/>
                    <a:pt x="5931" y="9449"/>
                    <a:pt x="5951" y="9449"/>
                  </a:cubicBezTo>
                  <a:close/>
                  <a:moveTo>
                    <a:pt x="3323" y="10022"/>
                  </a:moveTo>
                  <a:lnTo>
                    <a:pt x="3370" y="10070"/>
                  </a:lnTo>
                  <a:cubicBezTo>
                    <a:pt x="3335" y="10153"/>
                    <a:pt x="3311" y="10224"/>
                    <a:pt x="3287" y="10308"/>
                  </a:cubicBezTo>
                  <a:lnTo>
                    <a:pt x="3227" y="10308"/>
                  </a:lnTo>
                  <a:cubicBezTo>
                    <a:pt x="3204" y="10236"/>
                    <a:pt x="3168" y="10165"/>
                    <a:pt x="3168" y="10082"/>
                  </a:cubicBezTo>
                  <a:cubicBezTo>
                    <a:pt x="3168" y="10070"/>
                    <a:pt x="3263" y="10046"/>
                    <a:pt x="3323" y="10022"/>
                  </a:cubicBezTo>
                  <a:close/>
                  <a:moveTo>
                    <a:pt x="6966" y="13487"/>
                  </a:moveTo>
                  <a:cubicBezTo>
                    <a:pt x="7026" y="13570"/>
                    <a:pt x="7085" y="13618"/>
                    <a:pt x="7073" y="13653"/>
                  </a:cubicBezTo>
                  <a:cubicBezTo>
                    <a:pt x="7049" y="13701"/>
                    <a:pt x="7002" y="13737"/>
                    <a:pt x="6954" y="13749"/>
                  </a:cubicBezTo>
                  <a:cubicBezTo>
                    <a:pt x="6952" y="13750"/>
                    <a:pt x="6950" y="13750"/>
                    <a:pt x="6948" y="13750"/>
                  </a:cubicBezTo>
                  <a:cubicBezTo>
                    <a:pt x="6920" y="13750"/>
                    <a:pt x="6859" y="13687"/>
                    <a:pt x="6859" y="13665"/>
                  </a:cubicBezTo>
                  <a:cubicBezTo>
                    <a:pt x="6871" y="13618"/>
                    <a:pt x="6918" y="13570"/>
                    <a:pt x="6966" y="13487"/>
                  </a:cubicBezTo>
                  <a:close/>
                  <a:moveTo>
                    <a:pt x="10990" y="17285"/>
                  </a:moveTo>
                  <a:cubicBezTo>
                    <a:pt x="11002" y="17285"/>
                    <a:pt x="11074" y="17356"/>
                    <a:pt x="11074" y="17380"/>
                  </a:cubicBezTo>
                  <a:cubicBezTo>
                    <a:pt x="11074" y="17428"/>
                    <a:pt x="11014" y="17463"/>
                    <a:pt x="10955" y="17547"/>
                  </a:cubicBezTo>
                  <a:cubicBezTo>
                    <a:pt x="10907" y="17463"/>
                    <a:pt x="10859" y="17416"/>
                    <a:pt x="10871" y="17404"/>
                  </a:cubicBezTo>
                  <a:cubicBezTo>
                    <a:pt x="10895" y="17356"/>
                    <a:pt x="10943" y="17309"/>
                    <a:pt x="10990" y="17285"/>
                  </a:cubicBezTo>
                  <a:close/>
                  <a:moveTo>
                    <a:pt x="30076" y="24476"/>
                  </a:moveTo>
                  <a:cubicBezTo>
                    <a:pt x="30124" y="24500"/>
                    <a:pt x="30171" y="24536"/>
                    <a:pt x="30231" y="24571"/>
                  </a:cubicBezTo>
                  <a:cubicBezTo>
                    <a:pt x="30195" y="24595"/>
                    <a:pt x="30159" y="24631"/>
                    <a:pt x="30124" y="24667"/>
                  </a:cubicBezTo>
                  <a:cubicBezTo>
                    <a:pt x="30088" y="24619"/>
                    <a:pt x="30052" y="24571"/>
                    <a:pt x="30028" y="24536"/>
                  </a:cubicBezTo>
                  <a:cubicBezTo>
                    <a:pt x="30040" y="24512"/>
                    <a:pt x="30064" y="24488"/>
                    <a:pt x="30076" y="24476"/>
                  </a:cubicBezTo>
                  <a:close/>
                  <a:moveTo>
                    <a:pt x="31094" y="25261"/>
                  </a:moveTo>
                  <a:cubicBezTo>
                    <a:pt x="31096" y="25261"/>
                    <a:pt x="31098" y="25261"/>
                    <a:pt x="31100" y="25262"/>
                  </a:cubicBezTo>
                  <a:cubicBezTo>
                    <a:pt x="31148" y="25274"/>
                    <a:pt x="31195" y="25321"/>
                    <a:pt x="31243" y="25369"/>
                  </a:cubicBezTo>
                  <a:cubicBezTo>
                    <a:pt x="31195" y="25405"/>
                    <a:pt x="31160" y="25452"/>
                    <a:pt x="31100" y="25536"/>
                  </a:cubicBezTo>
                  <a:cubicBezTo>
                    <a:pt x="31040" y="25452"/>
                    <a:pt x="30993" y="25405"/>
                    <a:pt x="30993" y="25357"/>
                  </a:cubicBezTo>
                  <a:cubicBezTo>
                    <a:pt x="31004" y="25324"/>
                    <a:pt x="31066" y="25261"/>
                    <a:pt x="31094" y="25261"/>
                  </a:cubicBezTo>
                  <a:close/>
                  <a:moveTo>
                    <a:pt x="29844" y="25396"/>
                  </a:moveTo>
                  <a:cubicBezTo>
                    <a:pt x="29900" y="25396"/>
                    <a:pt x="29969" y="25417"/>
                    <a:pt x="30028" y="25452"/>
                  </a:cubicBezTo>
                  <a:cubicBezTo>
                    <a:pt x="29991" y="25565"/>
                    <a:pt x="29916" y="25634"/>
                    <a:pt x="29839" y="25634"/>
                  </a:cubicBezTo>
                  <a:cubicBezTo>
                    <a:pt x="29819" y="25634"/>
                    <a:pt x="29798" y="25629"/>
                    <a:pt x="29778" y="25619"/>
                  </a:cubicBezTo>
                  <a:cubicBezTo>
                    <a:pt x="29743" y="25595"/>
                    <a:pt x="29719" y="25500"/>
                    <a:pt x="29731" y="25464"/>
                  </a:cubicBezTo>
                  <a:cubicBezTo>
                    <a:pt x="29743" y="25417"/>
                    <a:pt x="29787" y="25396"/>
                    <a:pt x="29844" y="25396"/>
                  </a:cubicBezTo>
                  <a:close/>
                  <a:moveTo>
                    <a:pt x="28997" y="25735"/>
                  </a:moveTo>
                  <a:cubicBezTo>
                    <a:pt x="29012" y="25735"/>
                    <a:pt x="29027" y="25736"/>
                    <a:pt x="29040" y="25738"/>
                  </a:cubicBezTo>
                  <a:cubicBezTo>
                    <a:pt x="29088" y="25750"/>
                    <a:pt x="29135" y="25822"/>
                    <a:pt x="29219" y="25893"/>
                  </a:cubicBezTo>
                  <a:cubicBezTo>
                    <a:pt x="29135" y="25988"/>
                    <a:pt x="29100" y="26083"/>
                    <a:pt x="29052" y="26083"/>
                  </a:cubicBezTo>
                  <a:cubicBezTo>
                    <a:pt x="28921" y="26072"/>
                    <a:pt x="28885" y="25964"/>
                    <a:pt x="28874" y="25857"/>
                  </a:cubicBezTo>
                  <a:cubicBezTo>
                    <a:pt x="28864" y="25761"/>
                    <a:pt x="28933" y="25735"/>
                    <a:pt x="28997" y="25735"/>
                  </a:cubicBezTo>
                  <a:close/>
                  <a:moveTo>
                    <a:pt x="28848" y="26126"/>
                  </a:moveTo>
                  <a:cubicBezTo>
                    <a:pt x="28915" y="26126"/>
                    <a:pt x="28935" y="26190"/>
                    <a:pt x="28945" y="26262"/>
                  </a:cubicBezTo>
                  <a:cubicBezTo>
                    <a:pt x="28945" y="26381"/>
                    <a:pt x="28862" y="26405"/>
                    <a:pt x="28790" y="26405"/>
                  </a:cubicBezTo>
                  <a:cubicBezTo>
                    <a:pt x="28743" y="26405"/>
                    <a:pt x="28695" y="26345"/>
                    <a:pt x="28612" y="26274"/>
                  </a:cubicBezTo>
                  <a:cubicBezTo>
                    <a:pt x="28707" y="26203"/>
                    <a:pt x="28754" y="26143"/>
                    <a:pt x="28814" y="26131"/>
                  </a:cubicBezTo>
                  <a:cubicBezTo>
                    <a:pt x="28827" y="26128"/>
                    <a:pt x="28838" y="26126"/>
                    <a:pt x="28848" y="26126"/>
                  </a:cubicBezTo>
                  <a:close/>
                  <a:moveTo>
                    <a:pt x="28564" y="26417"/>
                  </a:moveTo>
                  <a:cubicBezTo>
                    <a:pt x="28600" y="26464"/>
                    <a:pt x="28659" y="26512"/>
                    <a:pt x="28671" y="26572"/>
                  </a:cubicBezTo>
                  <a:cubicBezTo>
                    <a:pt x="28681" y="26682"/>
                    <a:pt x="28606" y="26691"/>
                    <a:pt x="28525" y="26691"/>
                  </a:cubicBezTo>
                  <a:cubicBezTo>
                    <a:pt x="28510" y="26691"/>
                    <a:pt x="28495" y="26691"/>
                    <a:pt x="28481" y="26691"/>
                  </a:cubicBezTo>
                  <a:cubicBezTo>
                    <a:pt x="28459" y="26693"/>
                    <a:pt x="28437" y="26696"/>
                    <a:pt x="28417" y="26696"/>
                  </a:cubicBezTo>
                  <a:cubicBezTo>
                    <a:pt x="28351" y="26696"/>
                    <a:pt x="28302" y="26672"/>
                    <a:pt x="28302" y="26572"/>
                  </a:cubicBezTo>
                  <a:cubicBezTo>
                    <a:pt x="28302" y="26369"/>
                    <a:pt x="28481" y="26476"/>
                    <a:pt x="28564" y="26417"/>
                  </a:cubicBezTo>
                  <a:close/>
                  <a:moveTo>
                    <a:pt x="30493" y="26857"/>
                  </a:moveTo>
                  <a:cubicBezTo>
                    <a:pt x="30505" y="26929"/>
                    <a:pt x="30517" y="26976"/>
                    <a:pt x="30540" y="27048"/>
                  </a:cubicBezTo>
                  <a:cubicBezTo>
                    <a:pt x="30457" y="27072"/>
                    <a:pt x="30386" y="27084"/>
                    <a:pt x="30314" y="27096"/>
                  </a:cubicBezTo>
                  <a:cubicBezTo>
                    <a:pt x="30255" y="26941"/>
                    <a:pt x="30338" y="26881"/>
                    <a:pt x="30493" y="26857"/>
                  </a:cubicBezTo>
                  <a:close/>
                  <a:moveTo>
                    <a:pt x="28362" y="27167"/>
                  </a:moveTo>
                  <a:cubicBezTo>
                    <a:pt x="28362" y="27215"/>
                    <a:pt x="28385" y="27286"/>
                    <a:pt x="28362" y="27298"/>
                  </a:cubicBezTo>
                  <a:cubicBezTo>
                    <a:pt x="28335" y="27317"/>
                    <a:pt x="28311" y="27326"/>
                    <a:pt x="28286" y="27326"/>
                  </a:cubicBezTo>
                  <a:cubicBezTo>
                    <a:pt x="28232" y="27326"/>
                    <a:pt x="28181" y="27281"/>
                    <a:pt x="28123" y="27191"/>
                  </a:cubicBezTo>
                  <a:cubicBezTo>
                    <a:pt x="28219" y="27179"/>
                    <a:pt x="28290" y="27179"/>
                    <a:pt x="28362" y="27167"/>
                  </a:cubicBezTo>
                  <a:close/>
                  <a:moveTo>
                    <a:pt x="30937" y="26795"/>
                  </a:moveTo>
                  <a:cubicBezTo>
                    <a:pt x="30964" y="26795"/>
                    <a:pt x="30995" y="26800"/>
                    <a:pt x="31029" y="26810"/>
                  </a:cubicBezTo>
                  <a:cubicBezTo>
                    <a:pt x="31052" y="26941"/>
                    <a:pt x="31076" y="27060"/>
                    <a:pt x="31076" y="27191"/>
                  </a:cubicBezTo>
                  <a:cubicBezTo>
                    <a:pt x="31076" y="27226"/>
                    <a:pt x="31029" y="27274"/>
                    <a:pt x="30993" y="27298"/>
                  </a:cubicBezTo>
                  <a:cubicBezTo>
                    <a:pt x="30874" y="27334"/>
                    <a:pt x="30755" y="27369"/>
                    <a:pt x="30612" y="27405"/>
                  </a:cubicBezTo>
                  <a:cubicBezTo>
                    <a:pt x="30600" y="27322"/>
                    <a:pt x="30588" y="27215"/>
                    <a:pt x="30576" y="27084"/>
                  </a:cubicBezTo>
                  <a:lnTo>
                    <a:pt x="30576" y="27084"/>
                  </a:lnTo>
                  <a:cubicBezTo>
                    <a:pt x="30608" y="27092"/>
                    <a:pt x="30636" y="27097"/>
                    <a:pt x="30662" y="27097"/>
                  </a:cubicBezTo>
                  <a:cubicBezTo>
                    <a:pt x="30743" y="27097"/>
                    <a:pt x="30793" y="27052"/>
                    <a:pt x="30802" y="26953"/>
                  </a:cubicBezTo>
                  <a:cubicBezTo>
                    <a:pt x="30811" y="26838"/>
                    <a:pt x="30859" y="26795"/>
                    <a:pt x="30937" y="26795"/>
                  </a:cubicBezTo>
                  <a:close/>
                  <a:moveTo>
                    <a:pt x="30076" y="27429"/>
                  </a:moveTo>
                  <a:cubicBezTo>
                    <a:pt x="30124" y="27500"/>
                    <a:pt x="30183" y="27560"/>
                    <a:pt x="30207" y="27631"/>
                  </a:cubicBezTo>
                  <a:cubicBezTo>
                    <a:pt x="30219" y="27643"/>
                    <a:pt x="30147" y="27703"/>
                    <a:pt x="30100" y="27738"/>
                  </a:cubicBezTo>
                  <a:cubicBezTo>
                    <a:pt x="30052" y="27679"/>
                    <a:pt x="30005" y="27619"/>
                    <a:pt x="29933" y="27536"/>
                  </a:cubicBezTo>
                  <a:cubicBezTo>
                    <a:pt x="30005" y="27488"/>
                    <a:pt x="30040" y="27465"/>
                    <a:pt x="30076" y="27429"/>
                  </a:cubicBezTo>
                  <a:close/>
                  <a:moveTo>
                    <a:pt x="31386" y="27584"/>
                  </a:moveTo>
                  <a:cubicBezTo>
                    <a:pt x="31433" y="27643"/>
                    <a:pt x="31505" y="27703"/>
                    <a:pt x="31517" y="27762"/>
                  </a:cubicBezTo>
                  <a:cubicBezTo>
                    <a:pt x="31517" y="27798"/>
                    <a:pt x="31433" y="27858"/>
                    <a:pt x="31374" y="27929"/>
                  </a:cubicBezTo>
                  <a:cubicBezTo>
                    <a:pt x="31279" y="27858"/>
                    <a:pt x="31231" y="27810"/>
                    <a:pt x="31171" y="27762"/>
                  </a:cubicBezTo>
                  <a:cubicBezTo>
                    <a:pt x="31243" y="27703"/>
                    <a:pt x="31314" y="27643"/>
                    <a:pt x="31386" y="27584"/>
                  </a:cubicBezTo>
                  <a:close/>
                  <a:moveTo>
                    <a:pt x="29910" y="27820"/>
                  </a:moveTo>
                  <a:cubicBezTo>
                    <a:pt x="29945" y="27820"/>
                    <a:pt x="29993" y="27860"/>
                    <a:pt x="29993" y="27881"/>
                  </a:cubicBezTo>
                  <a:cubicBezTo>
                    <a:pt x="29993" y="27929"/>
                    <a:pt x="29969" y="27977"/>
                    <a:pt x="29945" y="28024"/>
                  </a:cubicBezTo>
                  <a:cubicBezTo>
                    <a:pt x="29921" y="28048"/>
                    <a:pt x="29874" y="28048"/>
                    <a:pt x="29838" y="28048"/>
                  </a:cubicBezTo>
                  <a:cubicBezTo>
                    <a:pt x="29659" y="28060"/>
                    <a:pt x="29493" y="28072"/>
                    <a:pt x="29326" y="28072"/>
                  </a:cubicBezTo>
                  <a:lnTo>
                    <a:pt x="29326" y="28084"/>
                  </a:lnTo>
                  <a:cubicBezTo>
                    <a:pt x="29310" y="28084"/>
                    <a:pt x="29294" y="28089"/>
                    <a:pt x="29278" y="28089"/>
                  </a:cubicBezTo>
                  <a:cubicBezTo>
                    <a:pt x="29270" y="28089"/>
                    <a:pt x="29262" y="28088"/>
                    <a:pt x="29255" y="28084"/>
                  </a:cubicBezTo>
                  <a:cubicBezTo>
                    <a:pt x="29219" y="28060"/>
                    <a:pt x="29171" y="28036"/>
                    <a:pt x="29135" y="28012"/>
                  </a:cubicBezTo>
                  <a:cubicBezTo>
                    <a:pt x="29171" y="27977"/>
                    <a:pt x="29195" y="27917"/>
                    <a:pt x="29231" y="27905"/>
                  </a:cubicBezTo>
                  <a:cubicBezTo>
                    <a:pt x="29445" y="27869"/>
                    <a:pt x="29671" y="27846"/>
                    <a:pt x="29897" y="27822"/>
                  </a:cubicBezTo>
                  <a:cubicBezTo>
                    <a:pt x="29901" y="27820"/>
                    <a:pt x="29905" y="27820"/>
                    <a:pt x="29910" y="27820"/>
                  </a:cubicBezTo>
                  <a:close/>
                  <a:moveTo>
                    <a:pt x="25826" y="28048"/>
                  </a:moveTo>
                  <a:cubicBezTo>
                    <a:pt x="25909" y="28048"/>
                    <a:pt x="25992" y="28060"/>
                    <a:pt x="26076" y="28072"/>
                  </a:cubicBezTo>
                  <a:cubicBezTo>
                    <a:pt x="26052" y="28119"/>
                    <a:pt x="26052" y="28203"/>
                    <a:pt x="26028" y="28215"/>
                  </a:cubicBezTo>
                  <a:cubicBezTo>
                    <a:pt x="26005" y="28224"/>
                    <a:pt x="25984" y="28228"/>
                    <a:pt x="25966" y="28228"/>
                  </a:cubicBezTo>
                  <a:cubicBezTo>
                    <a:pt x="25891" y="28228"/>
                    <a:pt x="25854" y="28154"/>
                    <a:pt x="25826" y="28048"/>
                  </a:cubicBezTo>
                  <a:close/>
                  <a:moveTo>
                    <a:pt x="29081" y="28162"/>
                  </a:moveTo>
                  <a:cubicBezTo>
                    <a:pt x="29152" y="28162"/>
                    <a:pt x="29191" y="28215"/>
                    <a:pt x="29171" y="28286"/>
                  </a:cubicBezTo>
                  <a:cubicBezTo>
                    <a:pt x="29159" y="28334"/>
                    <a:pt x="29100" y="28417"/>
                    <a:pt x="29052" y="28429"/>
                  </a:cubicBezTo>
                  <a:cubicBezTo>
                    <a:pt x="28976" y="28436"/>
                    <a:pt x="28897" y="28443"/>
                    <a:pt x="28818" y="28443"/>
                  </a:cubicBezTo>
                  <a:cubicBezTo>
                    <a:pt x="28760" y="28443"/>
                    <a:pt x="28703" y="28439"/>
                    <a:pt x="28647" y="28429"/>
                  </a:cubicBezTo>
                  <a:cubicBezTo>
                    <a:pt x="28612" y="28417"/>
                    <a:pt x="28576" y="28322"/>
                    <a:pt x="28528" y="28239"/>
                  </a:cubicBezTo>
                  <a:cubicBezTo>
                    <a:pt x="28731" y="28215"/>
                    <a:pt x="28885" y="28191"/>
                    <a:pt x="29040" y="28167"/>
                  </a:cubicBezTo>
                  <a:cubicBezTo>
                    <a:pt x="29055" y="28163"/>
                    <a:pt x="29068" y="28162"/>
                    <a:pt x="29081" y="28162"/>
                  </a:cubicBezTo>
                  <a:close/>
                  <a:moveTo>
                    <a:pt x="29561" y="28356"/>
                  </a:moveTo>
                  <a:cubicBezTo>
                    <a:pt x="29717" y="28356"/>
                    <a:pt x="29790" y="28438"/>
                    <a:pt x="29790" y="28572"/>
                  </a:cubicBezTo>
                  <a:cubicBezTo>
                    <a:pt x="29782" y="28689"/>
                    <a:pt x="29709" y="28706"/>
                    <a:pt x="29638" y="28706"/>
                  </a:cubicBezTo>
                  <a:cubicBezTo>
                    <a:pt x="29608" y="28706"/>
                    <a:pt x="29577" y="28703"/>
                    <a:pt x="29552" y="28703"/>
                  </a:cubicBezTo>
                  <a:cubicBezTo>
                    <a:pt x="29546" y="28703"/>
                    <a:pt x="29541" y="28703"/>
                    <a:pt x="29536" y="28703"/>
                  </a:cubicBezTo>
                  <a:cubicBezTo>
                    <a:pt x="29369" y="28703"/>
                    <a:pt x="29490" y="28522"/>
                    <a:pt x="29421" y="28453"/>
                  </a:cubicBezTo>
                  <a:cubicBezTo>
                    <a:pt x="29457" y="28417"/>
                    <a:pt x="29493" y="28358"/>
                    <a:pt x="29528" y="28358"/>
                  </a:cubicBezTo>
                  <a:cubicBezTo>
                    <a:pt x="29540" y="28357"/>
                    <a:pt x="29551" y="28356"/>
                    <a:pt x="29561" y="28356"/>
                  </a:cubicBezTo>
                  <a:close/>
                  <a:moveTo>
                    <a:pt x="31755" y="28477"/>
                  </a:moveTo>
                  <a:cubicBezTo>
                    <a:pt x="31791" y="28512"/>
                    <a:pt x="31826" y="28560"/>
                    <a:pt x="31886" y="28608"/>
                  </a:cubicBezTo>
                  <a:cubicBezTo>
                    <a:pt x="31826" y="28667"/>
                    <a:pt x="31779" y="28739"/>
                    <a:pt x="31767" y="28739"/>
                  </a:cubicBezTo>
                  <a:cubicBezTo>
                    <a:pt x="31707" y="28715"/>
                    <a:pt x="31671" y="28667"/>
                    <a:pt x="31624" y="28620"/>
                  </a:cubicBezTo>
                  <a:lnTo>
                    <a:pt x="31755" y="28477"/>
                  </a:lnTo>
                  <a:close/>
                  <a:moveTo>
                    <a:pt x="31186" y="29142"/>
                  </a:moveTo>
                  <a:cubicBezTo>
                    <a:pt x="31189" y="29142"/>
                    <a:pt x="31192" y="29143"/>
                    <a:pt x="31195" y="29143"/>
                  </a:cubicBezTo>
                  <a:cubicBezTo>
                    <a:pt x="31255" y="29143"/>
                    <a:pt x="31314" y="29215"/>
                    <a:pt x="31374" y="29262"/>
                  </a:cubicBezTo>
                  <a:cubicBezTo>
                    <a:pt x="31350" y="29405"/>
                    <a:pt x="31279" y="29429"/>
                    <a:pt x="31195" y="29429"/>
                  </a:cubicBezTo>
                  <a:cubicBezTo>
                    <a:pt x="31064" y="29429"/>
                    <a:pt x="31040" y="29346"/>
                    <a:pt x="31064" y="29262"/>
                  </a:cubicBezTo>
                  <a:cubicBezTo>
                    <a:pt x="31075" y="29218"/>
                    <a:pt x="31139" y="29142"/>
                    <a:pt x="31186" y="29142"/>
                  </a:cubicBezTo>
                  <a:close/>
                  <a:moveTo>
                    <a:pt x="30663" y="29197"/>
                  </a:moveTo>
                  <a:cubicBezTo>
                    <a:pt x="30698" y="29197"/>
                    <a:pt x="30730" y="29202"/>
                    <a:pt x="30755" y="29215"/>
                  </a:cubicBezTo>
                  <a:cubicBezTo>
                    <a:pt x="30814" y="29239"/>
                    <a:pt x="30814" y="29358"/>
                    <a:pt x="30850" y="29441"/>
                  </a:cubicBezTo>
                  <a:lnTo>
                    <a:pt x="30802" y="29489"/>
                  </a:lnTo>
                  <a:cubicBezTo>
                    <a:pt x="30683" y="29477"/>
                    <a:pt x="30564" y="29453"/>
                    <a:pt x="30433" y="29441"/>
                  </a:cubicBezTo>
                  <a:cubicBezTo>
                    <a:pt x="30445" y="29370"/>
                    <a:pt x="30445" y="29251"/>
                    <a:pt x="30481" y="29239"/>
                  </a:cubicBezTo>
                  <a:cubicBezTo>
                    <a:pt x="30527" y="29215"/>
                    <a:pt x="30599" y="29197"/>
                    <a:pt x="30663" y="29197"/>
                  </a:cubicBezTo>
                  <a:close/>
                  <a:moveTo>
                    <a:pt x="24323" y="29366"/>
                  </a:moveTo>
                  <a:cubicBezTo>
                    <a:pt x="24350" y="29366"/>
                    <a:pt x="24381" y="29370"/>
                    <a:pt x="24409" y="29370"/>
                  </a:cubicBezTo>
                  <a:cubicBezTo>
                    <a:pt x="24421" y="29381"/>
                    <a:pt x="24444" y="29393"/>
                    <a:pt x="24456" y="29405"/>
                  </a:cubicBezTo>
                  <a:cubicBezTo>
                    <a:pt x="24432" y="29453"/>
                    <a:pt x="24397" y="29512"/>
                    <a:pt x="24361" y="29572"/>
                  </a:cubicBezTo>
                  <a:cubicBezTo>
                    <a:pt x="24325" y="29536"/>
                    <a:pt x="24242" y="29512"/>
                    <a:pt x="24242" y="29477"/>
                  </a:cubicBezTo>
                  <a:cubicBezTo>
                    <a:pt x="24226" y="29381"/>
                    <a:pt x="24268" y="29366"/>
                    <a:pt x="24323" y="29366"/>
                  </a:cubicBezTo>
                  <a:close/>
                  <a:moveTo>
                    <a:pt x="25302" y="29501"/>
                  </a:moveTo>
                  <a:cubicBezTo>
                    <a:pt x="25337" y="29632"/>
                    <a:pt x="25397" y="29762"/>
                    <a:pt x="25278" y="29870"/>
                  </a:cubicBezTo>
                  <a:cubicBezTo>
                    <a:pt x="25123" y="29739"/>
                    <a:pt x="25135" y="29572"/>
                    <a:pt x="25302" y="29501"/>
                  </a:cubicBezTo>
                  <a:close/>
                  <a:moveTo>
                    <a:pt x="27373" y="29227"/>
                  </a:moveTo>
                  <a:cubicBezTo>
                    <a:pt x="27421" y="29227"/>
                    <a:pt x="27504" y="29286"/>
                    <a:pt x="27504" y="29310"/>
                  </a:cubicBezTo>
                  <a:cubicBezTo>
                    <a:pt x="27504" y="29393"/>
                    <a:pt x="27576" y="29512"/>
                    <a:pt x="27433" y="29548"/>
                  </a:cubicBezTo>
                  <a:cubicBezTo>
                    <a:pt x="27326" y="29572"/>
                    <a:pt x="27207" y="29572"/>
                    <a:pt x="27099" y="29572"/>
                  </a:cubicBezTo>
                  <a:cubicBezTo>
                    <a:pt x="27079" y="29571"/>
                    <a:pt x="27061" y="29570"/>
                    <a:pt x="27044" y="29570"/>
                  </a:cubicBezTo>
                  <a:cubicBezTo>
                    <a:pt x="26916" y="29570"/>
                    <a:pt x="26900" y="29615"/>
                    <a:pt x="26921" y="29762"/>
                  </a:cubicBezTo>
                  <a:cubicBezTo>
                    <a:pt x="26945" y="29846"/>
                    <a:pt x="26945" y="29917"/>
                    <a:pt x="26838" y="29929"/>
                  </a:cubicBezTo>
                  <a:cubicBezTo>
                    <a:pt x="26811" y="29932"/>
                    <a:pt x="26785" y="29936"/>
                    <a:pt x="26760" y="29936"/>
                  </a:cubicBezTo>
                  <a:cubicBezTo>
                    <a:pt x="26696" y="29936"/>
                    <a:pt x="26644" y="29913"/>
                    <a:pt x="26635" y="29810"/>
                  </a:cubicBezTo>
                  <a:cubicBezTo>
                    <a:pt x="26635" y="29751"/>
                    <a:pt x="26623" y="29679"/>
                    <a:pt x="26623" y="29608"/>
                  </a:cubicBezTo>
                  <a:cubicBezTo>
                    <a:pt x="26623" y="29370"/>
                    <a:pt x="26623" y="29358"/>
                    <a:pt x="26849" y="29310"/>
                  </a:cubicBezTo>
                  <a:cubicBezTo>
                    <a:pt x="27028" y="29274"/>
                    <a:pt x="27207" y="29251"/>
                    <a:pt x="27373" y="29227"/>
                  </a:cubicBezTo>
                  <a:close/>
                  <a:moveTo>
                    <a:pt x="30733" y="29737"/>
                  </a:moveTo>
                  <a:cubicBezTo>
                    <a:pt x="30820" y="29737"/>
                    <a:pt x="30851" y="29794"/>
                    <a:pt x="30862" y="29882"/>
                  </a:cubicBezTo>
                  <a:cubicBezTo>
                    <a:pt x="30870" y="30002"/>
                    <a:pt x="30805" y="30011"/>
                    <a:pt x="30750" y="30011"/>
                  </a:cubicBezTo>
                  <a:cubicBezTo>
                    <a:pt x="30740" y="30011"/>
                    <a:pt x="30731" y="30010"/>
                    <a:pt x="30723" y="30010"/>
                  </a:cubicBezTo>
                  <a:cubicBezTo>
                    <a:pt x="30712" y="30010"/>
                    <a:pt x="30703" y="30011"/>
                    <a:pt x="30695" y="30013"/>
                  </a:cubicBezTo>
                  <a:cubicBezTo>
                    <a:pt x="30671" y="30017"/>
                    <a:pt x="30649" y="30019"/>
                    <a:pt x="30629" y="30019"/>
                  </a:cubicBezTo>
                  <a:cubicBezTo>
                    <a:pt x="30530" y="30019"/>
                    <a:pt x="30481" y="29971"/>
                    <a:pt x="30481" y="29882"/>
                  </a:cubicBezTo>
                  <a:cubicBezTo>
                    <a:pt x="30481" y="29715"/>
                    <a:pt x="30624" y="29762"/>
                    <a:pt x="30707" y="29739"/>
                  </a:cubicBezTo>
                  <a:cubicBezTo>
                    <a:pt x="30716" y="29738"/>
                    <a:pt x="30725" y="29737"/>
                    <a:pt x="30733" y="29737"/>
                  </a:cubicBezTo>
                  <a:close/>
                  <a:moveTo>
                    <a:pt x="29445" y="29608"/>
                  </a:moveTo>
                  <a:cubicBezTo>
                    <a:pt x="29505" y="29655"/>
                    <a:pt x="29576" y="29679"/>
                    <a:pt x="29576" y="29703"/>
                  </a:cubicBezTo>
                  <a:cubicBezTo>
                    <a:pt x="29576" y="29834"/>
                    <a:pt x="29564" y="29977"/>
                    <a:pt x="29552" y="30108"/>
                  </a:cubicBezTo>
                  <a:cubicBezTo>
                    <a:pt x="29516" y="30108"/>
                    <a:pt x="29433" y="30108"/>
                    <a:pt x="29433" y="30084"/>
                  </a:cubicBezTo>
                  <a:cubicBezTo>
                    <a:pt x="29385" y="29989"/>
                    <a:pt x="29362" y="29870"/>
                    <a:pt x="29350" y="29762"/>
                  </a:cubicBezTo>
                  <a:cubicBezTo>
                    <a:pt x="29338" y="29715"/>
                    <a:pt x="29397" y="29667"/>
                    <a:pt x="29445" y="29608"/>
                  </a:cubicBezTo>
                  <a:close/>
                  <a:moveTo>
                    <a:pt x="24825" y="29965"/>
                  </a:moveTo>
                  <a:cubicBezTo>
                    <a:pt x="24837" y="29989"/>
                    <a:pt x="24849" y="30013"/>
                    <a:pt x="24861" y="30048"/>
                  </a:cubicBezTo>
                  <a:cubicBezTo>
                    <a:pt x="24778" y="30096"/>
                    <a:pt x="24694" y="30143"/>
                    <a:pt x="24587" y="30203"/>
                  </a:cubicBezTo>
                  <a:cubicBezTo>
                    <a:pt x="24575" y="30096"/>
                    <a:pt x="24575" y="30036"/>
                    <a:pt x="24563" y="29977"/>
                  </a:cubicBezTo>
                  <a:cubicBezTo>
                    <a:pt x="24647" y="29965"/>
                    <a:pt x="24742" y="29965"/>
                    <a:pt x="24825" y="29965"/>
                  </a:cubicBezTo>
                  <a:close/>
                  <a:moveTo>
                    <a:pt x="26147" y="29762"/>
                  </a:moveTo>
                  <a:cubicBezTo>
                    <a:pt x="26171" y="29798"/>
                    <a:pt x="26195" y="29834"/>
                    <a:pt x="26218" y="29870"/>
                  </a:cubicBezTo>
                  <a:cubicBezTo>
                    <a:pt x="26207" y="29882"/>
                    <a:pt x="26195" y="29882"/>
                    <a:pt x="26183" y="29893"/>
                  </a:cubicBezTo>
                  <a:cubicBezTo>
                    <a:pt x="26195" y="29929"/>
                    <a:pt x="26218" y="29965"/>
                    <a:pt x="26242" y="30001"/>
                  </a:cubicBezTo>
                  <a:cubicBezTo>
                    <a:pt x="26266" y="30048"/>
                    <a:pt x="26314" y="30096"/>
                    <a:pt x="26302" y="30143"/>
                  </a:cubicBezTo>
                  <a:cubicBezTo>
                    <a:pt x="26302" y="30203"/>
                    <a:pt x="26242" y="30251"/>
                    <a:pt x="26218" y="30298"/>
                  </a:cubicBezTo>
                  <a:cubicBezTo>
                    <a:pt x="26171" y="30263"/>
                    <a:pt x="26099" y="30227"/>
                    <a:pt x="26087" y="30179"/>
                  </a:cubicBezTo>
                  <a:cubicBezTo>
                    <a:pt x="26076" y="30084"/>
                    <a:pt x="26076" y="29989"/>
                    <a:pt x="26087" y="29882"/>
                  </a:cubicBezTo>
                  <a:cubicBezTo>
                    <a:pt x="26087" y="29846"/>
                    <a:pt x="26123" y="29810"/>
                    <a:pt x="26147" y="29762"/>
                  </a:cubicBezTo>
                  <a:close/>
                  <a:moveTo>
                    <a:pt x="30433" y="30108"/>
                  </a:moveTo>
                  <a:cubicBezTo>
                    <a:pt x="30481" y="30203"/>
                    <a:pt x="30528" y="30251"/>
                    <a:pt x="30528" y="30298"/>
                  </a:cubicBezTo>
                  <a:cubicBezTo>
                    <a:pt x="30528" y="30334"/>
                    <a:pt x="30457" y="30370"/>
                    <a:pt x="30421" y="30394"/>
                  </a:cubicBezTo>
                  <a:cubicBezTo>
                    <a:pt x="30386" y="30358"/>
                    <a:pt x="30326" y="30322"/>
                    <a:pt x="30326" y="30274"/>
                  </a:cubicBezTo>
                  <a:cubicBezTo>
                    <a:pt x="30326" y="30239"/>
                    <a:pt x="30374" y="30191"/>
                    <a:pt x="30433" y="30108"/>
                  </a:cubicBezTo>
                  <a:close/>
                  <a:moveTo>
                    <a:pt x="34612" y="30155"/>
                  </a:moveTo>
                  <a:cubicBezTo>
                    <a:pt x="34672" y="30203"/>
                    <a:pt x="34708" y="30239"/>
                    <a:pt x="34755" y="30274"/>
                  </a:cubicBezTo>
                  <a:cubicBezTo>
                    <a:pt x="34708" y="30334"/>
                    <a:pt x="34660" y="30382"/>
                    <a:pt x="34612" y="30441"/>
                  </a:cubicBezTo>
                  <a:cubicBezTo>
                    <a:pt x="34565" y="30394"/>
                    <a:pt x="34493" y="30358"/>
                    <a:pt x="34481" y="30298"/>
                  </a:cubicBezTo>
                  <a:cubicBezTo>
                    <a:pt x="34469" y="30263"/>
                    <a:pt x="34553" y="30215"/>
                    <a:pt x="34612" y="30155"/>
                  </a:cubicBezTo>
                  <a:close/>
                  <a:moveTo>
                    <a:pt x="27302" y="30132"/>
                  </a:moveTo>
                  <a:cubicBezTo>
                    <a:pt x="27397" y="30155"/>
                    <a:pt x="27504" y="30167"/>
                    <a:pt x="27588" y="30215"/>
                  </a:cubicBezTo>
                  <a:cubicBezTo>
                    <a:pt x="27611" y="30227"/>
                    <a:pt x="27600" y="30382"/>
                    <a:pt x="27564" y="30405"/>
                  </a:cubicBezTo>
                  <a:cubicBezTo>
                    <a:pt x="27515" y="30444"/>
                    <a:pt x="27411" y="30483"/>
                    <a:pt x="27368" y="30483"/>
                  </a:cubicBezTo>
                  <a:cubicBezTo>
                    <a:pt x="27358" y="30483"/>
                    <a:pt x="27352" y="30481"/>
                    <a:pt x="27350" y="30477"/>
                  </a:cubicBezTo>
                  <a:cubicBezTo>
                    <a:pt x="27290" y="30394"/>
                    <a:pt x="27278" y="30286"/>
                    <a:pt x="27242" y="30191"/>
                  </a:cubicBezTo>
                  <a:cubicBezTo>
                    <a:pt x="27266" y="30167"/>
                    <a:pt x="27278" y="30143"/>
                    <a:pt x="27302" y="30132"/>
                  </a:cubicBezTo>
                  <a:close/>
                  <a:moveTo>
                    <a:pt x="34160" y="30263"/>
                  </a:moveTo>
                  <a:cubicBezTo>
                    <a:pt x="34205" y="30263"/>
                    <a:pt x="34238" y="30289"/>
                    <a:pt x="34231" y="30394"/>
                  </a:cubicBezTo>
                  <a:cubicBezTo>
                    <a:pt x="34231" y="30536"/>
                    <a:pt x="34124" y="30501"/>
                    <a:pt x="34005" y="30536"/>
                  </a:cubicBezTo>
                  <a:cubicBezTo>
                    <a:pt x="33969" y="30489"/>
                    <a:pt x="33898" y="30441"/>
                    <a:pt x="33886" y="30394"/>
                  </a:cubicBezTo>
                  <a:cubicBezTo>
                    <a:pt x="33860" y="30297"/>
                    <a:pt x="33910" y="30285"/>
                    <a:pt x="33972" y="30285"/>
                  </a:cubicBezTo>
                  <a:cubicBezTo>
                    <a:pt x="33995" y="30285"/>
                    <a:pt x="34019" y="30286"/>
                    <a:pt x="34041" y="30286"/>
                  </a:cubicBezTo>
                  <a:cubicBezTo>
                    <a:pt x="34079" y="30281"/>
                    <a:pt x="34124" y="30263"/>
                    <a:pt x="34160" y="30263"/>
                  </a:cubicBezTo>
                  <a:close/>
                  <a:moveTo>
                    <a:pt x="29302" y="30310"/>
                  </a:moveTo>
                  <a:cubicBezTo>
                    <a:pt x="29350" y="30358"/>
                    <a:pt x="29385" y="30417"/>
                    <a:pt x="29421" y="30477"/>
                  </a:cubicBezTo>
                  <a:cubicBezTo>
                    <a:pt x="29409" y="30501"/>
                    <a:pt x="29385" y="30524"/>
                    <a:pt x="29362" y="30548"/>
                  </a:cubicBezTo>
                  <a:cubicBezTo>
                    <a:pt x="29278" y="30513"/>
                    <a:pt x="29207" y="30477"/>
                    <a:pt x="29135" y="30441"/>
                  </a:cubicBezTo>
                  <a:cubicBezTo>
                    <a:pt x="29183" y="30394"/>
                    <a:pt x="29243" y="30358"/>
                    <a:pt x="29302" y="30310"/>
                  </a:cubicBezTo>
                  <a:close/>
                  <a:moveTo>
                    <a:pt x="31624" y="29952"/>
                  </a:moveTo>
                  <a:cubicBezTo>
                    <a:pt x="31733" y="29952"/>
                    <a:pt x="31744" y="30031"/>
                    <a:pt x="31767" y="30120"/>
                  </a:cubicBezTo>
                  <a:cubicBezTo>
                    <a:pt x="31807" y="30242"/>
                    <a:pt x="31843" y="30297"/>
                    <a:pt x="31918" y="30297"/>
                  </a:cubicBezTo>
                  <a:cubicBezTo>
                    <a:pt x="31953" y="30297"/>
                    <a:pt x="31996" y="30285"/>
                    <a:pt x="32052" y="30263"/>
                  </a:cubicBezTo>
                  <a:lnTo>
                    <a:pt x="32052" y="30453"/>
                  </a:lnTo>
                  <a:cubicBezTo>
                    <a:pt x="31850" y="30489"/>
                    <a:pt x="31660" y="30524"/>
                    <a:pt x="31469" y="30560"/>
                  </a:cubicBezTo>
                  <a:cubicBezTo>
                    <a:pt x="31469" y="30429"/>
                    <a:pt x="31469" y="30298"/>
                    <a:pt x="31469" y="30167"/>
                  </a:cubicBezTo>
                  <a:cubicBezTo>
                    <a:pt x="31469" y="30060"/>
                    <a:pt x="31469" y="29977"/>
                    <a:pt x="31600" y="29953"/>
                  </a:cubicBezTo>
                  <a:cubicBezTo>
                    <a:pt x="31608" y="29952"/>
                    <a:pt x="31616" y="29952"/>
                    <a:pt x="31624" y="29952"/>
                  </a:cubicBezTo>
                  <a:close/>
                  <a:moveTo>
                    <a:pt x="30215" y="30463"/>
                  </a:moveTo>
                  <a:cubicBezTo>
                    <a:pt x="30241" y="30463"/>
                    <a:pt x="30286" y="30505"/>
                    <a:pt x="30350" y="30536"/>
                  </a:cubicBezTo>
                  <a:cubicBezTo>
                    <a:pt x="30278" y="30596"/>
                    <a:pt x="30243" y="30644"/>
                    <a:pt x="30207" y="30655"/>
                  </a:cubicBezTo>
                  <a:cubicBezTo>
                    <a:pt x="30171" y="30655"/>
                    <a:pt x="30136" y="30596"/>
                    <a:pt x="30100" y="30560"/>
                  </a:cubicBezTo>
                  <a:cubicBezTo>
                    <a:pt x="30136" y="30524"/>
                    <a:pt x="30159" y="30477"/>
                    <a:pt x="30207" y="30465"/>
                  </a:cubicBezTo>
                  <a:cubicBezTo>
                    <a:pt x="30210" y="30464"/>
                    <a:pt x="30212" y="30463"/>
                    <a:pt x="30215" y="30463"/>
                  </a:cubicBezTo>
                  <a:close/>
                  <a:moveTo>
                    <a:pt x="35493" y="30417"/>
                  </a:moveTo>
                  <a:cubicBezTo>
                    <a:pt x="35493" y="30417"/>
                    <a:pt x="35577" y="30417"/>
                    <a:pt x="35577" y="30441"/>
                  </a:cubicBezTo>
                  <a:cubicBezTo>
                    <a:pt x="35612" y="30501"/>
                    <a:pt x="35636" y="30572"/>
                    <a:pt x="35660" y="30632"/>
                  </a:cubicBezTo>
                  <a:cubicBezTo>
                    <a:pt x="35589" y="30655"/>
                    <a:pt x="35517" y="30679"/>
                    <a:pt x="35458" y="30703"/>
                  </a:cubicBezTo>
                  <a:cubicBezTo>
                    <a:pt x="35434" y="30679"/>
                    <a:pt x="35422" y="30667"/>
                    <a:pt x="35398" y="30644"/>
                  </a:cubicBezTo>
                  <a:cubicBezTo>
                    <a:pt x="35434" y="30572"/>
                    <a:pt x="35458" y="30489"/>
                    <a:pt x="35493" y="30417"/>
                  </a:cubicBezTo>
                  <a:close/>
                  <a:moveTo>
                    <a:pt x="26933" y="30513"/>
                  </a:moveTo>
                  <a:cubicBezTo>
                    <a:pt x="26980" y="30584"/>
                    <a:pt x="27040" y="30644"/>
                    <a:pt x="27028" y="30667"/>
                  </a:cubicBezTo>
                  <a:cubicBezTo>
                    <a:pt x="27004" y="30727"/>
                    <a:pt x="26933" y="30763"/>
                    <a:pt x="26885" y="30810"/>
                  </a:cubicBezTo>
                  <a:cubicBezTo>
                    <a:pt x="26849" y="30763"/>
                    <a:pt x="26778" y="30715"/>
                    <a:pt x="26778" y="30679"/>
                  </a:cubicBezTo>
                  <a:cubicBezTo>
                    <a:pt x="26790" y="30620"/>
                    <a:pt x="26861" y="30584"/>
                    <a:pt x="26933" y="30513"/>
                  </a:cubicBezTo>
                  <a:close/>
                  <a:moveTo>
                    <a:pt x="28932" y="30594"/>
                  </a:moveTo>
                  <a:cubicBezTo>
                    <a:pt x="28936" y="30594"/>
                    <a:pt x="28941" y="30595"/>
                    <a:pt x="28945" y="30596"/>
                  </a:cubicBezTo>
                  <a:cubicBezTo>
                    <a:pt x="28993" y="30596"/>
                    <a:pt x="29064" y="30691"/>
                    <a:pt x="29052" y="30715"/>
                  </a:cubicBezTo>
                  <a:cubicBezTo>
                    <a:pt x="29028" y="30775"/>
                    <a:pt x="28957" y="30810"/>
                    <a:pt x="28909" y="30858"/>
                  </a:cubicBezTo>
                  <a:cubicBezTo>
                    <a:pt x="28874" y="30810"/>
                    <a:pt x="28826" y="30775"/>
                    <a:pt x="28754" y="30691"/>
                  </a:cubicBezTo>
                  <a:cubicBezTo>
                    <a:pt x="28830" y="30648"/>
                    <a:pt x="28887" y="30594"/>
                    <a:pt x="28932" y="30594"/>
                  </a:cubicBezTo>
                  <a:close/>
                  <a:moveTo>
                    <a:pt x="31457" y="30560"/>
                  </a:moveTo>
                  <a:lnTo>
                    <a:pt x="31457" y="30858"/>
                  </a:lnTo>
                  <a:cubicBezTo>
                    <a:pt x="31378" y="30858"/>
                    <a:pt x="31293" y="30863"/>
                    <a:pt x="31210" y="30863"/>
                  </a:cubicBezTo>
                  <a:cubicBezTo>
                    <a:pt x="31169" y="30863"/>
                    <a:pt x="31128" y="30862"/>
                    <a:pt x="31088" y="30858"/>
                  </a:cubicBezTo>
                  <a:cubicBezTo>
                    <a:pt x="31040" y="30846"/>
                    <a:pt x="31005" y="30775"/>
                    <a:pt x="30957" y="30727"/>
                  </a:cubicBezTo>
                  <a:cubicBezTo>
                    <a:pt x="31005" y="30691"/>
                    <a:pt x="31040" y="30644"/>
                    <a:pt x="31088" y="30632"/>
                  </a:cubicBezTo>
                  <a:cubicBezTo>
                    <a:pt x="31207" y="30596"/>
                    <a:pt x="31338" y="30584"/>
                    <a:pt x="31457" y="30560"/>
                  </a:cubicBezTo>
                  <a:close/>
                  <a:moveTo>
                    <a:pt x="26278" y="30644"/>
                  </a:moveTo>
                  <a:cubicBezTo>
                    <a:pt x="26314" y="30691"/>
                    <a:pt x="26361" y="30739"/>
                    <a:pt x="26373" y="30786"/>
                  </a:cubicBezTo>
                  <a:cubicBezTo>
                    <a:pt x="26373" y="30822"/>
                    <a:pt x="26326" y="30858"/>
                    <a:pt x="26278" y="30929"/>
                  </a:cubicBezTo>
                  <a:cubicBezTo>
                    <a:pt x="26218" y="30870"/>
                    <a:pt x="26147" y="30822"/>
                    <a:pt x="26159" y="30810"/>
                  </a:cubicBezTo>
                  <a:cubicBezTo>
                    <a:pt x="26183" y="30751"/>
                    <a:pt x="26230" y="30703"/>
                    <a:pt x="26278" y="30644"/>
                  </a:cubicBezTo>
                  <a:close/>
                  <a:moveTo>
                    <a:pt x="30449" y="30654"/>
                  </a:moveTo>
                  <a:cubicBezTo>
                    <a:pt x="30455" y="30654"/>
                    <a:pt x="30462" y="30655"/>
                    <a:pt x="30469" y="30655"/>
                  </a:cubicBezTo>
                  <a:cubicBezTo>
                    <a:pt x="30517" y="30667"/>
                    <a:pt x="30564" y="30739"/>
                    <a:pt x="30612" y="30786"/>
                  </a:cubicBezTo>
                  <a:cubicBezTo>
                    <a:pt x="30591" y="30892"/>
                    <a:pt x="30579" y="30969"/>
                    <a:pt x="30502" y="30969"/>
                  </a:cubicBezTo>
                  <a:cubicBezTo>
                    <a:pt x="30492" y="30969"/>
                    <a:pt x="30481" y="30968"/>
                    <a:pt x="30469" y="30965"/>
                  </a:cubicBezTo>
                  <a:cubicBezTo>
                    <a:pt x="30409" y="30953"/>
                    <a:pt x="30338" y="30882"/>
                    <a:pt x="30326" y="30822"/>
                  </a:cubicBezTo>
                  <a:cubicBezTo>
                    <a:pt x="30304" y="30733"/>
                    <a:pt x="30354" y="30654"/>
                    <a:pt x="30449" y="30654"/>
                  </a:cubicBezTo>
                  <a:close/>
                  <a:moveTo>
                    <a:pt x="27826" y="30715"/>
                  </a:moveTo>
                  <a:cubicBezTo>
                    <a:pt x="27850" y="30715"/>
                    <a:pt x="27909" y="30786"/>
                    <a:pt x="27981" y="30858"/>
                  </a:cubicBezTo>
                  <a:cubicBezTo>
                    <a:pt x="27903" y="30914"/>
                    <a:pt x="27846" y="30990"/>
                    <a:pt x="27809" y="30990"/>
                  </a:cubicBezTo>
                  <a:cubicBezTo>
                    <a:pt x="27807" y="30990"/>
                    <a:pt x="27804" y="30990"/>
                    <a:pt x="27802" y="30989"/>
                  </a:cubicBezTo>
                  <a:cubicBezTo>
                    <a:pt x="27754" y="30977"/>
                    <a:pt x="27683" y="30894"/>
                    <a:pt x="27683" y="30846"/>
                  </a:cubicBezTo>
                  <a:cubicBezTo>
                    <a:pt x="27683" y="30798"/>
                    <a:pt x="27766" y="30739"/>
                    <a:pt x="27826" y="30715"/>
                  </a:cubicBezTo>
                  <a:close/>
                  <a:moveTo>
                    <a:pt x="34684" y="30786"/>
                  </a:moveTo>
                  <a:cubicBezTo>
                    <a:pt x="34755" y="30858"/>
                    <a:pt x="34803" y="30894"/>
                    <a:pt x="34839" y="30929"/>
                  </a:cubicBezTo>
                  <a:cubicBezTo>
                    <a:pt x="34791" y="30965"/>
                    <a:pt x="34755" y="31013"/>
                    <a:pt x="34696" y="31025"/>
                  </a:cubicBezTo>
                  <a:cubicBezTo>
                    <a:pt x="34672" y="31025"/>
                    <a:pt x="34612" y="30977"/>
                    <a:pt x="34600" y="30929"/>
                  </a:cubicBezTo>
                  <a:cubicBezTo>
                    <a:pt x="34589" y="30905"/>
                    <a:pt x="34648" y="30858"/>
                    <a:pt x="34684" y="30786"/>
                  </a:cubicBezTo>
                  <a:close/>
                  <a:moveTo>
                    <a:pt x="32069" y="31166"/>
                  </a:moveTo>
                  <a:cubicBezTo>
                    <a:pt x="32091" y="31166"/>
                    <a:pt x="32160" y="31217"/>
                    <a:pt x="32160" y="31239"/>
                  </a:cubicBezTo>
                  <a:cubicBezTo>
                    <a:pt x="32160" y="31286"/>
                    <a:pt x="32112" y="31322"/>
                    <a:pt x="32064" y="31394"/>
                  </a:cubicBezTo>
                  <a:cubicBezTo>
                    <a:pt x="32005" y="31334"/>
                    <a:pt x="31969" y="31298"/>
                    <a:pt x="31933" y="31275"/>
                  </a:cubicBezTo>
                  <a:cubicBezTo>
                    <a:pt x="31981" y="31239"/>
                    <a:pt x="32017" y="31191"/>
                    <a:pt x="32064" y="31167"/>
                  </a:cubicBezTo>
                  <a:cubicBezTo>
                    <a:pt x="32065" y="31166"/>
                    <a:pt x="32067" y="31166"/>
                    <a:pt x="32069" y="31166"/>
                  </a:cubicBezTo>
                  <a:close/>
                  <a:moveTo>
                    <a:pt x="29400" y="31154"/>
                  </a:moveTo>
                  <a:cubicBezTo>
                    <a:pt x="29490" y="31154"/>
                    <a:pt x="29540" y="31212"/>
                    <a:pt x="29540" y="31310"/>
                  </a:cubicBezTo>
                  <a:cubicBezTo>
                    <a:pt x="29540" y="31465"/>
                    <a:pt x="29421" y="31394"/>
                    <a:pt x="29302" y="31429"/>
                  </a:cubicBezTo>
                  <a:cubicBezTo>
                    <a:pt x="29278" y="31406"/>
                    <a:pt x="29195" y="31370"/>
                    <a:pt x="29183" y="31322"/>
                  </a:cubicBezTo>
                  <a:cubicBezTo>
                    <a:pt x="29159" y="31191"/>
                    <a:pt x="29266" y="31156"/>
                    <a:pt x="29374" y="31156"/>
                  </a:cubicBezTo>
                  <a:cubicBezTo>
                    <a:pt x="29383" y="31155"/>
                    <a:pt x="29391" y="31154"/>
                    <a:pt x="29400" y="31154"/>
                  </a:cubicBezTo>
                  <a:close/>
                  <a:moveTo>
                    <a:pt x="24309" y="31119"/>
                  </a:moveTo>
                  <a:cubicBezTo>
                    <a:pt x="24411" y="31119"/>
                    <a:pt x="24432" y="31207"/>
                    <a:pt x="24421" y="31275"/>
                  </a:cubicBezTo>
                  <a:cubicBezTo>
                    <a:pt x="24397" y="31334"/>
                    <a:pt x="24313" y="31370"/>
                    <a:pt x="24230" y="31441"/>
                  </a:cubicBezTo>
                  <a:cubicBezTo>
                    <a:pt x="24147" y="31370"/>
                    <a:pt x="24040" y="31322"/>
                    <a:pt x="24040" y="31275"/>
                  </a:cubicBezTo>
                  <a:cubicBezTo>
                    <a:pt x="24040" y="31120"/>
                    <a:pt x="24182" y="31132"/>
                    <a:pt x="24290" y="31120"/>
                  </a:cubicBezTo>
                  <a:cubicBezTo>
                    <a:pt x="24296" y="31119"/>
                    <a:pt x="24303" y="31119"/>
                    <a:pt x="24309" y="31119"/>
                  </a:cubicBezTo>
                  <a:close/>
                  <a:moveTo>
                    <a:pt x="26671" y="31477"/>
                  </a:moveTo>
                  <a:lnTo>
                    <a:pt x="26814" y="31608"/>
                  </a:lnTo>
                  <a:cubicBezTo>
                    <a:pt x="26766" y="31644"/>
                    <a:pt x="26718" y="31703"/>
                    <a:pt x="26659" y="31715"/>
                  </a:cubicBezTo>
                  <a:cubicBezTo>
                    <a:pt x="26576" y="31751"/>
                    <a:pt x="26480" y="31751"/>
                    <a:pt x="26385" y="31751"/>
                  </a:cubicBezTo>
                  <a:cubicBezTo>
                    <a:pt x="26337" y="31739"/>
                    <a:pt x="26302" y="31691"/>
                    <a:pt x="26254" y="31667"/>
                  </a:cubicBezTo>
                  <a:cubicBezTo>
                    <a:pt x="26290" y="31620"/>
                    <a:pt x="26314" y="31560"/>
                    <a:pt x="26361" y="31548"/>
                  </a:cubicBezTo>
                  <a:cubicBezTo>
                    <a:pt x="26457" y="31525"/>
                    <a:pt x="26552" y="31513"/>
                    <a:pt x="26635" y="31501"/>
                  </a:cubicBezTo>
                  <a:lnTo>
                    <a:pt x="26671" y="31477"/>
                  </a:lnTo>
                  <a:close/>
                  <a:moveTo>
                    <a:pt x="29076" y="31477"/>
                  </a:moveTo>
                  <a:cubicBezTo>
                    <a:pt x="29100" y="31513"/>
                    <a:pt x="29159" y="31548"/>
                    <a:pt x="29147" y="31584"/>
                  </a:cubicBezTo>
                  <a:cubicBezTo>
                    <a:pt x="29147" y="31632"/>
                    <a:pt x="29100" y="31667"/>
                    <a:pt x="29040" y="31751"/>
                  </a:cubicBezTo>
                  <a:cubicBezTo>
                    <a:pt x="28993" y="31667"/>
                    <a:pt x="28933" y="31620"/>
                    <a:pt x="28945" y="31596"/>
                  </a:cubicBezTo>
                  <a:cubicBezTo>
                    <a:pt x="28969" y="31548"/>
                    <a:pt x="29028" y="31513"/>
                    <a:pt x="29076" y="31477"/>
                  </a:cubicBezTo>
                  <a:close/>
                  <a:moveTo>
                    <a:pt x="29707" y="31370"/>
                  </a:moveTo>
                  <a:cubicBezTo>
                    <a:pt x="29719" y="31370"/>
                    <a:pt x="29743" y="31382"/>
                    <a:pt x="29755" y="31394"/>
                  </a:cubicBezTo>
                  <a:lnTo>
                    <a:pt x="29755" y="31751"/>
                  </a:lnTo>
                  <a:cubicBezTo>
                    <a:pt x="29755" y="31948"/>
                    <a:pt x="29773" y="31991"/>
                    <a:pt x="29919" y="31991"/>
                  </a:cubicBezTo>
                  <a:cubicBezTo>
                    <a:pt x="29941" y="31991"/>
                    <a:pt x="29965" y="31990"/>
                    <a:pt x="29993" y="31989"/>
                  </a:cubicBezTo>
                  <a:cubicBezTo>
                    <a:pt x="30078" y="31989"/>
                    <a:pt x="30172" y="31974"/>
                    <a:pt x="30261" y="31974"/>
                  </a:cubicBezTo>
                  <a:cubicBezTo>
                    <a:pt x="30283" y="31974"/>
                    <a:pt x="30305" y="31975"/>
                    <a:pt x="30326" y="31977"/>
                  </a:cubicBezTo>
                  <a:cubicBezTo>
                    <a:pt x="30386" y="31977"/>
                    <a:pt x="30445" y="32025"/>
                    <a:pt x="30505" y="32060"/>
                  </a:cubicBezTo>
                  <a:cubicBezTo>
                    <a:pt x="30445" y="32108"/>
                    <a:pt x="30398" y="32168"/>
                    <a:pt x="30338" y="32179"/>
                  </a:cubicBezTo>
                  <a:cubicBezTo>
                    <a:pt x="30159" y="32227"/>
                    <a:pt x="29981" y="32239"/>
                    <a:pt x="29802" y="32275"/>
                  </a:cubicBezTo>
                  <a:cubicBezTo>
                    <a:pt x="29782" y="32279"/>
                    <a:pt x="29763" y="32282"/>
                    <a:pt x="29746" y="32282"/>
                  </a:cubicBezTo>
                  <a:cubicBezTo>
                    <a:pt x="29674" y="32282"/>
                    <a:pt x="29633" y="32240"/>
                    <a:pt x="29624" y="32144"/>
                  </a:cubicBezTo>
                  <a:cubicBezTo>
                    <a:pt x="29612" y="31929"/>
                    <a:pt x="29576" y="31727"/>
                    <a:pt x="29576" y="31525"/>
                  </a:cubicBezTo>
                  <a:cubicBezTo>
                    <a:pt x="29576" y="31465"/>
                    <a:pt x="29659" y="31417"/>
                    <a:pt x="29707" y="31370"/>
                  </a:cubicBezTo>
                  <a:close/>
                  <a:moveTo>
                    <a:pt x="33670" y="32068"/>
                  </a:moveTo>
                  <a:cubicBezTo>
                    <a:pt x="33731" y="32068"/>
                    <a:pt x="33791" y="32098"/>
                    <a:pt x="33803" y="32156"/>
                  </a:cubicBezTo>
                  <a:cubicBezTo>
                    <a:pt x="33815" y="32239"/>
                    <a:pt x="33827" y="32322"/>
                    <a:pt x="33850" y="32441"/>
                  </a:cubicBezTo>
                  <a:cubicBezTo>
                    <a:pt x="33789" y="32441"/>
                    <a:pt x="33724" y="32449"/>
                    <a:pt x="33664" y="32449"/>
                  </a:cubicBezTo>
                  <a:cubicBezTo>
                    <a:pt x="33619" y="32449"/>
                    <a:pt x="33576" y="32445"/>
                    <a:pt x="33541" y="32429"/>
                  </a:cubicBezTo>
                  <a:cubicBezTo>
                    <a:pt x="33505" y="32406"/>
                    <a:pt x="33505" y="32251"/>
                    <a:pt x="33529" y="32168"/>
                  </a:cubicBezTo>
                  <a:cubicBezTo>
                    <a:pt x="33541" y="32101"/>
                    <a:pt x="33606" y="32068"/>
                    <a:pt x="33670" y="32068"/>
                  </a:cubicBezTo>
                  <a:close/>
                  <a:moveTo>
                    <a:pt x="34624" y="32287"/>
                  </a:moveTo>
                  <a:cubicBezTo>
                    <a:pt x="34684" y="32370"/>
                    <a:pt x="34755" y="32429"/>
                    <a:pt x="34743" y="32441"/>
                  </a:cubicBezTo>
                  <a:cubicBezTo>
                    <a:pt x="34708" y="32501"/>
                    <a:pt x="34660" y="32549"/>
                    <a:pt x="34600" y="32608"/>
                  </a:cubicBezTo>
                  <a:cubicBezTo>
                    <a:pt x="34565" y="32560"/>
                    <a:pt x="34505" y="32513"/>
                    <a:pt x="34505" y="32465"/>
                  </a:cubicBezTo>
                  <a:cubicBezTo>
                    <a:pt x="34505" y="32429"/>
                    <a:pt x="34565" y="32382"/>
                    <a:pt x="34624" y="32287"/>
                  </a:cubicBezTo>
                  <a:close/>
                  <a:moveTo>
                    <a:pt x="29850" y="32513"/>
                  </a:moveTo>
                  <a:cubicBezTo>
                    <a:pt x="29862" y="32549"/>
                    <a:pt x="29897" y="32584"/>
                    <a:pt x="29909" y="32632"/>
                  </a:cubicBezTo>
                  <a:cubicBezTo>
                    <a:pt x="29921" y="32656"/>
                    <a:pt x="29933" y="32691"/>
                    <a:pt x="29933" y="32715"/>
                  </a:cubicBezTo>
                  <a:cubicBezTo>
                    <a:pt x="29933" y="32799"/>
                    <a:pt x="29993" y="32918"/>
                    <a:pt x="29850" y="32930"/>
                  </a:cubicBezTo>
                  <a:cubicBezTo>
                    <a:pt x="29731" y="32930"/>
                    <a:pt x="29671" y="32858"/>
                    <a:pt x="29671" y="32727"/>
                  </a:cubicBezTo>
                  <a:cubicBezTo>
                    <a:pt x="29695" y="32680"/>
                    <a:pt x="29695" y="32632"/>
                    <a:pt x="29719" y="32596"/>
                  </a:cubicBezTo>
                  <a:cubicBezTo>
                    <a:pt x="29755" y="32560"/>
                    <a:pt x="29802" y="32549"/>
                    <a:pt x="29850" y="32513"/>
                  </a:cubicBezTo>
                  <a:close/>
                  <a:moveTo>
                    <a:pt x="28969" y="32596"/>
                  </a:moveTo>
                  <a:cubicBezTo>
                    <a:pt x="29004" y="32703"/>
                    <a:pt x="29040" y="32787"/>
                    <a:pt x="29052" y="32882"/>
                  </a:cubicBezTo>
                  <a:cubicBezTo>
                    <a:pt x="29052" y="32918"/>
                    <a:pt x="28993" y="33001"/>
                    <a:pt x="28945" y="33013"/>
                  </a:cubicBezTo>
                  <a:cubicBezTo>
                    <a:pt x="28909" y="33013"/>
                    <a:pt x="28826" y="32953"/>
                    <a:pt x="28814" y="32918"/>
                  </a:cubicBezTo>
                  <a:cubicBezTo>
                    <a:pt x="28790" y="32799"/>
                    <a:pt x="28790" y="32680"/>
                    <a:pt x="28969" y="32596"/>
                  </a:cubicBezTo>
                  <a:close/>
                  <a:moveTo>
                    <a:pt x="25620" y="32761"/>
                  </a:moveTo>
                  <a:cubicBezTo>
                    <a:pt x="25625" y="32761"/>
                    <a:pt x="25630" y="32762"/>
                    <a:pt x="25635" y="32763"/>
                  </a:cubicBezTo>
                  <a:cubicBezTo>
                    <a:pt x="25683" y="32763"/>
                    <a:pt x="25766" y="32846"/>
                    <a:pt x="25766" y="32858"/>
                  </a:cubicBezTo>
                  <a:cubicBezTo>
                    <a:pt x="25730" y="32930"/>
                    <a:pt x="25671" y="32989"/>
                    <a:pt x="25623" y="33049"/>
                  </a:cubicBezTo>
                  <a:cubicBezTo>
                    <a:pt x="25575" y="33001"/>
                    <a:pt x="25516" y="32953"/>
                    <a:pt x="25421" y="32870"/>
                  </a:cubicBezTo>
                  <a:cubicBezTo>
                    <a:pt x="25519" y="32816"/>
                    <a:pt x="25567" y="32761"/>
                    <a:pt x="25620" y="32761"/>
                  </a:cubicBezTo>
                  <a:close/>
                  <a:moveTo>
                    <a:pt x="30719" y="32822"/>
                  </a:moveTo>
                  <a:cubicBezTo>
                    <a:pt x="30767" y="32834"/>
                    <a:pt x="30814" y="32894"/>
                    <a:pt x="30862" y="32930"/>
                  </a:cubicBezTo>
                  <a:cubicBezTo>
                    <a:pt x="30826" y="32977"/>
                    <a:pt x="30790" y="33013"/>
                    <a:pt x="30731" y="33072"/>
                  </a:cubicBezTo>
                  <a:cubicBezTo>
                    <a:pt x="30659" y="33013"/>
                    <a:pt x="30624" y="32965"/>
                    <a:pt x="30588" y="32918"/>
                  </a:cubicBezTo>
                  <a:cubicBezTo>
                    <a:pt x="30624" y="32882"/>
                    <a:pt x="30683" y="32822"/>
                    <a:pt x="30719" y="32822"/>
                  </a:cubicBezTo>
                  <a:close/>
                  <a:moveTo>
                    <a:pt x="27671" y="32834"/>
                  </a:moveTo>
                  <a:cubicBezTo>
                    <a:pt x="27802" y="32834"/>
                    <a:pt x="27814" y="32953"/>
                    <a:pt x="27814" y="33049"/>
                  </a:cubicBezTo>
                  <a:cubicBezTo>
                    <a:pt x="27814" y="33084"/>
                    <a:pt x="27742" y="33132"/>
                    <a:pt x="27671" y="33215"/>
                  </a:cubicBezTo>
                  <a:cubicBezTo>
                    <a:pt x="27600" y="33132"/>
                    <a:pt x="27540" y="33084"/>
                    <a:pt x="27528" y="33025"/>
                  </a:cubicBezTo>
                  <a:cubicBezTo>
                    <a:pt x="27516" y="32941"/>
                    <a:pt x="27564" y="32846"/>
                    <a:pt x="27671" y="32834"/>
                  </a:cubicBezTo>
                  <a:close/>
                  <a:moveTo>
                    <a:pt x="25942" y="33095"/>
                  </a:moveTo>
                  <a:cubicBezTo>
                    <a:pt x="25987" y="33095"/>
                    <a:pt x="26032" y="33170"/>
                    <a:pt x="26087" y="33203"/>
                  </a:cubicBezTo>
                  <a:cubicBezTo>
                    <a:pt x="26076" y="33227"/>
                    <a:pt x="26076" y="33251"/>
                    <a:pt x="26076" y="33275"/>
                  </a:cubicBezTo>
                  <a:cubicBezTo>
                    <a:pt x="26016" y="33299"/>
                    <a:pt x="25956" y="33358"/>
                    <a:pt x="25897" y="33358"/>
                  </a:cubicBezTo>
                  <a:cubicBezTo>
                    <a:pt x="25849" y="33346"/>
                    <a:pt x="25814" y="33275"/>
                    <a:pt x="25778" y="33227"/>
                  </a:cubicBezTo>
                  <a:cubicBezTo>
                    <a:pt x="25826" y="33180"/>
                    <a:pt x="25873" y="33108"/>
                    <a:pt x="25933" y="33096"/>
                  </a:cubicBezTo>
                  <a:cubicBezTo>
                    <a:pt x="25936" y="33095"/>
                    <a:pt x="25939" y="33095"/>
                    <a:pt x="25942" y="33095"/>
                  </a:cubicBezTo>
                  <a:close/>
                  <a:moveTo>
                    <a:pt x="29639" y="33178"/>
                  </a:moveTo>
                  <a:cubicBezTo>
                    <a:pt x="29744" y="33178"/>
                    <a:pt x="29755" y="33246"/>
                    <a:pt x="29755" y="33334"/>
                  </a:cubicBezTo>
                  <a:cubicBezTo>
                    <a:pt x="29766" y="33434"/>
                    <a:pt x="29664" y="33502"/>
                    <a:pt x="29497" y="33502"/>
                  </a:cubicBezTo>
                  <a:cubicBezTo>
                    <a:pt x="29484" y="33502"/>
                    <a:pt x="29471" y="33502"/>
                    <a:pt x="29457" y="33501"/>
                  </a:cubicBezTo>
                  <a:cubicBezTo>
                    <a:pt x="29409" y="33489"/>
                    <a:pt x="29362" y="33430"/>
                    <a:pt x="29350" y="33418"/>
                  </a:cubicBezTo>
                  <a:cubicBezTo>
                    <a:pt x="29350" y="33215"/>
                    <a:pt x="29397" y="33180"/>
                    <a:pt x="29612" y="33180"/>
                  </a:cubicBezTo>
                  <a:cubicBezTo>
                    <a:pt x="29621" y="33179"/>
                    <a:pt x="29630" y="33178"/>
                    <a:pt x="29639" y="33178"/>
                  </a:cubicBezTo>
                  <a:close/>
                  <a:moveTo>
                    <a:pt x="29004" y="33275"/>
                  </a:moveTo>
                  <a:cubicBezTo>
                    <a:pt x="29064" y="33275"/>
                    <a:pt x="29135" y="33275"/>
                    <a:pt x="29124" y="33370"/>
                  </a:cubicBezTo>
                  <a:cubicBezTo>
                    <a:pt x="29112" y="33418"/>
                    <a:pt x="29064" y="33465"/>
                    <a:pt x="29016" y="33561"/>
                  </a:cubicBezTo>
                  <a:cubicBezTo>
                    <a:pt x="28945" y="33477"/>
                    <a:pt x="28897" y="33442"/>
                    <a:pt x="28885" y="33394"/>
                  </a:cubicBezTo>
                  <a:cubicBezTo>
                    <a:pt x="28862" y="33311"/>
                    <a:pt x="28921" y="33287"/>
                    <a:pt x="29004" y="33275"/>
                  </a:cubicBezTo>
                  <a:close/>
                  <a:moveTo>
                    <a:pt x="27198" y="33464"/>
                  </a:moveTo>
                  <a:cubicBezTo>
                    <a:pt x="27205" y="33464"/>
                    <a:pt x="27211" y="33464"/>
                    <a:pt x="27219" y="33465"/>
                  </a:cubicBezTo>
                  <a:cubicBezTo>
                    <a:pt x="27278" y="33477"/>
                    <a:pt x="27326" y="33525"/>
                    <a:pt x="27409" y="33584"/>
                  </a:cubicBezTo>
                  <a:cubicBezTo>
                    <a:pt x="27338" y="33656"/>
                    <a:pt x="27302" y="33715"/>
                    <a:pt x="27254" y="33727"/>
                  </a:cubicBezTo>
                  <a:cubicBezTo>
                    <a:pt x="27183" y="33727"/>
                    <a:pt x="27099" y="33703"/>
                    <a:pt x="27099" y="33596"/>
                  </a:cubicBezTo>
                  <a:cubicBezTo>
                    <a:pt x="27099" y="33520"/>
                    <a:pt x="27129" y="33464"/>
                    <a:pt x="27198" y="33464"/>
                  </a:cubicBezTo>
                  <a:close/>
                  <a:moveTo>
                    <a:pt x="26337" y="33549"/>
                  </a:moveTo>
                  <a:cubicBezTo>
                    <a:pt x="26397" y="33620"/>
                    <a:pt x="26433" y="33656"/>
                    <a:pt x="26468" y="33703"/>
                  </a:cubicBezTo>
                  <a:cubicBezTo>
                    <a:pt x="26421" y="33727"/>
                    <a:pt x="26385" y="33775"/>
                    <a:pt x="26337" y="33775"/>
                  </a:cubicBezTo>
                  <a:cubicBezTo>
                    <a:pt x="26290" y="33775"/>
                    <a:pt x="26242" y="33727"/>
                    <a:pt x="26195" y="33703"/>
                  </a:cubicBezTo>
                  <a:cubicBezTo>
                    <a:pt x="26230" y="33656"/>
                    <a:pt x="26278" y="33620"/>
                    <a:pt x="26337" y="33549"/>
                  </a:cubicBezTo>
                  <a:close/>
                  <a:moveTo>
                    <a:pt x="29893" y="33474"/>
                  </a:moveTo>
                  <a:cubicBezTo>
                    <a:pt x="29902" y="33474"/>
                    <a:pt x="29911" y="33475"/>
                    <a:pt x="29921" y="33477"/>
                  </a:cubicBezTo>
                  <a:cubicBezTo>
                    <a:pt x="29993" y="33489"/>
                    <a:pt x="30040" y="33572"/>
                    <a:pt x="30100" y="33620"/>
                  </a:cubicBezTo>
                  <a:cubicBezTo>
                    <a:pt x="30088" y="33775"/>
                    <a:pt x="30005" y="33787"/>
                    <a:pt x="29909" y="33787"/>
                  </a:cubicBezTo>
                  <a:cubicBezTo>
                    <a:pt x="29901" y="33788"/>
                    <a:pt x="29894" y="33788"/>
                    <a:pt x="29887" y="33788"/>
                  </a:cubicBezTo>
                  <a:cubicBezTo>
                    <a:pt x="29800" y="33788"/>
                    <a:pt x="29790" y="33721"/>
                    <a:pt x="29790" y="33644"/>
                  </a:cubicBezTo>
                  <a:cubicBezTo>
                    <a:pt x="29790" y="33559"/>
                    <a:pt x="29819" y="33474"/>
                    <a:pt x="29893" y="33474"/>
                  </a:cubicBezTo>
                  <a:close/>
                  <a:moveTo>
                    <a:pt x="33172" y="32179"/>
                  </a:moveTo>
                  <a:cubicBezTo>
                    <a:pt x="33246" y="32286"/>
                    <a:pt x="33121" y="32536"/>
                    <a:pt x="33349" y="32536"/>
                  </a:cubicBezTo>
                  <a:cubicBezTo>
                    <a:pt x="33376" y="32536"/>
                    <a:pt x="33408" y="32532"/>
                    <a:pt x="33446" y="32525"/>
                  </a:cubicBezTo>
                  <a:lnTo>
                    <a:pt x="33446" y="32703"/>
                  </a:lnTo>
                  <a:cubicBezTo>
                    <a:pt x="33386" y="32727"/>
                    <a:pt x="33303" y="32739"/>
                    <a:pt x="33279" y="32787"/>
                  </a:cubicBezTo>
                  <a:cubicBezTo>
                    <a:pt x="33243" y="32822"/>
                    <a:pt x="33267" y="32906"/>
                    <a:pt x="33291" y="32953"/>
                  </a:cubicBezTo>
                  <a:cubicBezTo>
                    <a:pt x="33297" y="32965"/>
                    <a:pt x="33318" y="32968"/>
                    <a:pt x="33343" y="32968"/>
                  </a:cubicBezTo>
                  <a:cubicBezTo>
                    <a:pt x="33368" y="32968"/>
                    <a:pt x="33398" y="32965"/>
                    <a:pt x="33422" y="32965"/>
                  </a:cubicBezTo>
                  <a:cubicBezTo>
                    <a:pt x="33541" y="32941"/>
                    <a:pt x="33660" y="32918"/>
                    <a:pt x="33779" y="32894"/>
                  </a:cubicBezTo>
                  <a:cubicBezTo>
                    <a:pt x="33788" y="32893"/>
                    <a:pt x="33798" y="32892"/>
                    <a:pt x="33806" y="32892"/>
                  </a:cubicBezTo>
                  <a:cubicBezTo>
                    <a:pt x="33885" y="32892"/>
                    <a:pt x="33932" y="32940"/>
                    <a:pt x="33922" y="33037"/>
                  </a:cubicBezTo>
                  <a:cubicBezTo>
                    <a:pt x="33922" y="33049"/>
                    <a:pt x="33922" y="33072"/>
                    <a:pt x="33922" y="33096"/>
                  </a:cubicBezTo>
                  <a:cubicBezTo>
                    <a:pt x="33934" y="33334"/>
                    <a:pt x="33934" y="33334"/>
                    <a:pt x="33707" y="33346"/>
                  </a:cubicBezTo>
                  <a:cubicBezTo>
                    <a:pt x="33624" y="33346"/>
                    <a:pt x="33553" y="33382"/>
                    <a:pt x="33481" y="33394"/>
                  </a:cubicBezTo>
                  <a:cubicBezTo>
                    <a:pt x="33469" y="33394"/>
                    <a:pt x="33446" y="33406"/>
                    <a:pt x="33434" y="33406"/>
                  </a:cubicBezTo>
                  <a:cubicBezTo>
                    <a:pt x="33373" y="33379"/>
                    <a:pt x="33313" y="33370"/>
                    <a:pt x="33254" y="33370"/>
                  </a:cubicBezTo>
                  <a:cubicBezTo>
                    <a:pt x="33129" y="33370"/>
                    <a:pt x="33008" y="33413"/>
                    <a:pt x="32886" y="33430"/>
                  </a:cubicBezTo>
                  <a:cubicBezTo>
                    <a:pt x="32672" y="33453"/>
                    <a:pt x="32457" y="33465"/>
                    <a:pt x="32231" y="33489"/>
                  </a:cubicBezTo>
                  <a:cubicBezTo>
                    <a:pt x="32231" y="33525"/>
                    <a:pt x="32219" y="33561"/>
                    <a:pt x="32219" y="33584"/>
                  </a:cubicBezTo>
                  <a:cubicBezTo>
                    <a:pt x="32210" y="33739"/>
                    <a:pt x="32139" y="33824"/>
                    <a:pt x="32015" y="33824"/>
                  </a:cubicBezTo>
                  <a:cubicBezTo>
                    <a:pt x="31977" y="33824"/>
                    <a:pt x="31934" y="33816"/>
                    <a:pt x="31886" y="33799"/>
                  </a:cubicBezTo>
                  <a:cubicBezTo>
                    <a:pt x="31850" y="33799"/>
                    <a:pt x="31814" y="33739"/>
                    <a:pt x="31814" y="33703"/>
                  </a:cubicBezTo>
                  <a:cubicBezTo>
                    <a:pt x="31799" y="33586"/>
                    <a:pt x="31788" y="33546"/>
                    <a:pt x="31735" y="33546"/>
                  </a:cubicBezTo>
                  <a:cubicBezTo>
                    <a:pt x="31708" y="33546"/>
                    <a:pt x="31669" y="33556"/>
                    <a:pt x="31612" y="33572"/>
                  </a:cubicBezTo>
                  <a:cubicBezTo>
                    <a:pt x="31588" y="33572"/>
                    <a:pt x="31576" y="33584"/>
                    <a:pt x="31552" y="33596"/>
                  </a:cubicBezTo>
                  <a:cubicBezTo>
                    <a:pt x="31469" y="33628"/>
                    <a:pt x="31410" y="33647"/>
                    <a:pt x="31367" y="33647"/>
                  </a:cubicBezTo>
                  <a:cubicBezTo>
                    <a:pt x="31283" y="33647"/>
                    <a:pt x="31267" y="33572"/>
                    <a:pt x="31267" y="33382"/>
                  </a:cubicBezTo>
                  <a:cubicBezTo>
                    <a:pt x="31267" y="33299"/>
                    <a:pt x="31267" y="33215"/>
                    <a:pt x="31267" y="33132"/>
                  </a:cubicBezTo>
                  <a:cubicBezTo>
                    <a:pt x="31267" y="33037"/>
                    <a:pt x="31267" y="32953"/>
                    <a:pt x="31398" y="32953"/>
                  </a:cubicBezTo>
                  <a:cubicBezTo>
                    <a:pt x="31421" y="32953"/>
                    <a:pt x="31469" y="32882"/>
                    <a:pt x="31457" y="32846"/>
                  </a:cubicBezTo>
                  <a:cubicBezTo>
                    <a:pt x="31445" y="32727"/>
                    <a:pt x="31505" y="32703"/>
                    <a:pt x="31612" y="32703"/>
                  </a:cubicBezTo>
                  <a:cubicBezTo>
                    <a:pt x="31802" y="32680"/>
                    <a:pt x="32005" y="32656"/>
                    <a:pt x="32195" y="32620"/>
                  </a:cubicBezTo>
                  <a:cubicBezTo>
                    <a:pt x="32224" y="32615"/>
                    <a:pt x="32249" y="32612"/>
                    <a:pt x="32271" y="32612"/>
                  </a:cubicBezTo>
                  <a:cubicBezTo>
                    <a:pt x="32353" y="32612"/>
                    <a:pt x="32395" y="32651"/>
                    <a:pt x="32386" y="32763"/>
                  </a:cubicBezTo>
                  <a:cubicBezTo>
                    <a:pt x="32386" y="32822"/>
                    <a:pt x="32410" y="32870"/>
                    <a:pt x="32422" y="32918"/>
                  </a:cubicBezTo>
                  <a:cubicBezTo>
                    <a:pt x="32433" y="32930"/>
                    <a:pt x="32457" y="32930"/>
                    <a:pt x="32469" y="32930"/>
                  </a:cubicBezTo>
                  <a:cubicBezTo>
                    <a:pt x="32505" y="32870"/>
                    <a:pt x="32576" y="32810"/>
                    <a:pt x="32564" y="32751"/>
                  </a:cubicBezTo>
                  <a:cubicBezTo>
                    <a:pt x="32553" y="32596"/>
                    <a:pt x="32624" y="32572"/>
                    <a:pt x="32755" y="32572"/>
                  </a:cubicBezTo>
                  <a:cubicBezTo>
                    <a:pt x="32981" y="32560"/>
                    <a:pt x="32993" y="32537"/>
                    <a:pt x="32957" y="32310"/>
                  </a:cubicBezTo>
                  <a:cubicBezTo>
                    <a:pt x="32945" y="32275"/>
                    <a:pt x="32957" y="32239"/>
                    <a:pt x="32957" y="32179"/>
                  </a:cubicBezTo>
                  <a:close/>
                  <a:moveTo>
                    <a:pt x="27790" y="33763"/>
                  </a:moveTo>
                  <a:cubicBezTo>
                    <a:pt x="27850" y="33775"/>
                    <a:pt x="27897" y="33834"/>
                    <a:pt x="27945" y="33858"/>
                  </a:cubicBezTo>
                  <a:cubicBezTo>
                    <a:pt x="27945" y="33882"/>
                    <a:pt x="27945" y="33918"/>
                    <a:pt x="27945" y="33942"/>
                  </a:cubicBezTo>
                  <a:cubicBezTo>
                    <a:pt x="27897" y="33977"/>
                    <a:pt x="27838" y="34025"/>
                    <a:pt x="27778" y="34037"/>
                  </a:cubicBezTo>
                  <a:cubicBezTo>
                    <a:pt x="27771" y="34038"/>
                    <a:pt x="27765" y="34038"/>
                    <a:pt x="27758" y="34038"/>
                  </a:cubicBezTo>
                  <a:cubicBezTo>
                    <a:pt x="27681" y="34038"/>
                    <a:pt x="27670" y="33971"/>
                    <a:pt x="27659" y="33894"/>
                  </a:cubicBezTo>
                  <a:cubicBezTo>
                    <a:pt x="27647" y="33787"/>
                    <a:pt x="27719" y="33763"/>
                    <a:pt x="27790" y="33763"/>
                  </a:cubicBezTo>
                  <a:close/>
                  <a:moveTo>
                    <a:pt x="30875" y="33688"/>
                  </a:moveTo>
                  <a:cubicBezTo>
                    <a:pt x="30932" y="33688"/>
                    <a:pt x="30942" y="33741"/>
                    <a:pt x="30957" y="33882"/>
                  </a:cubicBezTo>
                  <a:cubicBezTo>
                    <a:pt x="30957" y="33918"/>
                    <a:pt x="30969" y="33942"/>
                    <a:pt x="30969" y="33977"/>
                  </a:cubicBezTo>
                  <a:cubicBezTo>
                    <a:pt x="30969" y="34037"/>
                    <a:pt x="30981" y="34108"/>
                    <a:pt x="30945" y="34132"/>
                  </a:cubicBezTo>
                  <a:cubicBezTo>
                    <a:pt x="30898" y="34168"/>
                    <a:pt x="30826" y="34168"/>
                    <a:pt x="30767" y="34180"/>
                  </a:cubicBezTo>
                  <a:cubicBezTo>
                    <a:pt x="30755" y="34120"/>
                    <a:pt x="30743" y="34061"/>
                    <a:pt x="30731" y="34001"/>
                  </a:cubicBezTo>
                  <a:cubicBezTo>
                    <a:pt x="30719" y="33918"/>
                    <a:pt x="30719" y="33834"/>
                    <a:pt x="30707" y="33739"/>
                  </a:cubicBezTo>
                  <a:cubicBezTo>
                    <a:pt x="30788" y="33708"/>
                    <a:pt x="30840" y="33688"/>
                    <a:pt x="30875" y="33688"/>
                  </a:cubicBezTo>
                  <a:close/>
                  <a:moveTo>
                    <a:pt x="30219" y="33715"/>
                  </a:moveTo>
                  <a:cubicBezTo>
                    <a:pt x="30243" y="33715"/>
                    <a:pt x="30290" y="33787"/>
                    <a:pt x="30326" y="33823"/>
                  </a:cubicBezTo>
                  <a:cubicBezTo>
                    <a:pt x="30350" y="33882"/>
                    <a:pt x="30362" y="33942"/>
                    <a:pt x="30362" y="33989"/>
                  </a:cubicBezTo>
                  <a:cubicBezTo>
                    <a:pt x="30362" y="34073"/>
                    <a:pt x="30386" y="34204"/>
                    <a:pt x="30350" y="34227"/>
                  </a:cubicBezTo>
                  <a:cubicBezTo>
                    <a:pt x="30308" y="34248"/>
                    <a:pt x="30251" y="34261"/>
                    <a:pt x="30196" y="34261"/>
                  </a:cubicBezTo>
                  <a:cubicBezTo>
                    <a:pt x="30156" y="34261"/>
                    <a:pt x="30118" y="34254"/>
                    <a:pt x="30088" y="34239"/>
                  </a:cubicBezTo>
                  <a:cubicBezTo>
                    <a:pt x="30047" y="34217"/>
                    <a:pt x="30016" y="34206"/>
                    <a:pt x="29988" y="34206"/>
                  </a:cubicBezTo>
                  <a:cubicBezTo>
                    <a:pt x="29941" y="34206"/>
                    <a:pt x="29906" y="34235"/>
                    <a:pt x="29862" y="34287"/>
                  </a:cubicBezTo>
                  <a:cubicBezTo>
                    <a:pt x="29812" y="34362"/>
                    <a:pt x="29756" y="34413"/>
                    <a:pt x="29682" y="34413"/>
                  </a:cubicBezTo>
                  <a:cubicBezTo>
                    <a:pt x="29651" y="34413"/>
                    <a:pt x="29615" y="34404"/>
                    <a:pt x="29576" y="34382"/>
                  </a:cubicBezTo>
                  <a:cubicBezTo>
                    <a:pt x="29551" y="34369"/>
                    <a:pt x="29524" y="34366"/>
                    <a:pt x="29496" y="34366"/>
                  </a:cubicBezTo>
                  <a:cubicBezTo>
                    <a:pt x="29458" y="34366"/>
                    <a:pt x="29417" y="34373"/>
                    <a:pt x="29377" y="34373"/>
                  </a:cubicBezTo>
                  <a:cubicBezTo>
                    <a:pt x="29364" y="34373"/>
                    <a:pt x="29351" y="34372"/>
                    <a:pt x="29338" y="34370"/>
                  </a:cubicBezTo>
                  <a:cubicBezTo>
                    <a:pt x="29302" y="34370"/>
                    <a:pt x="29243" y="34346"/>
                    <a:pt x="29243" y="34334"/>
                  </a:cubicBezTo>
                  <a:cubicBezTo>
                    <a:pt x="29219" y="34192"/>
                    <a:pt x="29207" y="34049"/>
                    <a:pt x="29219" y="33906"/>
                  </a:cubicBezTo>
                  <a:cubicBezTo>
                    <a:pt x="29219" y="33882"/>
                    <a:pt x="29290" y="33834"/>
                    <a:pt x="29302" y="33834"/>
                  </a:cubicBezTo>
                  <a:cubicBezTo>
                    <a:pt x="29350" y="33870"/>
                    <a:pt x="29421" y="33918"/>
                    <a:pt x="29421" y="33953"/>
                  </a:cubicBezTo>
                  <a:cubicBezTo>
                    <a:pt x="29430" y="34064"/>
                    <a:pt x="29461" y="34089"/>
                    <a:pt x="29530" y="34089"/>
                  </a:cubicBezTo>
                  <a:cubicBezTo>
                    <a:pt x="29550" y="34089"/>
                    <a:pt x="29573" y="34087"/>
                    <a:pt x="29600" y="34084"/>
                  </a:cubicBezTo>
                  <a:cubicBezTo>
                    <a:pt x="29755" y="34049"/>
                    <a:pt x="29909" y="34061"/>
                    <a:pt x="30076" y="34049"/>
                  </a:cubicBezTo>
                  <a:cubicBezTo>
                    <a:pt x="30076" y="33965"/>
                    <a:pt x="30052" y="33894"/>
                    <a:pt x="30076" y="33834"/>
                  </a:cubicBezTo>
                  <a:cubicBezTo>
                    <a:pt x="30100" y="33787"/>
                    <a:pt x="30159" y="33739"/>
                    <a:pt x="30219" y="33715"/>
                  </a:cubicBezTo>
                  <a:close/>
                  <a:moveTo>
                    <a:pt x="31743" y="34489"/>
                  </a:moveTo>
                  <a:cubicBezTo>
                    <a:pt x="31791" y="34501"/>
                    <a:pt x="31850" y="34501"/>
                    <a:pt x="31898" y="34525"/>
                  </a:cubicBezTo>
                  <a:cubicBezTo>
                    <a:pt x="31922" y="34525"/>
                    <a:pt x="31933" y="34608"/>
                    <a:pt x="31922" y="34620"/>
                  </a:cubicBezTo>
                  <a:cubicBezTo>
                    <a:pt x="31874" y="34656"/>
                    <a:pt x="31814" y="34680"/>
                    <a:pt x="31707" y="34727"/>
                  </a:cubicBezTo>
                  <a:cubicBezTo>
                    <a:pt x="31719" y="34620"/>
                    <a:pt x="31731" y="34561"/>
                    <a:pt x="31743" y="34489"/>
                  </a:cubicBezTo>
                  <a:close/>
                  <a:moveTo>
                    <a:pt x="8248" y="0"/>
                  </a:moveTo>
                  <a:cubicBezTo>
                    <a:pt x="8181" y="0"/>
                    <a:pt x="8140" y="74"/>
                    <a:pt x="8073" y="235"/>
                  </a:cubicBezTo>
                  <a:cubicBezTo>
                    <a:pt x="8049" y="283"/>
                    <a:pt x="8014" y="330"/>
                    <a:pt x="7978" y="354"/>
                  </a:cubicBezTo>
                  <a:cubicBezTo>
                    <a:pt x="7871" y="414"/>
                    <a:pt x="7752" y="461"/>
                    <a:pt x="7633" y="509"/>
                  </a:cubicBezTo>
                  <a:cubicBezTo>
                    <a:pt x="7526" y="545"/>
                    <a:pt x="7418" y="723"/>
                    <a:pt x="7442" y="818"/>
                  </a:cubicBezTo>
                  <a:cubicBezTo>
                    <a:pt x="7502" y="1033"/>
                    <a:pt x="7502" y="1057"/>
                    <a:pt x="7276" y="1104"/>
                  </a:cubicBezTo>
                  <a:cubicBezTo>
                    <a:pt x="7204" y="1118"/>
                    <a:pt x="7129" y="1150"/>
                    <a:pt x="7052" y="1150"/>
                  </a:cubicBezTo>
                  <a:cubicBezTo>
                    <a:pt x="7000" y="1150"/>
                    <a:pt x="6947" y="1135"/>
                    <a:pt x="6895" y="1092"/>
                  </a:cubicBezTo>
                  <a:cubicBezTo>
                    <a:pt x="6859" y="1068"/>
                    <a:pt x="6811" y="1057"/>
                    <a:pt x="6776" y="1033"/>
                  </a:cubicBezTo>
                  <a:lnTo>
                    <a:pt x="6776" y="1033"/>
                  </a:lnTo>
                  <a:cubicBezTo>
                    <a:pt x="6787" y="1080"/>
                    <a:pt x="6811" y="1116"/>
                    <a:pt x="6823" y="1164"/>
                  </a:cubicBezTo>
                  <a:cubicBezTo>
                    <a:pt x="6835" y="1199"/>
                    <a:pt x="6847" y="1259"/>
                    <a:pt x="6823" y="1283"/>
                  </a:cubicBezTo>
                  <a:cubicBezTo>
                    <a:pt x="6704" y="1402"/>
                    <a:pt x="6549" y="1438"/>
                    <a:pt x="6383" y="1461"/>
                  </a:cubicBezTo>
                  <a:cubicBezTo>
                    <a:pt x="6097" y="1485"/>
                    <a:pt x="6097" y="1497"/>
                    <a:pt x="6049" y="1759"/>
                  </a:cubicBezTo>
                  <a:cubicBezTo>
                    <a:pt x="6041" y="1826"/>
                    <a:pt x="6021" y="1863"/>
                    <a:pt x="5977" y="1863"/>
                  </a:cubicBezTo>
                  <a:cubicBezTo>
                    <a:pt x="5958" y="1863"/>
                    <a:pt x="5935" y="1857"/>
                    <a:pt x="5906" y="1842"/>
                  </a:cubicBezTo>
                  <a:cubicBezTo>
                    <a:pt x="5829" y="1804"/>
                    <a:pt x="5776" y="1784"/>
                    <a:pt x="5734" y="1784"/>
                  </a:cubicBezTo>
                  <a:cubicBezTo>
                    <a:pt x="5659" y="1784"/>
                    <a:pt x="5622" y="1848"/>
                    <a:pt x="5561" y="1985"/>
                  </a:cubicBezTo>
                  <a:cubicBezTo>
                    <a:pt x="5478" y="2176"/>
                    <a:pt x="5335" y="2342"/>
                    <a:pt x="5252" y="2545"/>
                  </a:cubicBezTo>
                  <a:cubicBezTo>
                    <a:pt x="5216" y="2616"/>
                    <a:pt x="5061" y="2628"/>
                    <a:pt x="4954" y="2652"/>
                  </a:cubicBezTo>
                  <a:cubicBezTo>
                    <a:pt x="4823" y="2688"/>
                    <a:pt x="4668" y="2723"/>
                    <a:pt x="4632" y="2866"/>
                  </a:cubicBezTo>
                  <a:cubicBezTo>
                    <a:pt x="4609" y="2938"/>
                    <a:pt x="4668" y="3021"/>
                    <a:pt x="4692" y="3128"/>
                  </a:cubicBezTo>
                  <a:cubicBezTo>
                    <a:pt x="4680" y="3140"/>
                    <a:pt x="4632" y="3176"/>
                    <a:pt x="4585" y="3176"/>
                  </a:cubicBezTo>
                  <a:cubicBezTo>
                    <a:pt x="4573" y="3176"/>
                    <a:pt x="4537" y="3104"/>
                    <a:pt x="4537" y="3069"/>
                  </a:cubicBezTo>
                  <a:cubicBezTo>
                    <a:pt x="4528" y="2991"/>
                    <a:pt x="4507" y="2963"/>
                    <a:pt x="4459" y="2963"/>
                  </a:cubicBezTo>
                  <a:cubicBezTo>
                    <a:pt x="4442" y="2963"/>
                    <a:pt x="4420" y="2967"/>
                    <a:pt x="4394" y="2973"/>
                  </a:cubicBezTo>
                  <a:cubicBezTo>
                    <a:pt x="4353" y="2985"/>
                    <a:pt x="4308" y="2988"/>
                    <a:pt x="4263" y="2988"/>
                  </a:cubicBezTo>
                  <a:cubicBezTo>
                    <a:pt x="4219" y="2988"/>
                    <a:pt x="4174" y="2985"/>
                    <a:pt x="4132" y="2985"/>
                  </a:cubicBezTo>
                  <a:cubicBezTo>
                    <a:pt x="4113" y="2985"/>
                    <a:pt x="4092" y="2983"/>
                    <a:pt x="4071" y="2983"/>
                  </a:cubicBezTo>
                  <a:cubicBezTo>
                    <a:pt x="4039" y="2983"/>
                    <a:pt x="4006" y="2988"/>
                    <a:pt x="3978" y="3009"/>
                  </a:cubicBezTo>
                  <a:cubicBezTo>
                    <a:pt x="3811" y="3104"/>
                    <a:pt x="3608" y="3140"/>
                    <a:pt x="3454" y="3295"/>
                  </a:cubicBezTo>
                  <a:cubicBezTo>
                    <a:pt x="3347" y="3402"/>
                    <a:pt x="3275" y="3509"/>
                    <a:pt x="3263" y="3664"/>
                  </a:cubicBezTo>
                  <a:cubicBezTo>
                    <a:pt x="3263" y="3735"/>
                    <a:pt x="3275" y="3819"/>
                    <a:pt x="3263" y="3902"/>
                  </a:cubicBezTo>
                  <a:cubicBezTo>
                    <a:pt x="3263" y="3938"/>
                    <a:pt x="3239" y="4009"/>
                    <a:pt x="3204" y="4009"/>
                  </a:cubicBezTo>
                  <a:cubicBezTo>
                    <a:pt x="3197" y="4011"/>
                    <a:pt x="3190" y="4012"/>
                    <a:pt x="3183" y="4012"/>
                  </a:cubicBezTo>
                  <a:cubicBezTo>
                    <a:pt x="3148" y="4012"/>
                    <a:pt x="3102" y="3991"/>
                    <a:pt x="3073" y="3962"/>
                  </a:cubicBezTo>
                  <a:cubicBezTo>
                    <a:pt x="3037" y="3938"/>
                    <a:pt x="3025" y="3890"/>
                    <a:pt x="2989" y="3866"/>
                  </a:cubicBezTo>
                  <a:cubicBezTo>
                    <a:pt x="2962" y="3845"/>
                    <a:pt x="2930" y="3830"/>
                    <a:pt x="2902" y="3830"/>
                  </a:cubicBezTo>
                  <a:cubicBezTo>
                    <a:pt x="2868" y="3830"/>
                    <a:pt x="2841" y="3850"/>
                    <a:pt x="2835" y="3902"/>
                  </a:cubicBezTo>
                  <a:cubicBezTo>
                    <a:pt x="2811" y="4116"/>
                    <a:pt x="2608" y="4176"/>
                    <a:pt x="2477" y="4271"/>
                  </a:cubicBezTo>
                  <a:cubicBezTo>
                    <a:pt x="2370" y="4355"/>
                    <a:pt x="2251" y="4402"/>
                    <a:pt x="2144" y="4486"/>
                  </a:cubicBezTo>
                  <a:cubicBezTo>
                    <a:pt x="2025" y="4569"/>
                    <a:pt x="2013" y="4652"/>
                    <a:pt x="2049" y="4771"/>
                  </a:cubicBezTo>
                  <a:cubicBezTo>
                    <a:pt x="2096" y="4950"/>
                    <a:pt x="2037" y="5069"/>
                    <a:pt x="1870" y="5129"/>
                  </a:cubicBezTo>
                  <a:cubicBezTo>
                    <a:pt x="1620" y="5200"/>
                    <a:pt x="1406" y="5319"/>
                    <a:pt x="1322" y="5581"/>
                  </a:cubicBezTo>
                  <a:cubicBezTo>
                    <a:pt x="1299" y="5629"/>
                    <a:pt x="1311" y="5724"/>
                    <a:pt x="1334" y="5724"/>
                  </a:cubicBezTo>
                  <a:cubicBezTo>
                    <a:pt x="1549" y="5819"/>
                    <a:pt x="1561" y="5986"/>
                    <a:pt x="1489" y="6164"/>
                  </a:cubicBezTo>
                  <a:cubicBezTo>
                    <a:pt x="1465" y="6236"/>
                    <a:pt x="1406" y="6307"/>
                    <a:pt x="1334" y="6343"/>
                  </a:cubicBezTo>
                  <a:cubicBezTo>
                    <a:pt x="1333" y="6344"/>
                    <a:pt x="1330" y="6344"/>
                    <a:pt x="1328" y="6344"/>
                  </a:cubicBezTo>
                  <a:cubicBezTo>
                    <a:pt x="1297" y="6344"/>
                    <a:pt x="1212" y="6280"/>
                    <a:pt x="1168" y="6236"/>
                  </a:cubicBezTo>
                  <a:cubicBezTo>
                    <a:pt x="1129" y="6197"/>
                    <a:pt x="1095" y="6176"/>
                    <a:pt x="1064" y="6176"/>
                  </a:cubicBezTo>
                  <a:cubicBezTo>
                    <a:pt x="1029" y="6176"/>
                    <a:pt x="997" y="6203"/>
                    <a:pt x="965" y="6260"/>
                  </a:cubicBezTo>
                  <a:cubicBezTo>
                    <a:pt x="871" y="6431"/>
                    <a:pt x="844" y="6479"/>
                    <a:pt x="739" y="6479"/>
                  </a:cubicBezTo>
                  <a:cubicBezTo>
                    <a:pt x="698" y="6479"/>
                    <a:pt x="645" y="6472"/>
                    <a:pt x="572" y="6462"/>
                  </a:cubicBezTo>
                  <a:cubicBezTo>
                    <a:pt x="548" y="6456"/>
                    <a:pt x="526" y="6454"/>
                    <a:pt x="505" y="6454"/>
                  </a:cubicBezTo>
                  <a:cubicBezTo>
                    <a:pt x="390" y="6454"/>
                    <a:pt x="319" y="6534"/>
                    <a:pt x="299" y="6664"/>
                  </a:cubicBezTo>
                  <a:cubicBezTo>
                    <a:pt x="287" y="6700"/>
                    <a:pt x="251" y="6760"/>
                    <a:pt x="215" y="6772"/>
                  </a:cubicBezTo>
                  <a:cubicBezTo>
                    <a:pt x="1" y="6831"/>
                    <a:pt x="72" y="6986"/>
                    <a:pt x="84" y="7129"/>
                  </a:cubicBezTo>
                  <a:cubicBezTo>
                    <a:pt x="96" y="7200"/>
                    <a:pt x="120" y="7284"/>
                    <a:pt x="120" y="7367"/>
                  </a:cubicBezTo>
                  <a:cubicBezTo>
                    <a:pt x="120" y="7522"/>
                    <a:pt x="108" y="7676"/>
                    <a:pt x="108" y="7831"/>
                  </a:cubicBezTo>
                  <a:cubicBezTo>
                    <a:pt x="108" y="7855"/>
                    <a:pt x="120" y="7879"/>
                    <a:pt x="144" y="7903"/>
                  </a:cubicBezTo>
                  <a:cubicBezTo>
                    <a:pt x="299" y="8081"/>
                    <a:pt x="287" y="8355"/>
                    <a:pt x="489" y="8522"/>
                  </a:cubicBezTo>
                  <a:cubicBezTo>
                    <a:pt x="525" y="8558"/>
                    <a:pt x="525" y="8641"/>
                    <a:pt x="560" y="8677"/>
                  </a:cubicBezTo>
                  <a:cubicBezTo>
                    <a:pt x="668" y="8831"/>
                    <a:pt x="775" y="8986"/>
                    <a:pt x="906" y="9117"/>
                  </a:cubicBezTo>
                  <a:cubicBezTo>
                    <a:pt x="1001" y="9212"/>
                    <a:pt x="1084" y="9284"/>
                    <a:pt x="1096" y="9439"/>
                  </a:cubicBezTo>
                  <a:cubicBezTo>
                    <a:pt x="1096" y="9486"/>
                    <a:pt x="1156" y="9546"/>
                    <a:pt x="1180" y="9581"/>
                  </a:cubicBezTo>
                  <a:cubicBezTo>
                    <a:pt x="1263" y="9486"/>
                    <a:pt x="1334" y="9415"/>
                    <a:pt x="1394" y="9343"/>
                  </a:cubicBezTo>
                  <a:cubicBezTo>
                    <a:pt x="1430" y="9427"/>
                    <a:pt x="1477" y="9498"/>
                    <a:pt x="1489" y="9581"/>
                  </a:cubicBezTo>
                  <a:cubicBezTo>
                    <a:pt x="1510" y="9727"/>
                    <a:pt x="1585" y="9736"/>
                    <a:pt x="1684" y="9736"/>
                  </a:cubicBezTo>
                  <a:cubicBezTo>
                    <a:pt x="1698" y="9736"/>
                    <a:pt x="1712" y="9736"/>
                    <a:pt x="1727" y="9736"/>
                  </a:cubicBezTo>
                  <a:cubicBezTo>
                    <a:pt x="1742" y="9734"/>
                    <a:pt x="1756" y="9733"/>
                    <a:pt x="1770" y="9733"/>
                  </a:cubicBezTo>
                  <a:cubicBezTo>
                    <a:pt x="1827" y="9733"/>
                    <a:pt x="1884" y="9748"/>
                    <a:pt x="1942" y="9748"/>
                  </a:cubicBezTo>
                  <a:cubicBezTo>
                    <a:pt x="1942" y="9772"/>
                    <a:pt x="1942" y="9796"/>
                    <a:pt x="1942" y="9820"/>
                  </a:cubicBezTo>
                  <a:cubicBezTo>
                    <a:pt x="1882" y="9831"/>
                    <a:pt x="1811" y="9855"/>
                    <a:pt x="1763" y="9879"/>
                  </a:cubicBezTo>
                  <a:cubicBezTo>
                    <a:pt x="1703" y="9903"/>
                    <a:pt x="1632" y="9939"/>
                    <a:pt x="1620" y="9986"/>
                  </a:cubicBezTo>
                  <a:cubicBezTo>
                    <a:pt x="1620" y="10022"/>
                    <a:pt x="1668" y="10093"/>
                    <a:pt x="1703" y="10129"/>
                  </a:cubicBezTo>
                  <a:cubicBezTo>
                    <a:pt x="1751" y="10165"/>
                    <a:pt x="1811" y="10177"/>
                    <a:pt x="1870" y="10177"/>
                  </a:cubicBezTo>
                  <a:cubicBezTo>
                    <a:pt x="1965" y="10177"/>
                    <a:pt x="1989" y="10224"/>
                    <a:pt x="2013" y="10320"/>
                  </a:cubicBezTo>
                  <a:cubicBezTo>
                    <a:pt x="2037" y="10451"/>
                    <a:pt x="2084" y="10570"/>
                    <a:pt x="2156" y="10689"/>
                  </a:cubicBezTo>
                  <a:cubicBezTo>
                    <a:pt x="2204" y="10772"/>
                    <a:pt x="2299" y="10832"/>
                    <a:pt x="2370" y="10903"/>
                  </a:cubicBezTo>
                  <a:cubicBezTo>
                    <a:pt x="2513" y="11034"/>
                    <a:pt x="2632" y="11201"/>
                    <a:pt x="2787" y="11296"/>
                  </a:cubicBezTo>
                  <a:cubicBezTo>
                    <a:pt x="2918" y="11379"/>
                    <a:pt x="3025" y="11427"/>
                    <a:pt x="2977" y="11606"/>
                  </a:cubicBezTo>
                  <a:cubicBezTo>
                    <a:pt x="2977" y="11629"/>
                    <a:pt x="3025" y="11665"/>
                    <a:pt x="3049" y="11689"/>
                  </a:cubicBezTo>
                  <a:cubicBezTo>
                    <a:pt x="3299" y="11975"/>
                    <a:pt x="3644" y="12165"/>
                    <a:pt x="3858" y="12498"/>
                  </a:cubicBezTo>
                  <a:cubicBezTo>
                    <a:pt x="3954" y="12653"/>
                    <a:pt x="4132" y="12760"/>
                    <a:pt x="4251" y="12903"/>
                  </a:cubicBezTo>
                  <a:cubicBezTo>
                    <a:pt x="4549" y="13225"/>
                    <a:pt x="4823" y="13570"/>
                    <a:pt x="5192" y="13808"/>
                  </a:cubicBezTo>
                  <a:cubicBezTo>
                    <a:pt x="5204" y="13820"/>
                    <a:pt x="5216" y="13844"/>
                    <a:pt x="5228" y="13856"/>
                  </a:cubicBezTo>
                  <a:cubicBezTo>
                    <a:pt x="5311" y="13975"/>
                    <a:pt x="5394" y="14106"/>
                    <a:pt x="5502" y="14213"/>
                  </a:cubicBezTo>
                  <a:cubicBezTo>
                    <a:pt x="5835" y="14570"/>
                    <a:pt x="6180" y="14927"/>
                    <a:pt x="6525" y="15285"/>
                  </a:cubicBezTo>
                  <a:cubicBezTo>
                    <a:pt x="6740" y="15523"/>
                    <a:pt x="6942" y="15773"/>
                    <a:pt x="7157" y="16023"/>
                  </a:cubicBezTo>
                  <a:cubicBezTo>
                    <a:pt x="7335" y="16213"/>
                    <a:pt x="7526" y="16380"/>
                    <a:pt x="7692" y="16582"/>
                  </a:cubicBezTo>
                  <a:cubicBezTo>
                    <a:pt x="7919" y="16856"/>
                    <a:pt x="8085" y="17166"/>
                    <a:pt x="8383" y="17380"/>
                  </a:cubicBezTo>
                  <a:cubicBezTo>
                    <a:pt x="8430" y="17404"/>
                    <a:pt x="8454" y="17451"/>
                    <a:pt x="8490" y="17499"/>
                  </a:cubicBezTo>
                  <a:cubicBezTo>
                    <a:pt x="8550" y="17594"/>
                    <a:pt x="8514" y="17642"/>
                    <a:pt x="8407" y="17654"/>
                  </a:cubicBezTo>
                  <a:cubicBezTo>
                    <a:pt x="8311" y="17666"/>
                    <a:pt x="8216" y="17701"/>
                    <a:pt x="8133" y="17713"/>
                  </a:cubicBezTo>
                  <a:cubicBezTo>
                    <a:pt x="7978" y="17737"/>
                    <a:pt x="7835" y="17749"/>
                    <a:pt x="7680" y="17773"/>
                  </a:cubicBezTo>
                  <a:cubicBezTo>
                    <a:pt x="7573" y="17797"/>
                    <a:pt x="7466" y="17832"/>
                    <a:pt x="7359" y="17868"/>
                  </a:cubicBezTo>
                  <a:cubicBezTo>
                    <a:pt x="7335" y="17868"/>
                    <a:pt x="7323" y="17928"/>
                    <a:pt x="7323" y="17952"/>
                  </a:cubicBezTo>
                  <a:cubicBezTo>
                    <a:pt x="7383" y="18059"/>
                    <a:pt x="7442" y="18166"/>
                    <a:pt x="7514" y="18249"/>
                  </a:cubicBezTo>
                  <a:cubicBezTo>
                    <a:pt x="7919" y="18678"/>
                    <a:pt x="8335" y="19095"/>
                    <a:pt x="8752" y="19511"/>
                  </a:cubicBezTo>
                  <a:cubicBezTo>
                    <a:pt x="8764" y="19499"/>
                    <a:pt x="8788" y="19464"/>
                    <a:pt x="8800" y="19428"/>
                  </a:cubicBezTo>
                  <a:cubicBezTo>
                    <a:pt x="8788" y="19225"/>
                    <a:pt x="8764" y="19023"/>
                    <a:pt x="8764" y="18821"/>
                  </a:cubicBezTo>
                  <a:cubicBezTo>
                    <a:pt x="8764" y="18785"/>
                    <a:pt x="8847" y="18737"/>
                    <a:pt x="8895" y="18725"/>
                  </a:cubicBezTo>
                  <a:cubicBezTo>
                    <a:pt x="8919" y="18725"/>
                    <a:pt x="8990" y="18785"/>
                    <a:pt x="8990" y="18809"/>
                  </a:cubicBezTo>
                  <a:cubicBezTo>
                    <a:pt x="8974" y="18981"/>
                    <a:pt x="9026" y="19040"/>
                    <a:pt x="9113" y="19040"/>
                  </a:cubicBezTo>
                  <a:cubicBezTo>
                    <a:pt x="9159" y="19040"/>
                    <a:pt x="9215" y="19024"/>
                    <a:pt x="9276" y="18999"/>
                  </a:cubicBezTo>
                  <a:cubicBezTo>
                    <a:pt x="9284" y="18995"/>
                    <a:pt x="9292" y="18994"/>
                    <a:pt x="9300" y="18994"/>
                  </a:cubicBezTo>
                  <a:cubicBezTo>
                    <a:pt x="9317" y="18994"/>
                    <a:pt x="9335" y="18999"/>
                    <a:pt x="9359" y="18999"/>
                  </a:cubicBezTo>
                  <a:cubicBezTo>
                    <a:pt x="9395" y="19154"/>
                    <a:pt x="9431" y="19309"/>
                    <a:pt x="9466" y="19464"/>
                  </a:cubicBezTo>
                  <a:cubicBezTo>
                    <a:pt x="9478" y="19511"/>
                    <a:pt x="9514" y="19559"/>
                    <a:pt x="9538" y="19606"/>
                  </a:cubicBezTo>
                  <a:cubicBezTo>
                    <a:pt x="9573" y="19559"/>
                    <a:pt x="9645" y="19511"/>
                    <a:pt x="9645" y="19464"/>
                  </a:cubicBezTo>
                  <a:cubicBezTo>
                    <a:pt x="9657" y="19333"/>
                    <a:pt x="9693" y="19273"/>
                    <a:pt x="9812" y="19249"/>
                  </a:cubicBezTo>
                  <a:cubicBezTo>
                    <a:pt x="9871" y="19237"/>
                    <a:pt x="9919" y="19190"/>
                    <a:pt x="9966" y="19142"/>
                  </a:cubicBezTo>
                  <a:cubicBezTo>
                    <a:pt x="9895" y="19071"/>
                    <a:pt x="9835" y="18975"/>
                    <a:pt x="9740" y="18928"/>
                  </a:cubicBezTo>
                  <a:cubicBezTo>
                    <a:pt x="9645" y="18880"/>
                    <a:pt x="9514" y="18880"/>
                    <a:pt x="9395" y="18856"/>
                  </a:cubicBezTo>
                  <a:cubicBezTo>
                    <a:pt x="9419" y="18809"/>
                    <a:pt x="9419" y="18797"/>
                    <a:pt x="9419" y="18797"/>
                  </a:cubicBezTo>
                  <a:cubicBezTo>
                    <a:pt x="9597" y="18785"/>
                    <a:pt x="9645" y="18725"/>
                    <a:pt x="9562" y="18547"/>
                  </a:cubicBezTo>
                  <a:cubicBezTo>
                    <a:pt x="9526" y="18463"/>
                    <a:pt x="9550" y="18356"/>
                    <a:pt x="9526" y="18249"/>
                  </a:cubicBezTo>
                  <a:cubicBezTo>
                    <a:pt x="9514" y="18190"/>
                    <a:pt x="9478" y="18142"/>
                    <a:pt x="9454" y="18082"/>
                  </a:cubicBezTo>
                  <a:cubicBezTo>
                    <a:pt x="9395" y="18118"/>
                    <a:pt x="9335" y="18154"/>
                    <a:pt x="9276" y="18190"/>
                  </a:cubicBezTo>
                  <a:cubicBezTo>
                    <a:pt x="9264" y="18202"/>
                    <a:pt x="9252" y="18225"/>
                    <a:pt x="9240" y="18249"/>
                  </a:cubicBezTo>
                  <a:cubicBezTo>
                    <a:pt x="8811" y="17999"/>
                    <a:pt x="8990" y="17594"/>
                    <a:pt x="8954" y="17237"/>
                  </a:cubicBezTo>
                  <a:cubicBezTo>
                    <a:pt x="9085" y="17225"/>
                    <a:pt x="9157" y="17178"/>
                    <a:pt x="9216" y="17047"/>
                  </a:cubicBezTo>
                  <a:cubicBezTo>
                    <a:pt x="9264" y="16939"/>
                    <a:pt x="9419" y="16880"/>
                    <a:pt x="9538" y="16797"/>
                  </a:cubicBezTo>
                  <a:cubicBezTo>
                    <a:pt x="9540" y="16794"/>
                    <a:pt x="9544" y="16793"/>
                    <a:pt x="9548" y="16793"/>
                  </a:cubicBezTo>
                  <a:cubicBezTo>
                    <a:pt x="9567" y="16793"/>
                    <a:pt x="9602" y="16811"/>
                    <a:pt x="9621" y="16820"/>
                  </a:cubicBezTo>
                  <a:cubicBezTo>
                    <a:pt x="9693" y="16939"/>
                    <a:pt x="9764" y="17070"/>
                    <a:pt x="9847" y="17190"/>
                  </a:cubicBezTo>
                  <a:cubicBezTo>
                    <a:pt x="9883" y="17225"/>
                    <a:pt x="9931" y="17249"/>
                    <a:pt x="9978" y="17285"/>
                  </a:cubicBezTo>
                  <a:cubicBezTo>
                    <a:pt x="10109" y="17380"/>
                    <a:pt x="10276" y="17440"/>
                    <a:pt x="10383" y="17571"/>
                  </a:cubicBezTo>
                  <a:cubicBezTo>
                    <a:pt x="10645" y="17904"/>
                    <a:pt x="10978" y="18154"/>
                    <a:pt x="11288" y="18440"/>
                  </a:cubicBezTo>
                  <a:cubicBezTo>
                    <a:pt x="11562" y="18678"/>
                    <a:pt x="11800" y="18952"/>
                    <a:pt x="12050" y="19214"/>
                  </a:cubicBezTo>
                  <a:cubicBezTo>
                    <a:pt x="12491" y="19666"/>
                    <a:pt x="12943" y="20130"/>
                    <a:pt x="13383" y="20595"/>
                  </a:cubicBezTo>
                  <a:cubicBezTo>
                    <a:pt x="13550" y="20773"/>
                    <a:pt x="13705" y="20988"/>
                    <a:pt x="13884" y="21166"/>
                  </a:cubicBezTo>
                  <a:cubicBezTo>
                    <a:pt x="14003" y="21285"/>
                    <a:pt x="14145" y="21369"/>
                    <a:pt x="14265" y="21500"/>
                  </a:cubicBezTo>
                  <a:cubicBezTo>
                    <a:pt x="14812" y="22047"/>
                    <a:pt x="15336" y="22607"/>
                    <a:pt x="15884" y="23166"/>
                  </a:cubicBezTo>
                  <a:cubicBezTo>
                    <a:pt x="16408" y="23690"/>
                    <a:pt x="16932" y="24214"/>
                    <a:pt x="17455" y="24762"/>
                  </a:cubicBezTo>
                  <a:cubicBezTo>
                    <a:pt x="17944" y="25274"/>
                    <a:pt x="18408" y="25798"/>
                    <a:pt x="18896" y="26322"/>
                  </a:cubicBezTo>
                  <a:cubicBezTo>
                    <a:pt x="19289" y="26738"/>
                    <a:pt x="19694" y="27155"/>
                    <a:pt x="20087" y="27584"/>
                  </a:cubicBezTo>
                  <a:cubicBezTo>
                    <a:pt x="20503" y="28036"/>
                    <a:pt x="20920" y="28500"/>
                    <a:pt x="21325" y="28953"/>
                  </a:cubicBezTo>
                  <a:cubicBezTo>
                    <a:pt x="21420" y="29060"/>
                    <a:pt x="21504" y="29179"/>
                    <a:pt x="21587" y="29274"/>
                  </a:cubicBezTo>
                  <a:cubicBezTo>
                    <a:pt x="21777" y="29477"/>
                    <a:pt x="21980" y="29667"/>
                    <a:pt x="22170" y="29858"/>
                  </a:cubicBezTo>
                  <a:cubicBezTo>
                    <a:pt x="22242" y="29929"/>
                    <a:pt x="22277" y="30024"/>
                    <a:pt x="22349" y="30096"/>
                  </a:cubicBezTo>
                  <a:cubicBezTo>
                    <a:pt x="22480" y="30251"/>
                    <a:pt x="22635" y="30382"/>
                    <a:pt x="22766" y="30536"/>
                  </a:cubicBezTo>
                  <a:cubicBezTo>
                    <a:pt x="22956" y="30739"/>
                    <a:pt x="23147" y="30953"/>
                    <a:pt x="23337" y="31167"/>
                  </a:cubicBezTo>
                  <a:cubicBezTo>
                    <a:pt x="23623" y="31489"/>
                    <a:pt x="23921" y="31810"/>
                    <a:pt x="24206" y="32144"/>
                  </a:cubicBezTo>
                  <a:cubicBezTo>
                    <a:pt x="24444" y="32406"/>
                    <a:pt x="24694" y="32656"/>
                    <a:pt x="24921" y="32930"/>
                  </a:cubicBezTo>
                  <a:cubicBezTo>
                    <a:pt x="25385" y="33477"/>
                    <a:pt x="25837" y="34025"/>
                    <a:pt x="26314" y="34561"/>
                  </a:cubicBezTo>
                  <a:cubicBezTo>
                    <a:pt x="26730" y="35049"/>
                    <a:pt x="27183" y="35525"/>
                    <a:pt x="27611" y="36001"/>
                  </a:cubicBezTo>
                  <a:cubicBezTo>
                    <a:pt x="27742" y="36156"/>
                    <a:pt x="27861" y="36311"/>
                    <a:pt x="27981" y="36466"/>
                  </a:cubicBezTo>
                  <a:cubicBezTo>
                    <a:pt x="28195" y="36751"/>
                    <a:pt x="28397" y="37049"/>
                    <a:pt x="28671" y="37287"/>
                  </a:cubicBezTo>
                  <a:cubicBezTo>
                    <a:pt x="28921" y="37502"/>
                    <a:pt x="29112" y="37799"/>
                    <a:pt x="29326" y="38049"/>
                  </a:cubicBezTo>
                  <a:cubicBezTo>
                    <a:pt x="29362" y="38085"/>
                    <a:pt x="29397" y="38109"/>
                    <a:pt x="29445" y="38133"/>
                  </a:cubicBezTo>
                  <a:cubicBezTo>
                    <a:pt x="29445" y="38061"/>
                    <a:pt x="29481" y="37990"/>
                    <a:pt x="29457" y="37930"/>
                  </a:cubicBezTo>
                  <a:cubicBezTo>
                    <a:pt x="29445" y="37859"/>
                    <a:pt x="29362" y="37740"/>
                    <a:pt x="29350" y="37740"/>
                  </a:cubicBezTo>
                  <a:cubicBezTo>
                    <a:pt x="29325" y="37747"/>
                    <a:pt x="29303" y="37751"/>
                    <a:pt x="29284" y="37751"/>
                  </a:cubicBezTo>
                  <a:cubicBezTo>
                    <a:pt x="29180" y="37751"/>
                    <a:pt x="29138" y="37657"/>
                    <a:pt x="29088" y="37597"/>
                  </a:cubicBezTo>
                  <a:cubicBezTo>
                    <a:pt x="29028" y="37513"/>
                    <a:pt x="29052" y="37430"/>
                    <a:pt x="29171" y="37406"/>
                  </a:cubicBezTo>
                  <a:cubicBezTo>
                    <a:pt x="29183" y="37405"/>
                    <a:pt x="29196" y="37404"/>
                    <a:pt x="29208" y="37404"/>
                  </a:cubicBezTo>
                  <a:cubicBezTo>
                    <a:pt x="29270" y="37404"/>
                    <a:pt x="29335" y="37421"/>
                    <a:pt x="29396" y="37421"/>
                  </a:cubicBezTo>
                  <a:cubicBezTo>
                    <a:pt x="29408" y="37421"/>
                    <a:pt x="29421" y="37420"/>
                    <a:pt x="29433" y="37418"/>
                  </a:cubicBezTo>
                  <a:cubicBezTo>
                    <a:pt x="29469" y="37418"/>
                    <a:pt x="29552" y="37406"/>
                    <a:pt x="29552" y="37382"/>
                  </a:cubicBezTo>
                  <a:cubicBezTo>
                    <a:pt x="29564" y="37311"/>
                    <a:pt x="29564" y="37228"/>
                    <a:pt x="29552" y="37168"/>
                  </a:cubicBezTo>
                  <a:cubicBezTo>
                    <a:pt x="29552" y="37144"/>
                    <a:pt x="29469" y="37132"/>
                    <a:pt x="29433" y="37132"/>
                  </a:cubicBezTo>
                  <a:cubicBezTo>
                    <a:pt x="29326" y="37144"/>
                    <a:pt x="29219" y="37168"/>
                    <a:pt x="29112" y="37192"/>
                  </a:cubicBezTo>
                  <a:cubicBezTo>
                    <a:pt x="29001" y="37211"/>
                    <a:pt x="28918" y="37223"/>
                    <a:pt x="28856" y="37223"/>
                  </a:cubicBezTo>
                  <a:cubicBezTo>
                    <a:pt x="28683" y="37223"/>
                    <a:pt x="28668" y="37129"/>
                    <a:pt x="28659" y="36823"/>
                  </a:cubicBezTo>
                  <a:cubicBezTo>
                    <a:pt x="28647" y="36585"/>
                    <a:pt x="28647" y="36585"/>
                    <a:pt x="28409" y="36561"/>
                  </a:cubicBezTo>
                  <a:cubicBezTo>
                    <a:pt x="28373" y="36549"/>
                    <a:pt x="28338" y="36501"/>
                    <a:pt x="28302" y="36478"/>
                  </a:cubicBezTo>
                  <a:cubicBezTo>
                    <a:pt x="28338" y="36442"/>
                    <a:pt x="28362" y="36406"/>
                    <a:pt x="28409" y="36382"/>
                  </a:cubicBezTo>
                  <a:cubicBezTo>
                    <a:pt x="28481" y="36359"/>
                    <a:pt x="28552" y="36347"/>
                    <a:pt x="28623" y="36311"/>
                  </a:cubicBezTo>
                  <a:cubicBezTo>
                    <a:pt x="28669" y="36293"/>
                    <a:pt x="28708" y="36284"/>
                    <a:pt x="28740" y="36284"/>
                  </a:cubicBezTo>
                  <a:cubicBezTo>
                    <a:pt x="28815" y="36284"/>
                    <a:pt x="28853" y="36336"/>
                    <a:pt x="28862" y="36454"/>
                  </a:cubicBezTo>
                  <a:cubicBezTo>
                    <a:pt x="28862" y="36513"/>
                    <a:pt x="28838" y="36585"/>
                    <a:pt x="28862" y="36656"/>
                  </a:cubicBezTo>
                  <a:cubicBezTo>
                    <a:pt x="28874" y="36704"/>
                    <a:pt x="28921" y="36787"/>
                    <a:pt x="28957" y="36787"/>
                  </a:cubicBezTo>
                  <a:cubicBezTo>
                    <a:pt x="29112" y="36775"/>
                    <a:pt x="29278" y="36751"/>
                    <a:pt x="29433" y="36728"/>
                  </a:cubicBezTo>
                  <a:cubicBezTo>
                    <a:pt x="29457" y="36716"/>
                    <a:pt x="29493" y="36644"/>
                    <a:pt x="29481" y="36609"/>
                  </a:cubicBezTo>
                  <a:cubicBezTo>
                    <a:pt x="29457" y="36478"/>
                    <a:pt x="29540" y="36478"/>
                    <a:pt x="29624" y="36478"/>
                  </a:cubicBezTo>
                  <a:cubicBezTo>
                    <a:pt x="29743" y="36466"/>
                    <a:pt x="29850" y="36466"/>
                    <a:pt x="29969" y="36454"/>
                  </a:cubicBezTo>
                  <a:cubicBezTo>
                    <a:pt x="30005" y="36442"/>
                    <a:pt x="30064" y="36394"/>
                    <a:pt x="30076" y="36359"/>
                  </a:cubicBezTo>
                  <a:cubicBezTo>
                    <a:pt x="30112" y="36144"/>
                    <a:pt x="30112" y="36132"/>
                    <a:pt x="30326" y="36132"/>
                  </a:cubicBezTo>
                  <a:cubicBezTo>
                    <a:pt x="30386" y="36132"/>
                    <a:pt x="30433" y="36132"/>
                    <a:pt x="30481" y="36120"/>
                  </a:cubicBezTo>
                  <a:cubicBezTo>
                    <a:pt x="30576" y="36109"/>
                    <a:pt x="30600" y="36061"/>
                    <a:pt x="30576" y="35978"/>
                  </a:cubicBezTo>
                  <a:cubicBezTo>
                    <a:pt x="30552" y="35882"/>
                    <a:pt x="30528" y="35775"/>
                    <a:pt x="30505" y="35668"/>
                  </a:cubicBezTo>
                  <a:cubicBezTo>
                    <a:pt x="30457" y="35680"/>
                    <a:pt x="30421" y="35704"/>
                    <a:pt x="30386" y="35716"/>
                  </a:cubicBezTo>
                  <a:cubicBezTo>
                    <a:pt x="30362" y="35704"/>
                    <a:pt x="30350" y="35692"/>
                    <a:pt x="30338" y="35692"/>
                  </a:cubicBezTo>
                  <a:cubicBezTo>
                    <a:pt x="30362" y="35632"/>
                    <a:pt x="30386" y="35585"/>
                    <a:pt x="30398" y="35537"/>
                  </a:cubicBezTo>
                  <a:cubicBezTo>
                    <a:pt x="30421" y="35466"/>
                    <a:pt x="30457" y="35394"/>
                    <a:pt x="30457" y="35323"/>
                  </a:cubicBezTo>
                  <a:cubicBezTo>
                    <a:pt x="30457" y="35275"/>
                    <a:pt x="30421" y="35227"/>
                    <a:pt x="30409" y="35180"/>
                  </a:cubicBezTo>
                  <a:cubicBezTo>
                    <a:pt x="30350" y="35204"/>
                    <a:pt x="30314" y="35227"/>
                    <a:pt x="30278" y="35239"/>
                  </a:cubicBezTo>
                  <a:cubicBezTo>
                    <a:pt x="30267" y="35204"/>
                    <a:pt x="30243" y="35180"/>
                    <a:pt x="30243" y="35144"/>
                  </a:cubicBezTo>
                  <a:cubicBezTo>
                    <a:pt x="30183" y="34954"/>
                    <a:pt x="30207" y="34906"/>
                    <a:pt x="30398" y="34870"/>
                  </a:cubicBezTo>
                  <a:cubicBezTo>
                    <a:pt x="30612" y="34835"/>
                    <a:pt x="30838" y="34811"/>
                    <a:pt x="31052" y="34787"/>
                  </a:cubicBezTo>
                  <a:cubicBezTo>
                    <a:pt x="31267" y="34763"/>
                    <a:pt x="31493" y="34751"/>
                    <a:pt x="31719" y="34727"/>
                  </a:cubicBezTo>
                  <a:cubicBezTo>
                    <a:pt x="31719" y="34787"/>
                    <a:pt x="31719" y="34835"/>
                    <a:pt x="31719" y="34882"/>
                  </a:cubicBezTo>
                  <a:cubicBezTo>
                    <a:pt x="31719" y="34981"/>
                    <a:pt x="31711" y="35088"/>
                    <a:pt x="31816" y="35088"/>
                  </a:cubicBezTo>
                  <a:cubicBezTo>
                    <a:pt x="31838" y="35088"/>
                    <a:pt x="31865" y="35083"/>
                    <a:pt x="31898" y="35073"/>
                  </a:cubicBezTo>
                  <a:cubicBezTo>
                    <a:pt x="31922" y="35073"/>
                    <a:pt x="31969" y="35108"/>
                    <a:pt x="31969" y="35144"/>
                  </a:cubicBezTo>
                  <a:cubicBezTo>
                    <a:pt x="32005" y="35239"/>
                    <a:pt x="32017" y="35335"/>
                    <a:pt x="32041" y="35430"/>
                  </a:cubicBezTo>
                  <a:cubicBezTo>
                    <a:pt x="32050" y="35516"/>
                    <a:pt x="32014" y="35571"/>
                    <a:pt x="31956" y="35571"/>
                  </a:cubicBezTo>
                  <a:cubicBezTo>
                    <a:pt x="31942" y="35571"/>
                    <a:pt x="31926" y="35568"/>
                    <a:pt x="31910" y="35561"/>
                  </a:cubicBezTo>
                  <a:cubicBezTo>
                    <a:pt x="31850" y="35525"/>
                    <a:pt x="31802" y="35442"/>
                    <a:pt x="31719" y="35347"/>
                  </a:cubicBezTo>
                  <a:cubicBezTo>
                    <a:pt x="31636" y="35347"/>
                    <a:pt x="31493" y="35347"/>
                    <a:pt x="31493" y="35144"/>
                  </a:cubicBezTo>
                  <a:cubicBezTo>
                    <a:pt x="31493" y="35132"/>
                    <a:pt x="31433" y="35096"/>
                    <a:pt x="31410" y="35096"/>
                  </a:cubicBezTo>
                  <a:lnTo>
                    <a:pt x="30850" y="35096"/>
                  </a:lnTo>
                  <a:cubicBezTo>
                    <a:pt x="30874" y="35275"/>
                    <a:pt x="30898" y="35430"/>
                    <a:pt x="30921" y="35585"/>
                  </a:cubicBezTo>
                  <a:cubicBezTo>
                    <a:pt x="30933" y="35620"/>
                    <a:pt x="31005" y="35656"/>
                    <a:pt x="31052" y="35656"/>
                  </a:cubicBezTo>
                  <a:cubicBezTo>
                    <a:pt x="31062" y="35655"/>
                    <a:pt x="31072" y="35655"/>
                    <a:pt x="31081" y="35655"/>
                  </a:cubicBezTo>
                  <a:cubicBezTo>
                    <a:pt x="31177" y="35655"/>
                    <a:pt x="31206" y="35713"/>
                    <a:pt x="31195" y="35811"/>
                  </a:cubicBezTo>
                  <a:cubicBezTo>
                    <a:pt x="31195" y="35894"/>
                    <a:pt x="31183" y="35978"/>
                    <a:pt x="31195" y="36049"/>
                  </a:cubicBezTo>
                  <a:cubicBezTo>
                    <a:pt x="31230" y="36141"/>
                    <a:pt x="31298" y="36300"/>
                    <a:pt x="31334" y="36300"/>
                  </a:cubicBezTo>
                  <a:cubicBezTo>
                    <a:pt x="31336" y="36300"/>
                    <a:pt x="31337" y="36299"/>
                    <a:pt x="31338" y="36299"/>
                  </a:cubicBezTo>
                  <a:cubicBezTo>
                    <a:pt x="31354" y="36297"/>
                    <a:pt x="31368" y="36297"/>
                    <a:pt x="31382" y="36297"/>
                  </a:cubicBezTo>
                  <a:cubicBezTo>
                    <a:pt x="31563" y="36297"/>
                    <a:pt x="31554" y="36440"/>
                    <a:pt x="31576" y="36573"/>
                  </a:cubicBezTo>
                  <a:cubicBezTo>
                    <a:pt x="31588" y="36740"/>
                    <a:pt x="31600" y="36918"/>
                    <a:pt x="31612" y="37121"/>
                  </a:cubicBezTo>
                  <a:cubicBezTo>
                    <a:pt x="31702" y="37101"/>
                    <a:pt x="31800" y="37055"/>
                    <a:pt x="31879" y="37055"/>
                  </a:cubicBezTo>
                  <a:cubicBezTo>
                    <a:pt x="31894" y="37055"/>
                    <a:pt x="31908" y="37057"/>
                    <a:pt x="31922" y="37061"/>
                  </a:cubicBezTo>
                  <a:cubicBezTo>
                    <a:pt x="31993" y="37085"/>
                    <a:pt x="32041" y="37204"/>
                    <a:pt x="32100" y="37287"/>
                  </a:cubicBezTo>
                  <a:cubicBezTo>
                    <a:pt x="32100" y="37287"/>
                    <a:pt x="32124" y="37275"/>
                    <a:pt x="32124" y="37263"/>
                  </a:cubicBezTo>
                  <a:cubicBezTo>
                    <a:pt x="32160" y="37132"/>
                    <a:pt x="32255" y="37085"/>
                    <a:pt x="32386" y="37049"/>
                  </a:cubicBezTo>
                  <a:cubicBezTo>
                    <a:pt x="32564" y="36990"/>
                    <a:pt x="32588" y="36894"/>
                    <a:pt x="32564" y="36751"/>
                  </a:cubicBezTo>
                  <a:cubicBezTo>
                    <a:pt x="32529" y="36513"/>
                    <a:pt x="32505" y="36275"/>
                    <a:pt x="32481" y="36025"/>
                  </a:cubicBezTo>
                  <a:cubicBezTo>
                    <a:pt x="32481" y="35978"/>
                    <a:pt x="32553" y="35894"/>
                    <a:pt x="32600" y="35894"/>
                  </a:cubicBezTo>
                  <a:cubicBezTo>
                    <a:pt x="32719" y="35870"/>
                    <a:pt x="32755" y="35811"/>
                    <a:pt x="32767" y="35704"/>
                  </a:cubicBezTo>
                  <a:cubicBezTo>
                    <a:pt x="32779" y="35668"/>
                    <a:pt x="32814" y="35632"/>
                    <a:pt x="32838" y="35597"/>
                  </a:cubicBezTo>
                  <a:cubicBezTo>
                    <a:pt x="32862" y="35597"/>
                    <a:pt x="32874" y="35608"/>
                    <a:pt x="32886" y="35608"/>
                  </a:cubicBezTo>
                  <a:cubicBezTo>
                    <a:pt x="32898" y="35668"/>
                    <a:pt x="32898" y="35716"/>
                    <a:pt x="32910" y="35775"/>
                  </a:cubicBezTo>
                  <a:cubicBezTo>
                    <a:pt x="32959" y="35786"/>
                    <a:pt x="33007" y="35792"/>
                    <a:pt x="33052" y="35792"/>
                  </a:cubicBezTo>
                  <a:cubicBezTo>
                    <a:pt x="33158" y="35792"/>
                    <a:pt x="33251" y="35756"/>
                    <a:pt x="33326" y="35656"/>
                  </a:cubicBezTo>
                  <a:cubicBezTo>
                    <a:pt x="33350" y="35632"/>
                    <a:pt x="33386" y="35597"/>
                    <a:pt x="33422" y="35585"/>
                  </a:cubicBezTo>
                  <a:cubicBezTo>
                    <a:pt x="33588" y="35549"/>
                    <a:pt x="33565" y="35442"/>
                    <a:pt x="33529" y="35323"/>
                  </a:cubicBezTo>
                  <a:cubicBezTo>
                    <a:pt x="33517" y="35251"/>
                    <a:pt x="33517" y="35180"/>
                    <a:pt x="33541" y="35120"/>
                  </a:cubicBezTo>
                  <a:cubicBezTo>
                    <a:pt x="33576" y="35025"/>
                    <a:pt x="33576" y="34966"/>
                    <a:pt x="33529" y="34870"/>
                  </a:cubicBezTo>
                  <a:cubicBezTo>
                    <a:pt x="33493" y="34775"/>
                    <a:pt x="33493" y="34656"/>
                    <a:pt x="33505" y="34549"/>
                  </a:cubicBezTo>
                  <a:cubicBezTo>
                    <a:pt x="33505" y="34513"/>
                    <a:pt x="33588" y="34477"/>
                    <a:pt x="33636" y="34465"/>
                  </a:cubicBezTo>
                  <a:cubicBezTo>
                    <a:pt x="33660" y="34465"/>
                    <a:pt x="33696" y="34525"/>
                    <a:pt x="33719" y="34561"/>
                  </a:cubicBezTo>
                  <a:cubicBezTo>
                    <a:pt x="33743" y="34632"/>
                    <a:pt x="33743" y="34704"/>
                    <a:pt x="33779" y="34775"/>
                  </a:cubicBezTo>
                  <a:cubicBezTo>
                    <a:pt x="33789" y="34794"/>
                    <a:pt x="33838" y="34814"/>
                    <a:pt x="33869" y="34814"/>
                  </a:cubicBezTo>
                  <a:cubicBezTo>
                    <a:pt x="33876" y="34814"/>
                    <a:pt x="33882" y="34813"/>
                    <a:pt x="33886" y="34811"/>
                  </a:cubicBezTo>
                  <a:cubicBezTo>
                    <a:pt x="33938" y="34787"/>
                    <a:pt x="33983" y="34774"/>
                    <a:pt x="34021" y="34774"/>
                  </a:cubicBezTo>
                  <a:cubicBezTo>
                    <a:pt x="34098" y="34774"/>
                    <a:pt x="34148" y="34827"/>
                    <a:pt x="34172" y="34954"/>
                  </a:cubicBezTo>
                  <a:cubicBezTo>
                    <a:pt x="34172" y="34975"/>
                    <a:pt x="34219" y="35015"/>
                    <a:pt x="34246" y="35015"/>
                  </a:cubicBezTo>
                  <a:cubicBezTo>
                    <a:pt x="34250" y="35015"/>
                    <a:pt x="34253" y="35014"/>
                    <a:pt x="34255" y="35013"/>
                  </a:cubicBezTo>
                  <a:cubicBezTo>
                    <a:pt x="34291" y="35001"/>
                    <a:pt x="34327" y="34966"/>
                    <a:pt x="34338" y="34930"/>
                  </a:cubicBezTo>
                  <a:cubicBezTo>
                    <a:pt x="34374" y="34846"/>
                    <a:pt x="34374" y="34739"/>
                    <a:pt x="34422" y="34656"/>
                  </a:cubicBezTo>
                  <a:cubicBezTo>
                    <a:pt x="34469" y="34525"/>
                    <a:pt x="34422" y="34454"/>
                    <a:pt x="34291" y="34430"/>
                  </a:cubicBezTo>
                  <a:cubicBezTo>
                    <a:pt x="34184" y="34418"/>
                    <a:pt x="34065" y="34394"/>
                    <a:pt x="33934" y="34370"/>
                  </a:cubicBezTo>
                  <a:cubicBezTo>
                    <a:pt x="33993" y="34323"/>
                    <a:pt x="34041" y="34287"/>
                    <a:pt x="34100" y="34239"/>
                  </a:cubicBezTo>
                  <a:cubicBezTo>
                    <a:pt x="34065" y="34215"/>
                    <a:pt x="34053" y="34192"/>
                    <a:pt x="34029" y="34192"/>
                  </a:cubicBezTo>
                  <a:cubicBezTo>
                    <a:pt x="33981" y="34177"/>
                    <a:pt x="33934" y="34170"/>
                    <a:pt x="33889" y="34170"/>
                  </a:cubicBezTo>
                  <a:cubicBezTo>
                    <a:pt x="33751" y="34170"/>
                    <a:pt x="33624" y="34230"/>
                    <a:pt x="33517" y="34311"/>
                  </a:cubicBezTo>
                  <a:cubicBezTo>
                    <a:pt x="33422" y="34370"/>
                    <a:pt x="33386" y="34513"/>
                    <a:pt x="33255" y="34549"/>
                  </a:cubicBezTo>
                  <a:cubicBezTo>
                    <a:pt x="33243" y="34561"/>
                    <a:pt x="33243" y="34596"/>
                    <a:pt x="33243" y="34620"/>
                  </a:cubicBezTo>
                  <a:cubicBezTo>
                    <a:pt x="33231" y="34870"/>
                    <a:pt x="33231" y="34870"/>
                    <a:pt x="32981" y="34906"/>
                  </a:cubicBezTo>
                  <a:cubicBezTo>
                    <a:pt x="32945" y="34906"/>
                    <a:pt x="32910" y="34918"/>
                    <a:pt x="32874" y="34930"/>
                  </a:cubicBezTo>
                  <a:cubicBezTo>
                    <a:pt x="32874" y="34966"/>
                    <a:pt x="32886" y="35001"/>
                    <a:pt x="32886" y="35037"/>
                  </a:cubicBezTo>
                  <a:cubicBezTo>
                    <a:pt x="32969" y="35430"/>
                    <a:pt x="32969" y="35430"/>
                    <a:pt x="32588" y="35501"/>
                  </a:cubicBezTo>
                  <a:lnTo>
                    <a:pt x="32576" y="35501"/>
                  </a:lnTo>
                  <a:cubicBezTo>
                    <a:pt x="32517" y="35466"/>
                    <a:pt x="32433" y="35442"/>
                    <a:pt x="32433" y="35406"/>
                  </a:cubicBezTo>
                  <a:cubicBezTo>
                    <a:pt x="32422" y="35347"/>
                    <a:pt x="32469" y="35251"/>
                    <a:pt x="32517" y="35227"/>
                  </a:cubicBezTo>
                  <a:cubicBezTo>
                    <a:pt x="32672" y="35156"/>
                    <a:pt x="32695" y="35120"/>
                    <a:pt x="32576" y="34989"/>
                  </a:cubicBezTo>
                  <a:cubicBezTo>
                    <a:pt x="32529" y="34989"/>
                    <a:pt x="32476" y="34995"/>
                    <a:pt x="32442" y="34995"/>
                  </a:cubicBezTo>
                  <a:cubicBezTo>
                    <a:pt x="32426" y="34995"/>
                    <a:pt x="32414" y="34993"/>
                    <a:pt x="32410" y="34989"/>
                  </a:cubicBezTo>
                  <a:cubicBezTo>
                    <a:pt x="32386" y="34894"/>
                    <a:pt x="32374" y="34799"/>
                    <a:pt x="32374" y="34704"/>
                  </a:cubicBezTo>
                  <a:cubicBezTo>
                    <a:pt x="32374" y="34680"/>
                    <a:pt x="32445" y="34644"/>
                    <a:pt x="32493" y="34632"/>
                  </a:cubicBezTo>
                  <a:cubicBezTo>
                    <a:pt x="32600" y="34585"/>
                    <a:pt x="32719" y="34549"/>
                    <a:pt x="32862" y="34501"/>
                  </a:cubicBezTo>
                  <a:cubicBezTo>
                    <a:pt x="32803" y="34454"/>
                    <a:pt x="32767" y="34430"/>
                    <a:pt x="32695" y="34370"/>
                  </a:cubicBezTo>
                  <a:cubicBezTo>
                    <a:pt x="32838" y="34346"/>
                    <a:pt x="32957" y="34323"/>
                    <a:pt x="33076" y="34311"/>
                  </a:cubicBezTo>
                  <a:cubicBezTo>
                    <a:pt x="33303" y="34275"/>
                    <a:pt x="33350" y="34227"/>
                    <a:pt x="33374" y="34001"/>
                  </a:cubicBezTo>
                  <a:cubicBezTo>
                    <a:pt x="33383" y="33877"/>
                    <a:pt x="33405" y="33832"/>
                    <a:pt x="33485" y="33832"/>
                  </a:cubicBezTo>
                  <a:cubicBezTo>
                    <a:pt x="33512" y="33832"/>
                    <a:pt x="33546" y="33837"/>
                    <a:pt x="33588" y="33846"/>
                  </a:cubicBezTo>
                  <a:cubicBezTo>
                    <a:pt x="33609" y="33850"/>
                    <a:pt x="33631" y="33851"/>
                    <a:pt x="33654" y="33851"/>
                  </a:cubicBezTo>
                  <a:cubicBezTo>
                    <a:pt x="33708" y="33851"/>
                    <a:pt x="33764" y="33843"/>
                    <a:pt x="33815" y="33834"/>
                  </a:cubicBezTo>
                  <a:cubicBezTo>
                    <a:pt x="33850" y="33831"/>
                    <a:pt x="33884" y="33826"/>
                    <a:pt x="33915" y="33826"/>
                  </a:cubicBezTo>
                  <a:cubicBezTo>
                    <a:pt x="33988" y="33826"/>
                    <a:pt x="34041" y="33852"/>
                    <a:pt x="34041" y="33977"/>
                  </a:cubicBezTo>
                  <a:cubicBezTo>
                    <a:pt x="34053" y="34049"/>
                    <a:pt x="34112" y="34108"/>
                    <a:pt x="34136" y="34180"/>
                  </a:cubicBezTo>
                  <a:lnTo>
                    <a:pt x="34196" y="34180"/>
                  </a:lnTo>
                  <a:cubicBezTo>
                    <a:pt x="34208" y="34120"/>
                    <a:pt x="34243" y="34073"/>
                    <a:pt x="34255" y="34013"/>
                  </a:cubicBezTo>
                  <a:cubicBezTo>
                    <a:pt x="34267" y="33787"/>
                    <a:pt x="34267" y="33787"/>
                    <a:pt x="34493" y="33763"/>
                  </a:cubicBezTo>
                  <a:cubicBezTo>
                    <a:pt x="34541" y="33763"/>
                    <a:pt x="34577" y="33751"/>
                    <a:pt x="34624" y="33751"/>
                  </a:cubicBezTo>
                  <a:cubicBezTo>
                    <a:pt x="34624" y="33715"/>
                    <a:pt x="34636" y="33680"/>
                    <a:pt x="34636" y="33644"/>
                  </a:cubicBezTo>
                  <a:cubicBezTo>
                    <a:pt x="34612" y="33501"/>
                    <a:pt x="34684" y="33465"/>
                    <a:pt x="34815" y="33465"/>
                  </a:cubicBezTo>
                  <a:cubicBezTo>
                    <a:pt x="34850" y="33468"/>
                    <a:pt x="34886" y="33470"/>
                    <a:pt x="34922" y="33470"/>
                  </a:cubicBezTo>
                  <a:cubicBezTo>
                    <a:pt x="35028" y="33470"/>
                    <a:pt x="35133" y="33456"/>
                    <a:pt x="35231" y="33430"/>
                  </a:cubicBezTo>
                  <a:cubicBezTo>
                    <a:pt x="35315" y="33406"/>
                    <a:pt x="35410" y="33334"/>
                    <a:pt x="35434" y="33263"/>
                  </a:cubicBezTo>
                  <a:cubicBezTo>
                    <a:pt x="35470" y="33156"/>
                    <a:pt x="35458" y="33025"/>
                    <a:pt x="35446" y="32918"/>
                  </a:cubicBezTo>
                  <a:cubicBezTo>
                    <a:pt x="35422" y="32763"/>
                    <a:pt x="35493" y="32703"/>
                    <a:pt x="35624" y="32691"/>
                  </a:cubicBezTo>
                  <a:cubicBezTo>
                    <a:pt x="35755" y="32680"/>
                    <a:pt x="35851" y="32632"/>
                    <a:pt x="35874" y="32489"/>
                  </a:cubicBezTo>
                  <a:cubicBezTo>
                    <a:pt x="35886" y="32453"/>
                    <a:pt x="35934" y="32418"/>
                    <a:pt x="35982" y="32406"/>
                  </a:cubicBezTo>
                  <a:cubicBezTo>
                    <a:pt x="36068" y="32396"/>
                    <a:pt x="36155" y="32379"/>
                    <a:pt x="36242" y="32379"/>
                  </a:cubicBezTo>
                  <a:cubicBezTo>
                    <a:pt x="36262" y="32379"/>
                    <a:pt x="36283" y="32380"/>
                    <a:pt x="36303" y="32382"/>
                  </a:cubicBezTo>
                  <a:cubicBezTo>
                    <a:pt x="36422" y="32382"/>
                    <a:pt x="36505" y="32358"/>
                    <a:pt x="36589" y="32275"/>
                  </a:cubicBezTo>
                  <a:cubicBezTo>
                    <a:pt x="36619" y="32233"/>
                    <a:pt x="36654" y="32209"/>
                    <a:pt x="36690" y="32209"/>
                  </a:cubicBezTo>
                  <a:cubicBezTo>
                    <a:pt x="36726" y="32209"/>
                    <a:pt x="36761" y="32233"/>
                    <a:pt x="36791" y="32287"/>
                  </a:cubicBezTo>
                  <a:cubicBezTo>
                    <a:pt x="36803" y="32310"/>
                    <a:pt x="36839" y="32322"/>
                    <a:pt x="36851" y="32346"/>
                  </a:cubicBezTo>
                  <a:cubicBezTo>
                    <a:pt x="36922" y="32287"/>
                    <a:pt x="36994" y="32251"/>
                    <a:pt x="37053" y="32203"/>
                  </a:cubicBezTo>
                  <a:cubicBezTo>
                    <a:pt x="37125" y="32144"/>
                    <a:pt x="37113" y="32096"/>
                    <a:pt x="37029" y="32060"/>
                  </a:cubicBezTo>
                  <a:cubicBezTo>
                    <a:pt x="36970" y="32037"/>
                    <a:pt x="36910" y="32013"/>
                    <a:pt x="36851" y="32001"/>
                  </a:cubicBezTo>
                  <a:lnTo>
                    <a:pt x="36839" y="31941"/>
                  </a:lnTo>
                  <a:cubicBezTo>
                    <a:pt x="36982" y="31846"/>
                    <a:pt x="37136" y="31751"/>
                    <a:pt x="37291" y="31644"/>
                  </a:cubicBezTo>
                  <a:cubicBezTo>
                    <a:pt x="37339" y="31608"/>
                    <a:pt x="37375" y="31560"/>
                    <a:pt x="37410" y="31513"/>
                  </a:cubicBezTo>
                  <a:cubicBezTo>
                    <a:pt x="37363" y="31501"/>
                    <a:pt x="37327" y="31477"/>
                    <a:pt x="37279" y="31441"/>
                  </a:cubicBezTo>
                  <a:cubicBezTo>
                    <a:pt x="37244" y="31406"/>
                    <a:pt x="37196" y="31370"/>
                    <a:pt x="37160" y="31334"/>
                  </a:cubicBezTo>
                  <a:cubicBezTo>
                    <a:pt x="37136" y="31298"/>
                    <a:pt x="37125" y="31251"/>
                    <a:pt x="37113" y="31215"/>
                  </a:cubicBezTo>
                  <a:cubicBezTo>
                    <a:pt x="37089" y="31215"/>
                    <a:pt x="37065" y="31227"/>
                    <a:pt x="37041" y="31227"/>
                  </a:cubicBezTo>
                  <a:cubicBezTo>
                    <a:pt x="37029" y="31310"/>
                    <a:pt x="37029" y="31406"/>
                    <a:pt x="37017" y="31489"/>
                  </a:cubicBezTo>
                  <a:cubicBezTo>
                    <a:pt x="37005" y="31560"/>
                    <a:pt x="36994" y="31667"/>
                    <a:pt x="36958" y="31679"/>
                  </a:cubicBezTo>
                  <a:cubicBezTo>
                    <a:pt x="36839" y="31727"/>
                    <a:pt x="36696" y="31739"/>
                    <a:pt x="36565" y="31763"/>
                  </a:cubicBezTo>
                  <a:cubicBezTo>
                    <a:pt x="36555" y="31764"/>
                    <a:pt x="36546" y="31765"/>
                    <a:pt x="36538" y="31765"/>
                  </a:cubicBezTo>
                  <a:cubicBezTo>
                    <a:pt x="36461" y="31765"/>
                    <a:pt x="36422" y="31717"/>
                    <a:pt x="36422" y="31632"/>
                  </a:cubicBezTo>
                  <a:cubicBezTo>
                    <a:pt x="36422" y="31501"/>
                    <a:pt x="36398" y="31370"/>
                    <a:pt x="36398" y="31239"/>
                  </a:cubicBezTo>
                  <a:cubicBezTo>
                    <a:pt x="36398" y="31084"/>
                    <a:pt x="36351" y="30917"/>
                    <a:pt x="36553" y="30834"/>
                  </a:cubicBezTo>
                  <a:cubicBezTo>
                    <a:pt x="36577" y="30822"/>
                    <a:pt x="36589" y="30727"/>
                    <a:pt x="36577" y="30679"/>
                  </a:cubicBezTo>
                  <a:cubicBezTo>
                    <a:pt x="36565" y="30644"/>
                    <a:pt x="36505" y="30632"/>
                    <a:pt x="36458" y="30620"/>
                  </a:cubicBezTo>
                  <a:cubicBezTo>
                    <a:pt x="36398" y="30596"/>
                    <a:pt x="36303" y="30644"/>
                    <a:pt x="36279" y="30524"/>
                  </a:cubicBezTo>
                  <a:cubicBezTo>
                    <a:pt x="36237" y="30323"/>
                    <a:pt x="36119" y="30235"/>
                    <a:pt x="35925" y="30235"/>
                  </a:cubicBezTo>
                  <a:cubicBezTo>
                    <a:pt x="35901" y="30235"/>
                    <a:pt x="35877" y="30236"/>
                    <a:pt x="35851" y="30239"/>
                  </a:cubicBezTo>
                  <a:cubicBezTo>
                    <a:pt x="35842" y="30240"/>
                    <a:pt x="35834" y="30241"/>
                    <a:pt x="35826" y="30241"/>
                  </a:cubicBezTo>
                  <a:cubicBezTo>
                    <a:pt x="35775" y="30241"/>
                    <a:pt x="35725" y="30212"/>
                    <a:pt x="35684" y="30191"/>
                  </a:cubicBezTo>
                  <a:cubicBezTo>
                    <a:pt x="35720" y="30143"/>
                    <a:pt x="35755" y="30084"/>
                    <a:pt x="35815" y="30060"/>
                  </a:cubicBezTo>
                  <a:cubicBezTo>
                    <a:pt x="35898" y="30013"/>
                    <a:pt x="35922" y="29965"/>
                    <a:pt x="35851" y="29893"/>
                  </a:cubicBezTo>
                  <a:cubicBezTo>
                    <a:pt x="35815" y="29870"/>
                    <a:pt x="35767" y="29810"/>
                    <a:pt x="35779" y="29786"/>
                  </a:cubicBezTo>
                  <a:cubicBezTo>
                    <a:pt x="35827" y="29655"/>
                    <a:pt x="35732" y="29620"/>
                    <a:pt x="35660" y="29560"/>
                  </a:cubicBezTo>
                  <a:cubicBezTo>
                    <a:pt x="35398" y="29405"/>
                    <a:pt x="35208" y="29167"/>
                    <a:pt x="35029" y="28929"/>
                  </a:cubicBezTo>
                  <a:cubicBezTo>
                    <a:pt x="34946" y="28810"/>
                    <a:pt x="34827" y="28727"/>
                    <a:pt x="34731" y="28631"/>
                  </a:cubicBezTo>
                  <a:cubicBezTo>
                    <a:pt x="34648" y="28560"/>
                    <a:pt x="34553" y="28477"/>
                    <a:pt x="34469" y="28405"/>
                  </a:cubicBezTo>
                  <a:cubicBezTo>
                    <a:pt x="34446" y="28369"/>
                    <a:pt x="34434" y="28322"/>
                    <a:pt x="34398" y="28286"/>
                  </a:cubicBezTo>
                  <a:cubicBezTo>
                    <a:pt x="34053" y="27977"/>
                    <a:pt x="33815" y="27548"/>
                    <a:pt x="33386" y="27310"/>
                  </a:cubicBezTo>
                  <a:cubicBezTo>
                    <a:pt x="33315" y="27274"/>
                    <a:pt x="33255" y="27191"/>
                    <a:pt x="33243" y="27107"/>
                  </a:cubicBezTo>
                  <a:cubicBezTo>
                    <a:pt x="33219" y="26917"/>
                    <a:pt x="33088" y="26810"/>
                    <a:pt x="32969" y="26691"/>
                  </a:cubicBezTo>
                  <a:cubicBezTo>
                    <a:pt x="32862" y="26595"/>
                    <a:pt x="32767" y="26488"/>
                    <a:pt x="32672" y="26381"/>
                  </a:cubicBezTo>
                  <a:cubicBezTo>
                    <a:pt x="32612" y="26334"/>
                    <a:pt x="32576" y="26250"/>
                    <a:pt x="32517" y="26214"/>
                  </a:cubicBezTo>
                  <a:cubicBezTo>
                    <a:pt x="32386" y="26155"/>
                    <a:pt x="32279" y="26095"/>
                    <a:pt x="32314" y="25929"/>
                  </a:cubicBezTo>
                  <a:cubicBezTo>
                    <a:pt x="32326" y="25905"/>
                    <a:pt x="32291" y="25881"/>
                    <a:pt x="32279" y="25857"/>
                  </a:cubicBezTo>
                  <a:cubicBezTo>
                    <a:pt x="32088" y="25679"/>
                    <a:pt x="31910" y="25488"/>
                    <a:pt x="31719" y="25310"/>
                  </a:cubicBezTo>
                  <a:cubicBezTo>
                    <a:pt x="31695" y="25286"/>
                    <a:pt x="31683" y="25262"/>
                    <a:pt x="31660" y="25238"/>
                  </a:cubicBezTo>
                  <a:cubicBezTo>
                    <a:pt x="31481" y="25024"/>
                    <a:pt x="31302" y="24810"/>
                    <a:pt x="31124" y="24607"/>
                  </a:cubicBezTo>
                  <a:cubicBezTo>
                    <a:pt x="30957" y="24429"/>
                    <a:pt x="30779" y="24262"/>
                    <a:pt x="30624" y="24083"/>
                  </a:cubicBezTo>
                  <a:cubicBezTo>
                    <a:pt x="30338" y="23750"/>
                    <a:pt x="30064" y="23393"/>
                    <a:pt x="29778" y="23059"/>
                  </a:cubicBezTo>
                  <a:cubicBezTo>
                    <a:pt x="29445" y="22678"/>
                    <a:pt x="29088" y="22321"/>
                    <a:pt x="28754" y="21940"/>
                  </a:cubicBezTo>
                  <a:cubicBezTo>
                    <a:pt x="28564" y="21738"/>
                    <a:pt x="28385" y="21535"/>
                    <a:pt x="28207" y="21321"/>
                  </a:cubicBezTo>
                  <a:cubicBezTo>
                    <a:pt x="27957" y="21023"/>
                    <a:pt x="27576" y="20845"/>
                    <a:pt x="27385" y="20464"/>
                  </a:cubicBezTo>
                  <a:cubicBezTo>
                    <a:pt x="27302" y="20297"/>
                    <a:pt x="27123" y="20190"/>
                    <a:pt x="26980" y="20059"/>
                  </a:cubicBezTo>
                  <a:cubicBezTo>
                    <a:pt x="26921" y="20011"/>
                    <a:pt x="26838" y="19987"/>
                    <a:pt x="26790" y="19928"/>
                  </a:cubicBezTo>
                  <a:cubicBezTo>
                    <a:pt x="26623" y="19726"/>
                    <a:pt x="26480" y="19523"/>
                    <a:pt x="26326" y="19321"/>
                  </a:cubicBezTo>
                  <a:cubicBezTo>
                    <a:pt x="26290" y="19261"/>
                    <a:pt x="26254" y="19190"/>
                    <a:pt x="26207" y="19142"/>
                  </a:cubicBezTo>
                  <a:cubicBezTo>
                    <a:pt x="25695" y="18594"/>
                    <a:pt x="25183" y="18035"/>
                    <a:pt x="24659" y="17487"/>
                  </a:cubicBezTo>
                  <a:cubicBezTo>
                    <a:pt x="24159" y="16951"/>
                    <a:pt x="23670" y="16416"/>
                    <a:pt x="23170" y="15880"/>
                  </a:cubicBezTo>
                  <a:cubicBezTo>
                    <a:pt x="22861" y="15558"/>
                    <a:pt x="22539" y="15249"/>
                    <a:pt x="22230" y="14915"/>
                  </a:cubicBezTo>
                  <a:cubicBezTo>
                    <a:pt x="21873" y="14534"/>
                    <a:pt x="21527" y="14153"/>
                    <a:pt x="21158" y="13772"/>
                  </a:cubicBezTo>
                  <a:cubicBezTo>
                    <a:pt x="20730" y="13320"/>
                    <a:pt x="20289" y="12879"/>
                    <a:pt x="19872" y="12439"/>
                  </a:cubicBezTo>
                  <a:cubicBezTo>
                    <a:pt x="19491" y="12046"/>
                    <a:pt x="19134" y="11629"/>
                    <a:pt x="18765" y="11236"/>
                  </a:cubicBezTo>
                  <a:cubicBezTo>
                    <a:pt x="18301" y="10736"/>
                    <a:pt x="17825" y="10248"/>
                    <a:pt x="17360" y="9748"/>
                  </a:cubicBezTo>
                  <a:cubicBezTo>
                    <a:pt x="16943" y="9296"/>
                    <a:pt x="16515" y="8855"/>
                    <a:pt x="16110" y="8391"/>
                  </a:cubicBezTo>
                  <a:cubicBezTo>
                    <a:pt x="15848" y="8081"/>
                    <a:pt x="15479" y="7915"/>
                    <a:pt x="15277" y="7545"/>
                  </a:cubicBezTo>
                  <a:cubicBezTo>
                    <a:pt x="15110" y="7224"/>
                    <a:pt x="14800" y="6986"/>
                    <a:pt x="14538" y="6712"/>
                  </a:cubicBezTo>
                  <a:cubicBezTo>
                    <a:pt x="14134" y="6283"/>
                    <a:pt x="13729" y="5867"/>
                    <a:pt x="13324" y="5450"/>
                  </a:cubicBezTo>
                  <a:cubicBezTo>
                    <a:pt x="13276" y="5390"/>
                    <a:pt x="13217" y="5343"/>
                    <a:pt x="13157" y="5319"/>
                  </a:cubicBezTo>
                  <a:cubicBezTo>
                    <a:pt x="12979" y="5259"/>
                    <a:pt x="12872" y="5129"/>
                    <a:pt x="12788" y="4974"/>
                  </a:cubicBezTo>
                  <a:cubicBezTo>
                    <a:pt x="12705" y="4831"/>
                    <a:pt x="12610" y="4700"/>
                    <a:pt x="12502" y="4581"/>
                  </a:cubicBezTo>
                  <a:cubicBezTo>
                    <a:pt x="12312" y="4367"/>
                    <a:pt x="12086" y="4164"/>
                    <a:pt x="11883" y="3950"/>
                  </a:cubicBezTo>
                  <a:cubicBezTo>
                    <a:pt x="11657" y="3712"/>
                    <a:pt x="11431" y="3474"/>
                    <a:pt x="11205" y="3235"/>
                  </a:cubicBezTo>
                  <a:cubicBezTo>
                    <a:pt x="11050" y="3057"/>
                    <a:pt x="10895" y="2890"/>
                    <a:pt x="10740" y="2712"/>
                  </a:cubicBezTo>
                  <a:cubicBezTo>
                    <a:pt x="10526" y="2473"/>
                    <a:pt x="10264" y="2283"/>
                    <a:pt x="10085" y="2009"/>
                  </a:cubicBezTo>
                  <a:cubicBezTo>
                    <a:pt x="9883" y="1700"/>
                    <a:pt x="9621" y="1426"/>
                    <a:pt x="9383" y="1152"/>
                  </a:cubicBezTo>
                  <a:cubicBezTo>
                    <a:pt x="9288" y="1033"/>
                    <a:pt x="9157" y="949"/>
                    <a:pt x="9062" y="842"/>
                  </a:cubicBezTo>
                  <a:cubicBezTo>
                    <a:pt x="9014" y="795"/>
                    <a:pt x="8954" y="735"/>
                    <a:pt x="8942" y="676"/>
                  </a:cubicBezTo>
                  <a:cubicBezTo>
                    <a:pt x="8919" y="606"/>
                    <a:pt x="8728" y="413"/>
                    <a:pt x="8651" y="413"/>
                  </a:cubicBezTo>
                  <a:cubicBezTo>
                    <a:pt x="8649" y="413"/>
                    <a:pt x="8647" y="413"/>
                    <a:pt x="8645" y="414"/>
                  </a:cubicBezTo>
                  <a:cubicBezTo>
                    <a:pt x="8621" y="426"/>
                    <a:pt x="8597" y="449"/>
                    <a:pt x="8585" y="473"/>
                  </a:cubicBezTo>
                  <a:cubicBezTo>
                    <a:pt x="8561" y="497"/>
                    <a:pt x="8550" y="533"/>
                    <a:pt x="8526" y="568"/>
                  </a:cubicBezTo>
                  <a:cubicBezTo>
                    <a:pt x="8442" y="521"/>
                    <a:pt x="8371" y="473"/>
                    <a:pt x="8478" y="390"/>
                  </a:cubicBezTo>
                  <a:cubicBezTo>
                    <a:pt x="8609" y="295"/>
                    <a:pt x="8621" y="223"/>
                    <a:pt x="8478" y="128"/>
                  </a:cubicBezTo>
                  <a:cubicBezTo>
                    <a:pt x="8369" y="45"/>
                    <a:pt x="8301" y="0"/>
                    <a:pt x="82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1108" name="Google Shape;1108;p89"/>
          <p:cNvPicPr preferRelativeResize="0"/>
          <p:nvPr/>
        </p:nvPicPr>
        <p:blipFill rotWithShape="1">
          <a:blip r:embed="rId3">
            <a:alphaModFix/>
          </a:blip>
          <a:srcRect b="48340" l="719" r="-720" t="12290"/>
          <a:stretch/>
        </p:blipFill>
        <p:spPr>
          <a:xfrm>
            <a:off x="5340432" y="644633"/>
            <a:ext cx="3835517" cy="2606265"/>
          </a:xfrm>
          <a:prstGeom prst="rect">
            <a:avLst/>
          </a:prstGeom>
          <a:noFill/>
          <a:ln>
            <a:noFill/>
          </a:ln>
        </p:spPr>
      </p:pic>
      <p:pic>
        <p:nvPicPr>
          <p:cNvPr id="1109" name="Google Shape;1109;p89"/>
          <p:cNvPicPr preferRelativeResize="0"/>
          <p:nvPr/>
        </p:nvPicPr>
        <p:blipFill rotWithShape="1">
          <a:blip r:embed="rId4">
            <a:alphaModFix/>
          </a:blip>
          <a:srcRect b="47854" l="0" r="0" t="12110"/>
          <a:stretch/>
        </p:blipFill>
        <p:spPr>
          <a:xfrm>
            <a:off x="5340425" y="3330700"/>
            <a:ext cx="3803574" cy="262834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3" name="Shape 1113"/>
        <p:cNvGrpSpPr/>
        <p:nvPr/>
      </p:nvGrpSpPr>
      <p:grpSpPr>
        <a:xfrm>
          <a:off x="0" y="0"/>
          <a:ext cx="0" cy="0"/>
          <a:chOff x="0" y="0"/>
          <a:chExt cx="0" cy="0"/>
        </a:xfrm>
      </p:grpSpPr>
      <p:sp>
        <p:nvSpPr>
          <p:cNvPr id="1114" name="Google Shape;1114;p90"/>
          <p:cNvSpPr txBox="1"/>
          <p:nvPr>
            <p:ph idx="2" type="subTitle"/>
          </p:nvPr>
        </p:nvSpPr>
        <p:spPr>
          <a:xfrm>
            <a:off x="2158250" y="4362700"/>
            <a:ext cx="6985800" cy="1857600"/>
          </a:xfrm>
          <a:prstGeom prst="rect">
            <a:avLst/>
          </a:prstGeom>
        </p:spPr>
        <p:txBody>
          <a:bodyPr anchorCtr="0" anchor="t" bIns="91425" lIns="91425" spcFirstLastPara="1" rIns="91425" wrap="square" tIns="91425">
            <a:noAutofit/>
          </a:bodyPr>
          <a:lstStyle/>
          <a:p>
            <a:pPr indent="0" lvl="0" marL="368300" rtl="0" algn="ctr">
              <a:lnSpc>
                <a:spcPct val="100000"/>
              </a:lnSpc>
              <a:spcBef>
                <a:spcPts val="0"/>
              </a:spcBef>
              <a:spcAft>
                <a:spcPts val="0"/>
              </a:spcAft>
              <a:buNone/>
            </a:pPr>
            <a:r>
              <a:rPr b="1" lang="en-US" sz="1900" u="sng">
                <a:latin typeface="Arial"/>
                <a:ea typeface="Arial"/>
                <a:cs typeface="Arial"/>
                <a:sym typeface="Arial"/>
              </a:rPr>
              <a:t>Food &amp; Nutrition Services Contact Information:</a:t>
            </a:r>
            <a:endParaRPr b="1" sz="1900" u="sng">
              <a:latin typeface="Arial"/>
              <a:ea typeface="Arial"/>
              <a:cs typeface="Arial"/>
              <a:sym typeface="Arial"/>
            </a:endParaRPr>
          </a:p>
          <a:p>
            <a:pPr indent="0" lvl="0" marL="368300" rtl="0" algn="ctr">
              <a:lnSpc>
                <a:spcPct val="100000"/>
              </a:lnSpc>
              <a:spcBef>
                <a:spcPts val="1200"/>
              </a:spcBef>
              <a:spcAft>
                <a:spcPts val="0"/>
              </a:spcAft>
              <a:buNone/>
            </a:pPr>
            <a:r>
              <a:rPr b="1" lang="en-US" sz="1900">
                <a:latin typeface="Arial"/>
                <a:ea typeface="Arial"/>
                <a:cs typeface="Arial"/>
                <a:sym typeface="Arial"/>
              </a:rPr>
              <a:t>949-234-9509</a:t>
            </a:r>
            <a:endParaRPr b="1" sz="1900">
              <a:latin typeface="Arial"/>
              <a:ea typeface="Arial"/>
              <a:cs typeface="Arial"/>
              <a:sym typeface="Arial"/>
            </a:endParaRPr>
          </a:p>
          <a:p>
            <a:pPr indent="0" lvl="0" marL="368300" rtl="0" algn="ctr">
              <a:lnSpc>
                <a:spcPct val="100000"/>
              </a:lnSpc>
              <a:spcBef>
                <a:spcPts val="1200"/>
              </a:spcBef>
              <a:spcAft>
                <a:spcPts val="0"/>
              </a:spcAft>
              <a:buNone/>
            </a:pPr>
            <a:r>
              <a:rPr b="1" lang="en-US" sz="1900">
                <a:latin typeface="Arial"/>
                <a:ea typeface="Arial"/>
                <a:cs typeface="Arial"/>
                <a:sym typeface="Arial"/>
              </a:rPr>
              <a:t>Capistrano.healtheliving.net</a:t>
            </a:r>
            <a:endParaRPr b="1" sz="1900">
              <a:latin typeface="Arial"/>
              <a:ea typeface="Arial"/>
              <a:cs typeface="Arial"/>
              <a:sym typeface="Arial"/>
            </a:endParaRPr>
          </a:p>
          <a:p>
            <a:pPr indent="0" lvl="0" marL="368300" rtl="0" algn="ctr">
              <a:lnSpc>
                <a:spcPct val="100000"/>
              </a:lnSpc>
              <a:spcBef>
                <a:spcPts val="1200"/>
              </a:spcBef>
              <a:spcAft>
                <a:spcPts val="1200"/>
              </a:spcAft>
              <a:buNone/>
            </a:pPr>
            <a:r>
              <a:rPr b="1" lang="en-US" sz="1900">
                <a:latin typeface="Arial"/>
                <a:ea typeface="Arial"/>
                <a:cs typeface="Arial"/>
                <a:sym typeface="Arial"/>
              </a:rPr>
              <a:t>CapoFood</a:t>
            </a:r>
            <a:endParaRPr b="1" sz="1900">
              <a:latin typeface="Arial"/>
              <a:ea typeface="Arial"/>
              <a:cs typeface="Arial"/>
              <a:sym typeface="Arial"/>
            </a:endParaRPr>
          </a:p>
        </p:txBody>
      </p:sp>
      <p:sp>
        <p:nvSpPr>
          <p:cNvPr id="1115" name="Google Shape;1115;p90"/>
          <p:cNvSpPr txBox="1"/>
          <p:nvPr>
            <p:ph type="title"/>
          </p:nvPr>
        </p:nvSpPr>
        <p:spPr>
          <a:xfrm>
            <a:off x="2364325" y="-76167"/>
            <a:ext cx="6026700" cy="763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US"/>
              <a:t>FAQ / Preguntas Frecuentes</a:t>
            </a:r>
            <a:endParaRPr b="0" sz="2100">
              <a:solidFill>
                <a:srgbClr val="202124"/>
              </a:solidFill>
              <a:highlight>
                <a:srgbClr val="F8F9FA"/>
              </a:highlight>
              <a:latin typeface="Arial"/>
              <a:ea typeface="Arial"/>
              <a:cs typeface="Arial"/>
              <a:sym typeface="Arial"/>
            </a:endParaRPr>
          </a:p>
          <a:p>
            <a:pPr indent="0" lvl="0" marL="0" rtl="0" algn="ctr">
              <a:spcBef>
                <a:spcPts val="0"/>
              </a:spcBef>
              <a:spcAft>
                <a:spcPts val="0"/>
              </a:spcAft>
              <a:buNone/>
            </a:pPr>
            <a:r>
              <a:t/>
            </a:r>
            <a:endParaRPr/>
          </a:p>
        </p:txBody>
      </p:sp>
      <p:sp>
        <p:nvSpPr>
          <p:cNvPr id="1116" name="Google Shape;1116;p90"/>
          <p:cNvSpPr txBox="1"/>
          <p:nvPr>
            <p:ph idx="2" type="subTitle"/>
          </p:nvPr>
        </p:nvSpPr>
        <p:spPr>
          <a:xfrm>
            <a:off x="2019125" y="687433"/>
            <a:ext cx="7125000" cy="1857600"/>
          </a:xfrm>
          <a:prstGeom prst="rect">
            <a:avLst/>
          </a:prstGeom>
        </p:spPr>
        <p:txBody>
          <a:bodyPr anchorCtr="0" anchor="t" bIns="91425" lIns="91425" spcFirstLastPara="1" rIns="91425" wrap="square" tIns="91425">
            <a:noAutofit/>
          </a:bodyPr>
          <a:lstStyle/>
          <a:p>
            <a:pPr indent="-266700" lvl="0" marL="368300" rtl="0" algn="l">
              <a:lnSpc>
                <a:spcPct val="100000"/>
              </a:lnSpc>
              <a:spcBef>
                <a:spcPts val="0"/>
              </a:spcBef>
              <a:spcAft>
                <a:spcPts val="0"/>
              </a:spcAft>
              <a:buClr>
                <a:schemeClr val="dk1"/>
              </a:buClr>
              <a:buSzPts val="1200"/>
              <a:buFont typeface="Arial"/>
              <a:buChar char="●"/>
            </a:pPr>
            <a:r>
              <a:rPr b="1" lang="en-US" sz="1200">
                <a:latin typeface="Arial"/>
                <a:ea typeface="Arial"/>
                <a:cs typeface="Arial"/>
                <a:sym typeface="Arial"/>
              </a:rPr>
              <a:t>My student has a food allergy - what do I do? </a:t>
            </a:r>
            <a:r>
              <a:rPr b="1" i="1" lang="en-US" sz="1200">
                <a:latin typeface="Arial"/>
                <a:ea typeface="Arial"/>
                <a:cs typeface="Arial"/>
                <a:sym typeface="Arial"/>
              </a:rPr>
              <a:t>Mi estudiante tiene alergia alimentaria: ¿qué hago?</a:t>
            </a:r>
            <a:endParaRPr b="1" sz="1200">
              <a:latin typeface="Arial"/>
              <a:ea typeface="Arial"/>
              <a:cs typeface="Arial"/>
              <a:sym typeface="Arial"/>
            </a:endParaRPr>
          </a:p>
          <a:p>
            <a:pPr indent="-254000" lvl="1" marL="723900" rtl="0" algn="l">
              <a:lnSpc>
                <a:spcPct val="100000"/>
              </a:lnSpc>
              <a:spcBef>
                <a:spcPts val="0"/>
              </a:spcBef>
              <a:spcAft>
                <a:spcPts val="0"/>
              </a:spcAft>
              <a:buClr>
                <a:schemeClr val="dk1"/>
              </a:buClr>
              <a:buSzPts val="1200"/>
              <a:buFont typeface="Arial"/>
              <a:buChar char="○"/>
            </a:pPr>
            <a:r>
              <a:rPr lang="en-US" sz="1200">
                <a:latin typeface="Arial"/>
                <a:ea typeface="Arial"/>
                <a:cs typeface="Arial"/>
                <a:sym typeface="Arial"/>
              </a:rPr>
              <a:t>Submit a Medical Statement to Request Special Meals. Must be signed by physician, physician assistant or nurse practitioner. Available at </a:t>
            </a:r>
            <a:r>
              <a:rPr lang="en-US" sz="1200" u="sng">
                <a:latin typeface="Arial"/>
                <a:ea typeface="Arial"/>
                <a:cs typeface="Arial"/>
                <a:sym typeface="Arial"/>
              </a:rPr>
              <a:t>capistrano.healtheliving.net</a:t>
            </a:r>
            <a:r>
              <a:rPr lang="en-US" sz="1200">
                <a:latin typeface="Arial"/>
                <a:ea typeface="Arial"/>
                <a:cs typeface="Arial"/>
                <a:sym typeface="Arial"/>
              </a:rPr>
              <a:t> </a:t>
            </a:r>
            <a:endParaRPr b="1" i="1" sz="1200">
              <a:latin typeface="Arial"/>
              <a:ea typeface="Arial"/>
              <a:cs typeface="Arial"/>
              <a:sym typeface="Arial"/>
            </a:endParaRPr>
          </a:p>
          <a:p>
            <a:pPr indent="-254000" lvl="1" marL="723900" rtl="0" algn="l">
              <a:lnSpc>
                <a:spcPct val="100000"/>
              </a:lnSpc>
              <a:spcBef>
                <a:spcPts val="0"/>
              </a:spcBef>
              <a:spcAft>
                <a:spcPts val="0"/>
              </a:spcAft>
              <a:buClr>
                <a:schemeClr val="dk1"/>
              </a:buClr>
              <a:buSzPts val="1200"/>
              <a:buFont typeface="Arial"/>
              <a:buChar char="○"/>
            </a:pPr>
            <a:r>
              <a:rPr i="1" lang="en-US" sz="1200">
                <a:latin typeface="Arial"/>
                <a:ea typeface="Arial"/>
                <a:cs typeface="Arial"/>
                <a:sym typeface="Arial"/>
              </a:rPr>
              <a:t>Presentar una Declaración Médica para Solicitar Comidas Especiales. Debe estar firmado por un médico, asistente médico o enfermera especializada. Disponible en </a:t>
            </a:r>
            <a:r>
              <a:rPr i="1" lang="en-US" sz="1200" u="sng">
                <a:latin typeface="Arial"/>
                <a:ea typeface="Arial"/>
                <a:cs typeface="Arial"/>
                <a:sym typeface="Arial"/>
              </a:rPr>
              <a:t>capistrano.healtheliving.net</a:t>
            </a:r>
            <a:endParaRPr sz="1200"/>
          </a:p>
        </p:txBody>
      </p:sp>
      <p:pic>
        <p:nvPicPr>
          <p:cNvPr id="1117" name="Google Shape;1117;p90"/>
          <p:cNvPicPr preferRelativeResize="0"/>
          <p:nvPr/>
        </p:nvPicPr>
        <p:blipFill>
          <a:blip r:embed="rId3">
            <a:alphaModFix/>
          </a:blip>
          <a:stretch>
            <a:fillRect/>
          </a:stretch>
        </p:blipFill>
        <p:spPr>
          <a:xfrm>
            <a:off x="4716886" y="5103798"/>
            <a:ext cx="281573" cy="281573"/>
          </a:xfrm>
          <a:prstGeom prst="rect">
            <a:avLst/>
          </a:prstGeom>
          <a:noFill/>
          <a:ln>
            <a:noFill/>
          </a:ln>
        </p:spPr>
      </p:pic>
      <p:pic>
        <p:nvPicPr>
          <p:cNvPr id="1118" name="Google Shape;1118;p90"/>
          <p:cNvPicPr preferRelativeResize="0"/>
          <p:nvPr/>
        </p:nvPicPr>
        <p:blipFill>
          <a:blip r:embed="rId4">
            <a:alphaModFix/>
          </a:blip>
          <a:stretch>
            <a:fillRect/>
          </a:stretch>
        </p:blipFill>
        <p:spPr>
          <a:xfrm rot="4865653">
            <a:off x="3849994" y="5753592"/>
            <a:ext cx="318769" cy="342818"/>
          </a:xfrm>
          <a:prstGeom prst="rect">
            <a:avLst/>
          </a:prstGeom>
          <a:noFill/>
          <a:ln>
            <a:noFill/>
          </a:ln>
        </p:spPr>
      </p:pic>
      <p:pic>
        <p:nvPicPr>
          <p:cNvPr id="1119" name="Google Shape;1119;p90"/>
          <p:cNvPicPr preferRelativeResize="0"/>
          <p:nvPr/>
        </p:nvPicPr>
        <p:blipFill>
          <a:blip r:embed="rId5">
            <a:alphaModFix/>
          </a:blip>
          <a:stretch>
            <a:fillRect/>
          </a:stretch>
        </p:blipFill>
        <p:spPr>
          <a:xfrm>
            <a:off x="4894313" y="6250890"/>
            <a:ext cx="281573" cy="281573"/>
          </a:xfrm>
          <a:prstGeom prst="rect">
            <a:avLst/>
          </a:prstGeom>
          <a:noFill/>
          <a:ln>
            <a:noFill/>
          </a:ln>
        </p:spPr>
      </p:pic>
      <p:pic>
        <p:nvPicPr>
          <p:cNvPr id="1120" name="Google Shape;1120;p90"/>
          <p:cNvPicPr preferRelativeResize="0"/>
          <p:nvPr/>
        </p:nvPicPr>
        <p:blipFill>
          <a:blip r:embed="rId6">
            <a:alphaModFix/>
          </a:blip>
          <a:stretch>
            <a:fillRect/>
          </a:stretch>
        </p:blipFill>
        <p:spPr>
          <a:xfrm>
            <a:off x="7744544" y="4991991"/>
            <a:ext cx="1399515" cy="1399515"/>
          </a:xfrm>
          <a:prstGeom prst="rect">
            <a:avLst/>
          </a:prstGeom>
          <a:noFill/>
          <a:ln>
            <a:noFill/>
          </a:ln>
        </p:spPr>
      </p:pic>
      <p:sp>
        <p:nvSpPr>
          <p:cNvPr id="1121" name="Google Shape;1121;p90"/>
          <p:cNvSpPr txBox="1"/>
          <p:nvPr/>
        </p:nvSpPr>
        <p:spPr>
          <a:xfrm>
            <a:off x="2019050" y="2505300"/>
            <a:ext cx="7125000" cy="738900"/>
          </a:xfrm>
          <a:prstGeom prst="rect">
            <a:avLst/>
          </a:prstGeom>
          <a:noFill/>
          <a:ln>
            <a:noFill/>
          </a:ln>
        </p:spPr>
        <p:txBody>
          <a:bodyPr anchorCtr="0" anchor="t" bIns="91425" lIns="91425" spcFirstLastPara="1" rIns="91425" wrap="square" tIns="91425">
            <a:spAutoFit/>
          </a:bodyPr>
          <a:lstStyle/>
          <a:p>
            <a:pPr indent="-266700" lvl="0" marL="368300" rtl="0" algn="l">
              <a:lnSpc>
                <a:spcPct val="100000"/>
              </a:lnSpc>
              <a:spcBef>
                <a:spcPts val="0"/>
              </a:spcBef>
              <a:spcAft>
                <a:spcPts val="0"/>
              </a:spcAft>
              <a:buClr>
                <a:schemeClr val="dk1"/>
              </a:buClr>
              <a:buSzPts val="1200"/>
              <a:buChar char="●"/>
            </a:pPr>
            <a:r>
              <a:rPr b="1" lang="en-US" sz="1200">
                <a:solidFill>
                  <a:schemeClr val="dk1"/>
                </a:solidFill>
              </a:rPr>
              <a:t>We are a vegetarian family - what do I do? </a:t>
            </a:r>
            <a:r>
              <a:rPr b="1" i="1" lang="en-US" sz="1200">
                <a:solidFill>
                  <a:schemeClr val="dk1"/>
                </a:solidFill>
              </a:rPr>
              <a:t>Somos una familia vegetariana, ¿qué hago?</a:t>
            </a:r>
            <a:endParaRPr b="1" sz="1200">
              <a:solidFill>
                <a:schemeClr val="dk1"/>
              </a:solidFill>
            </a:endParaRPr>
          </a:p>
          <a:p>
            <a:pPr indent="-254000" lvl="1" marL="723900" rtl="0" algn="l">
              <a:lnSpc>
                <a:spcPct val="100000"/>
              </a:lnSpc>
              <a:spcBef>
                <a:spcPts val="0"/>
              </a:spcBef>
              <a:spcAft>
                <a:spcPts val="0"/>
              </a:spcAft>
              <a:buClr>
                <a:schemeClr val="dk1"/>
              </a:buClr>
              <a:buSzPts val="1200"/>
              <a:buChar char="○"/>
            </a:pPr>
            <a:r>
              <a:rPr lang="en-US" sz="1200">
                <a:solidFill>
                  <a:schemeClr val="dk1"/>
                </a:solidFill>
              </a:rPr>
              <a:t>Vegetarian options are available daily and are indicated on the menu.</a:t>
            </a:r>
            <a:endParaRPr b="1" i="1" sz="1200">
              <a:solidFill>
                <a:schemeClr val="dk1"/>
              </a:solidFill>
            </a:endParaRPr>
          </a:p>
          <a:p>
            <a:pPr indent="-254000" lvl="1" marL="723900" rtl="0" algn="l">
              <a:lnSpc>
                <a:spcPct val="100000"/>
              </a:lnSpc>
              <a:spcBef>
                <a:spcPts val="0"/>
              </a:spcBef>
              <a:spcAft>
                <a:spcPts val="0"/>
              </a:spcAft>
              <a:buClr>
                <a:schemeClr val="dk1"/>
              </a:buClr>
              <a:buSzPts val="1200"/>
              <a:buChar char="○"/>
            </a:pPr>
            <a:r>
              <a:rPr i="1" lang="en-US" sz="1200">
                <a:solidFill>
                  <a:schemeClr val="dk1"/>
                </a:solidFill>
              </a:rPr>
              <a:t>Las opciones vegetarianas están disponibles todos los días y están indicadas en el menú.</a:t>
            </a:r>
            <a:endParaRPr sz="1200">
              <a:solidFill>
                <a:schemeClr val="dk1"/>
              </a:solidFill>
              <a:latin typeface="Allerta"/>
              <a:ea typeface="Allerta"/>
              <a:cs typeface="Allerta"/>
              <a:sym typeface="Allerta"/>
            </a:endParaRPr>
          </a:p>
        </p:txBody>
      </p:sp>
      <p:sp>
        <p:nvSpPr>
          <p:cNvPr id="1122" name="Google Shape;1122;p90"/>
          <p:cNvSpPr txBox="1"/>
          <p:nvPr/>
        </p:nvSpPr>
        <p:spPr>
          <a:xfrm>
            <a:off x="2019050" y="3429000"/>
            <a:ext cx="7125000" cy="738900"/>
          </a:xfrm>
          <a:prstGeom prst="rect">
            <a:avLst/>
          </a:prstGeom>
          <a:noFill/>
          <a:ln>
            <a:noFill/>
          </a:ln>
        </p:spPr>
        <p:txBody>
          <a:bodyPr anchorCtr="0" anchor="t" bIns="91425" lIns="91425" spcFirstLastPara="1" rIns="91425" wrap="square" tIns="91425">
            <a:spAutoFit/>
          </a:bodyPr>
          <a:lstStyle/>
          <a:p>
            <a:pPr indent="-266700" lvl="0" marL="368300" rtl="0" algn="l">
              <a:lnSpc>
                <a:spcPct val="100000"/>
              </a:lnSpc>
              <a:spcBef>
                <a:spcPts val="0"/>
              </a:spcBef>
              <a:spcAft>
                <a:spcPts val="0"/>
              </a:spcAft>
              <a:buClr>
                <a:schemeClr val="dk1"/>
              </a:buClr>
              <a:buSzPts val="1200"/>
              <a:buChar char="●"/>
            </a:pPr>
            <a:r>
              <a:rPr b="1" lang="en-US" sz="1200">
                <a:solidFill>
                  <a:schemeClr val="dk1"/>
                </a:solidFill>
              </a:rPr>
              <a:t>Our family does not eat pork - what do I do? </a:t>
            </a:r>
            <a:r>
              <a:rPr b="1" i="1" lang="en-US" sz="1200">
                <a:solidFill>
                  <a:schemeClr val="dk1"/>
                </a:solidFill>
              </a:rPr>
              <a:t>Nuestra familia no come cerdo, ¿qué hago?</a:t>
            </a:r>
            <a:endParaRPr b="1" i="1" sz="1200">
              <a:solidFill>
                <a:schemeClr val="dk1"/>
              </a:solidFill>
            </a:endParaRPr>
          </a:p>
          <a:p>
            <a:pPr indent="-254000" lvl="1" marL="723900" rtl="0" algn="l">
              <a:lnSpc>
                <a:spcPct val="100000"/>
              </a:lnSpc>
              <a:spcBef>
                <a:spcPts val="0"/>
              </a:spcBef>
              <a:spcAft>
                <a:spcPts val="0"/>
              </a:spcAft>
              <a:buClr>
                <a:schemeClr val="dk1"/>
              </a:buClr>
              <a:buSzPts val="1200"/>
              <a:buChar char="○"/>
            </a:pPr>
            <a:r>
              <a:rPr lang="en-US" sz="1200">
                <a:solidFill>
                  <a:schemeClr val="dk1"/>
                </a:solidFill>
              </a:rPr>
              <a:t>Few items contain pork and are indicated on the menu.</a:t>
            </a:r>
            <a:endParaRPr sz="1200">
              <a:solidFill>
                <a:schemeClr val="dk1"/>
              </a:solidFill>
            </a:endParaRPr>
          </a:p>
          <a:p>
            <a:pPr indent="-254000" lvl="1" marL="723900" rtl="0" algn="l">
              <a:lnSpc>
                <a:spcPct val="100000"/>
              </a:lnSpc>
              <a:spcBef>
                <a:spcPts val="0"/>
              </a:spcBef>
              <a:spcAft>
                <a:spcPts val="0"/>
              </a:spcAft>
              <a:buClr>
                <a:schemeClr val="dk1"/>
              </a:buClr>
              <a:buSzPts val="1200"/>
              <a:buChar char="○"/>
            </a:pPr>
            <a:r>
              <a:rPr i="1" lang="en-US" sz="1200">
                <a:solidFill>
                  <a:schemeClr val="dk1"/>
                </a:solidFill>
              </a:rPr>
              <a:t>Pocos artículos contienen carne de cerdo y están indicados en el menú.</a:t>
            </a:r>
            <a:endParaRPr i="1" sz="1200">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6" name="Shape 1126"/>
        <p:cNvGrpSpPr/>
        <p:nvPr/>
      </p:nvGrpSpPr>
      <p:grpSpPr>
        <a:xfrm>
          <a:off x="0" y="0"/>
          <a:ext cx="0" cy="0"/>
          <a:chOff x="0" y="0"/>
          <a:chExt cx="0" cy="0"/>
        </a:xfrm>
      </p:grpSpPr>
      <p:sp>
        <p:nvSpPr>
          <p:cNvPr id="1127" name="Google Shape;1127;p91"/>
          <p:cNvSpPr txBox="1"/>
          <p:nvPr>
            <p:ph type="title"/>
          </p:nvPr>
        </p:nvSpPr>
        <p:spPr>
          <a:xfrm>
            <a:off x="685800" y="152400"/>
            <a:ext cx="6870700" cy="16002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alibri"/>
              <a:buNone/>
            </a:pPr>
            <a:r>
              <a:rPr b="0" i="0" lang="en-US" sz="4400" u="sng">
                <a:solidFill>
                  <a:schemeClr val="hlink"/>
                </a:solidFill>
                <a:latin typeface="Calibri"/>
                <a:ea typeface="Calibri"/>
                <a:cs typeface="Calibri"/>
                <a:sym typeface="Calibri"/>
                <a:hlinkClick r:id="rId3"/>
              </a:rPr>
              <a:t>Health Conditions</a:t>
            </a:r>
            <a:endParaRPr/>
          </a:p>
        </p:txBody>
      </p:sp>
      <p:sp>
        <p:nvSpPr>
          <p:cNvPr id="1128" name="Google Shape;1128;p91"/>
          <p:cNvSpPr txBox="1"/>
          <p:nvPr>
            <p:ph idx="1" type="body"/>
          </p:nvPr>
        </p:nvSpPr>
        <p:spPr>
          <a:xfrm>
            <a:off x="685800" y="1828800"/>
            <a:ext cx="7696200" cy="3657600"/>
          </a:xfrm>
          <a:prstGeom prst="rect">
            <a:avLst/>
          </a:prstGeom>
          <a:noFill/>
          <a:ln>
            <a:noFill/>
          </a:ln>
        </p:spPr>
        <p:txBody>
          <a:bodyPr anchorCtr="0" anchor="t" bIns="45700" lIns="91425" spcFirstLastPara="1" rIns="91425" wrap="square" tIns="45700">
            <a:noAutofit/>
          </a:bodyPr>
          <a:lstStyle/>
          <a:p>
            <a:pPr indent="-342900" lvl="0" marL="342900" rtl="0" algn="l">
              <a:lnSpc>
                <a:spcPct val="90000"/>
              </a:lnSpc>
              <a:spcBef>
                <a:spcPts val="0"/>
              </a:spcBef>
              <a:spcAft>
                <a:spcPts val="0"/>
              </a:spcAft>
              <a:buClr>
                <a:schemeClr val="dk1"/>
              </a:buClr>
              <a:buSzPts val="3200"/>
              <a:buFont typeface="Cambria"/>
              <a:buChar char="•"/>
            </a:pPr>
            <a:r>
              <a:rPr b="0" i="0" lang="en-US" sz="3200" u="none">
                <a:solidFill>
                  <a:schemeClr val="dk1"/>
                </a:solidFill>
                <a:latin typeface="Cambria"/>
                <a:ea typeface="Cambria"/>
                <a:cs typeface="Cambria"/>
                <a:sym typeface="Cambria"/>
              </a:rPr>
              <a:t>Include any diagnosis in parent portal</a:t>
            </a:r>
            <a:endParaRPr/>
          </a:p>
          <a:p>
            <a:pPr indent="-342900" lvl="0" marL="342900" rtl="0" algn="l">
              <a:lnSpc>
                <a:spcPct val="90000"/>
              </a:lnSpc>
              <a:spcBef>
                <a:spcPts val="640"/>
              </a:spcBef>
              <a:spcAft>
                <a:spcPts val="0"/>
              </a:spcAft>
              <a:buClr>
                <a:schemeClr val="dk1"/>
              </a:buClr>
              <a:buSzPts val="3200"/>
              <a:buFont typeface="Cambria"/>
              <a:buChar char="•"/>
            </a:pPr>
            <a:r>
              <a:rPr b="0" i="0" lang="en-US" sz="3200" u="none">
                <a:solidFill>
                  <a:schemeClr val="dk1"/>
                </a:solidFill>
                <a:latin typeface="Cambria"/>
                <a:ea typeface="Cambria"/>
                <a:cs typeface="Cambria"/>
                <a:sym typeface="Cambria"/>
              </a:rPr>
              <a:t>Keep your contact phone numbers updated</a:t>
            </a:r>
            <a:endParaRPr/>
          </a:p>
          <a:p>
            <a:pPr indent="-342900" lvl="0" marL="342900" rtl="0" algn="l">
              <a:lnSpc>
                <a:spcPct val="90000"/>
              </a:lnSpc>
              <a:spcBef>
                <a:spcPts val="640"/>
              </a:spcBef>
              <a:spcAft>
                <a:spcPts val="0"/>
              </a:spcAft>
              <a:buClr>
                <a:schemeClr val="dk1"/>
              </a:buClr>
              <a:buSzPts val="3200"/>
              <a:buFont typeface="Cambria"/>
              <a:buChar char="•"/>
            </a:pPr>
            <a:r>
              <a:rPr b="0" i="0" lang="en-US" sz="3200" u="none">
                <a:solidFill>
                  <a:schemeClr val="dk1"/>
                </a:solidFill>
                <a:latin typeface="Cambria"/>
                <a:ea typeface="Cambria"/>
                <a:cs typeface="Cambria"/>
                <a:sym typeface="Cambria"/>
              </a:rPr>
              <a:t>Contact your district nurse: </a:t>
            </a:r>
            <a:endParaRPr/>
          </a:p>
          <a:p>
            <a:pPr indent="-342900" lvl="0" marL="342900" rtl="0" algn="ctr">
              <a:lnSpc>
                <a:spcPct val="90000"/>
              </a:lnSpc>
              <a:spcBef>
                <a:spcPts val="640"/>
              </a:spcBef>
              <a:spcAft>
                <a:spcPts val="0"/>
              </a:spcAft>
              <a:buClr>
                <a:schemeClr val="dk2"/>
              </a:buClr>
              <a:buSzPts val="3200"/>
              <a:buFont typeface="Cambria"/>
              <a:buNone/>
            </a:pPr>
            <a:r>
              <a:rPr b="0" i="0" lang="en-US" sz="3200" u="none">
                <a:solidFill>
                  <a:schemeClr val="dk2"/>
                </a:solidFill>
                <a:latin typeface="Cambria"/>
                <a:ea typeface="Cambria"/>
                <a:cs typeface="Cambria"/>
                <a:sym typeface="Cambria"/>
              </a:rPr>
              <a:t>		</a:t>
            </a:r>
            <a:r>
              <a:rPr lang="en-US">
                <a:solidFill>
                  <a:schemeClr val="dk2"/>
                </a:solidFill>
              </a:rPr>
              <a:t>Ms. Kellman</a:t>
            </a:r>
            <a:r>
              <a:rPr b="0" i="0" lang="en-US" sz="3200" u="none">
                <a:solidFill>
                  <a:schemeClr val="dk2"/>
                </a:solidFill>
                <a:latin typeface="Cambria"/>
                <a:ea typeface="Cambria"/>
                <a:cs typeface="Cambria"/>
                <a:sym typeface="Cambria"/>
              </a:rPr>
              <a:t> for any questions or concerns</a:t>
            </a:r>
            <a:r>
              <a:rPr lang="en-US">
                <a:solidFill>
                  <a:schemeClr val="dk2"/>
                </a:solidFill>
              </a:rPr>
              <a:t> or </a:t>
            </a:r>
            <a:r>
              <a:rPr lang="en-US" u="sng">
                <a:solidFill>
                  <a:schemeClr val="hlink"/>
                </a:solidFill>
                <a:hlinkClick r:id="rId4"/>
              </a:rPr>
              <a:t>kekellman@capousd.org</a:t>
            </a:r>
            <a:r>
              <a:rPr lang="en-US">
                <a:solidFill>
                  <a:schemeClr val="dk2"/>
                </a:solidFill>
              </a:rPr>
              <a:t> </a:t>
            </a:r>
            <a:r>
              <a:rPr b="0" i="0" lang="en-US" sz="3200" u="none">
                <a:solidFill>
                  <a:schemeClr val="dk1"/>
                </a:solidFill>
                <a:latin typeface="Cambria"/>
                <a:ea typeface="Cambria"/>
                <a:cs typeface="Cambria"/>
                <a:sym typeface="Cambria"/>
              </a:rPr>
              <a:t>949-234-956</a:t>
            </a:r>
            <a:r>
              <a:rPr lang="en-US"/>
              <a:t>8</a:t>
            </a:r>
            <a:endParaRPr/>
          </a:p>
          <a:p>
            <a:pPr indent="-139700" lvl="0" marL="34290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Cambria"/>
              <a:ea typeface="Cambria"/>
              <a:cs typeface="Cambria"/>
              <a:sym typeface="Cambria"/>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3" name="Shape 1133"/>
        <p:cNvGrpSpPr/>
        <p:nvPr/>
      </p:nvGrpSpPr>
      <p:grpSpPr>
        <a:xfrm>
          <a:off x="0" y="0"/>
          <a:ext cx="0" cy="0"/>
          <a:chOff x="0" y="0"/>
          <a:chExt cx="0" cy="0"/>
        </a:xfrm>
      </p:grpSpPr>
      <p:pic>
        <p:nvPicPr>
          <p:cNvPr id="1134" name="Google Shape;1134;p92"/>
          <p:cNvPicPr preferRelativeResize="0"/>
          <p:nvPr/>
        </p:nvPicPr>
        <p:blipFill>
          <a:blip r:embed="rId3">
            <a:alphaModFix/>
          </a:blip>
          <a:stretch>
            <a:fillRect/>
          </a:stretch>
        </p:blipFill>
        <p:spPr>
          <a:xfrm>
            <a:off x="2374500" y="0"/>
            <a:ext cx="4811425" cy="5028301"/>
          </a:xfrm>
          <a:prstGeom prst="rect">
            <a:avLst/>
          </a:prstGeom>
          <a:noFill/>
          <a:ln>
            <a:noFill/>
          </a:ln>
        </p:spPr>
      </p:pic>
      <p:pic>
        <p:nvPicPr>
          <p:cNvPr id="1135" name="Google Shape;1135;p92"/>
          <p:cNvPicPr preferRelativeResize="0"/>
          <p:nvPr/>
        </p:nvPicPr>
        <p:blipFill>
          <a:blip r:embed="rId4">
            <a:alphaModFix/>
          </a:blip>
          <a:stretch>
            <a:fillRect/>
          </a:stretch>
        </p:blipFill>
        <p:spPr>
          <a:xfrm>
            <a:off x="2374500" y="5099925"/>
            <a:ext cx="4717399" cy="131884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p57"/>
          <p:cNvSpPr txBox="1"/>
          <p:nvPr>
            <p:ph type="title"/>
          </p:nvPr>
        </p:nvSpPr>
        <p:spPr>
          <a:xfrm>
            <a:off x="304800" y="381000"/>
            <a:ext cx="7772400" cy="9906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About Bathgate Elementary</a:t>
            </a:r>
            <a:endParaRPr/>
          </a:p>
        </p:txBody>
      </p:sp>
      <p:sp>
        <p:nvSpPr>
          <p:cNvPr id="895" name="Google Shape;895;p57"/>
          <p:cNvSpPr txBox="1"/>
          <p:nvPr>
            <p:ph idx="1" type="body"/>
          </p:nvPr>
        </p:nvSpPr>
        <p:spPr>
          <a:xfrm>
            <a:off x="685800" y="1600200"/>
            <a:ext cx="7772400" cy="4495800"/>
          </a:xfrm>
          <a:prstGeom prst="rect">
            <a:avLst/>
          </a:prstGeom>
          <a:noFill/>
          <a:ln>
            <a:noFill/>
          </a:ln>
        </p:spPr>
        <p:txBody>
          <a:bodyPr anchorCtr="0" anchor="t" bIns="45700" lIns="91425" spcFirstLastPara="1" rIns="91425" wrap="square" tIns="45700">
            <a:noAutofit/>
          </a:bodyPr>
          <a:lstStyle/>
          <a:p>
            <a:pPr indent="-419100" lvl="0" marL="457200" rtl="0" algn="l">
              <a:spcBef>
                <a:spcPts val="0"/>
              </a:spcBef>
              <a:spcAft>
                <a:spcPts val="0"/>
              </a:spcAft>
              <a:buSzPts val="3000"/>
              <a:buFont typeface="Comic Sans MS"/>
              <a:buChar char="•"/>
            </a:pPr>
            <a:r>
              <a:rPr lang="en-US" sz="3000">
                <a:latin typeface="Comic Sans MS"/>
                <a:ea typeface="Comic Sans MS"/>
                <a:cs typeface="Comic Sans MS"/>
                <a:sym typeface="Comic Sans MS"/>
              </a:rPr>
              <a:t>Enrollment – 577 students with 24 fully credentialed teachers in TK – 5</a:t>
            </a:r>
            <a:endParaRPr sz="3400"/>
          </a:p>
          <a:p>
            <a:pPr indent="-419100" lvl="0" marL="457200" rtl="0" algn="l">
              <a:spcBef>
                <a:spcPts val="560"/>
              </a:spcBef>
              <a:spcAft>
                <a:spcPts val="0"/>
              </a:spcAft>
              <a:buSzPts val="3000"/>
              <a:buFont typeface="Comic Sans MS"/>
              <a:buChar char="•"/>
            </a:pPr>
            <a:r>
              <a:rPr lang="en-US" sz="3000">
                <a:latin typeface="Comic Sans MS"/>
                <a:ea typeface="Comic Sans MS"/>
                <a:cs typeface="Comic Sans MS"/>
                <a:sym typeface="Comic Sans MS"/>
              </a:rPr>
              <a:t>Fee-based Pre-School</a:t>
            </a:r>
            <a:endParaRPr sz="3400"/>
          </a:p>
          <a:p>
            <a:pPr indent="-419100" lvl="0" marL="457200" rtl="0" algn="l">
              <a:spcBef>
                <a:spcPts val="560"/>
              </a:spcBef>
              <a:spcAft>
                <a:spcPts val="0"/>
              </a:spcAft>
              <a:buSzPts val="3000"/>
              <a:buFont typeface="Comic Sans MS"/>
              <a:buChar char="•"/>
            </a:pPr>
            <a:r>
              <a:rPr lang="en-US" sz="3000">
                <a:latin typeface="Comic Sans MS"/>
                <a:ea typeface="Comic Sans MS"/>
                <a:cs typeface="Comic Sans MS"/>
                <a:sym typeface="Comic Sans MS"/>
              </a:rPr>
              <a:t>Part-time Assistant Principal, Counselor, PE Teacher,  Music Teacher</a:t>
            </a:r>
            <a:endParaRPr sz="3000">
              <a:latin typeface="Comic Sans MS"/>
              <a:ea typeface="Comic Sans MS"/>
              <a:cs typeface="Comic Sans MS"/>
              <a:sym typeface="Comic Sans MS"/>
            </a:endParaRPr>
          </a:p>
          <a:p>
            <a:pPr indent="-419100" lvl="0" marL="457200" rtl="0" algn="l">
              <a:spcBef>
                <a:spcPts val="560"/>
              </a:spcBef>
              <a:spcAft>
                <a:spcPts val="0"/>
              </a:spcAft>
              <a:buSzPts val="3000"/>
              <a:buFont typeface="Comic Sans MS"/>
              <a:buChar char="•"/>
            </a:pPr>
            <a:r>
              <a:rPr lang="en-US" sz="3000">
                <a:latin typeface="Comic Sans MS"/>
                <a:ea typeface="Comic Sans MS"/>
                <a:cs typeface="Comic Sans MS"/>
                <a:sym typeface="Comic Sans MS"/>
              </a:rPr>
              <a:t>PBIS (Positive Behavior Interventions and Supports) schoolwide</a:t>
            </a:r>
            <a:endParaRPr sz="3400"/>
          </a:p>
          <a:p>
            <a:pPr indent="0" lvl="0" marL="457200" rtl="0" algn="l">
              <a:spcBef>
                <a:spcPts val="560"/>
              </a:spcBef>
              <a:spcAft>
                <a:spcPts val="0"/>
              </a:spcAft>
              <a:buNone/>
            </a:pPr>
            <a:r>
              <a:t/>
            </a:r>
            <a:endParaRPr sz="2800">
              <a:latin typeface="Comic Sans MS"/>
              <a:ea typeface="Comic Sans MS"/>
              <a:cs typeface="Comic Sans MS"/>
              <a:sym typeface="Comic Sans MS"/>
            </a:endParaRPr>
          </a:p>
          <a:p>
            <a:pPr indent="-165100" lvl="0" marL="342900" marR="0" rtl="0" algn="l">
              <a:lnSpc>
                <a:spcPct val="100000"/>
              </a:lnSpc>
              <a:spcBef>
                <a:spcPts val="560"/>
              </a:spcBef>
              <a:spcAft>
                <a:spcPts val="0"/>
              </a:spcAft>
              <a:buClr>
                <a:schemeClr val="dk1"/>
              </a:buClr>
              <a:buSzPts val="2800"/>
              <a:buFont typeface="Cambria"/>
              <a:buNone/>
            </a:pPr>
            <a:r>
              <a:t/>
            </a:r>
            <a:endParaRPr b="0" i="0" sz="2800" u="none">
              <a:solidFill>
                <a:schemeClr val="dk1"/>
              </a:solidFill>
              <a:latin typeface="Comic Sans MS"/>
              <a:ea typeface="Comic Sans MS"/>
              <a:cs typeface="Comic Sans MS"/>
              <a:sym typeface="Comic Sans M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sp>
        <p:nvSpPr>
          <p:cNvPr id="1140" name="Google Shape;1140;p93"/>
          <p:cNvSpPr txBox="1"/>
          <p:nvPr>
            <p:ph type="title"/>
          </p:nvPr>
        </p:nvSpPr>
        <p:spPr>
          <a:xfrm>
            <a:off x="304800" y="685800"/>
            <a:ext cx="8077200" cy="7620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Bathgate’s Partners</a:t>
            </a:r>
            <a:endParaRPr/>
          </a:p>
        </p:txBody>
      </p:sp>
      <p:sp>
        <p:nvSpPr>
          <p:cNvPr id="1141" name="Google Shape;1141;p93"/>
          <p:cNvSpPr txBox="1"/>
          <p:nvPr>
            <p:ph idx="1" type="body"/>
          </p:nvPr>
        </p:nvSpPr>
        <p:spPr>
          <a:xfrm>
            <a:off x="914400" y="485200"/>
            <a:ext cx="8001000" cy="5610900"/>
          </a:xfrm>
          <a:prstGeom prst="rect">
            <a:avLst/>
          </a:prstGeom>
          <a:noFill/>
          <a:ln>
            <a:noFill/>
          </a:ln>
        </p:spPr>
        <p:txBody>
          <a:bodyPr anchorCtr="0" anchor="t" bIns="45700" lIns="91425" spcFirstLastPara="1" rIns="91425" wrap="square" tIns="45700">
            <a:noAutofit/>
          </a:bodyPr>
          <a:lstStyle/>
          <a:p>
            <a:pPr indent="-139700" lvl="0" marL="342900" marR="0" rtl="0" algn="l">
              <a:lnSpc>
                <a:spcPct val="100000"/>
              </a:lnSpc>
              <a:spcBef>
                <a:spcPts val="0"/>
              </a:spcBef>
              <a:spcAft>
                <a:spcPts val="0"/>
              </a:spcAft>
              <a:buClr>
                <a:schemeClr val="dk1"/>
              </a:buClr>
              <a:buSzPts val="3200"/>
              <a:buFont typeface="Cambria"/>
              <a:buNone/>
            </a:pPr>
            <a:r>
              <a:t/>
            </a:r>
            <a:endParaRPr b="0" i="0" sz="3200" u="none">
              <a:solidFill>
                <a:schemeClr val="dk1"/>
              </a:solidFill>
              <a:latin typeface="Cambria"/>
              <a:ea typeface="Cambria"/>
              <a:cs typeface="Cambria"/>
              <a:sym typeface="Cambria"/>
            </a:endParaRPr>
          </a:p>
          <a:p>
            <a:pPr indent="0" lvl="0" marL="0" marR="0" rtl="0" algn="l">
              <a:lnSpc>
                <a:spcPct val="100000"/>
              </a:lnSpc>
              <a:spcBef>
                <a:spcPts val="720"/>
              </a:spcBef>
              <a:spcAft>
                <a:spcPts val="0"/>
              </a:spcAft>
              <a:buNone/>
            </a:pPr>
            <a:r>
              <a:t/>
            </a:r>
            <a:endParaRPr sz="3600">
              <a:latin typeface="Comic Sans MS"/>
              <a:ea typeface="Comic Sans MS"/>
              <a:cs typeface="Comic Sans MS"/>
              <a:sym typeface="Comic Sans MS"/>
            </a:endParaRPr>
          </a:p>
          <a:p>
            <a:pPr indent="0" lvl="0" marL="0" marR="0" rtl="0" algn="l">
              <a:lnSpc>
                <a:spcPct val="100000"/>
              </a:lnSpc>
              <a:spcBef>
                <a:spcPts val="720"/>
              </a:spcBef>
              <a:spcAft>
                <a:spcPts val="0"/>
              </a:spcAft>
              <a:buNone/>
            </a:pPr>
            <a:r>
              <a:rPr b="0" i="0" lang="en-US" sz="3600" u="none">
                <a:solidFill>
                  <a:schemeClr val="dk1"/>
                </a:solidFill>
                <a:latin typeface="Comic Sans MS"/>
                <a:ea typeface="Comic Sans MS"/>
                <a:cs typeface="Comic Sans MS"/>
                <a:sym typeface="Comic Sans MS"/>
              </a:rPr>
              <a:t>PTA President - </a:t>
            </a:r>
            <a:endParaRPr b="0" i="0" sz="3600" u="none">
              <a:solidFill>
                <a:schemeClr val="dk1"/>
              </a:solidFill>
              <a:latin typeface="Comic Sans MS"/>
              <a:ea typeface="Comic Sans MS"/>
              <a:cs typeface="Comic Sans MS"/>
              <a:sym typeface="Comic Sans MS"/>
            </a:endParaRPr>
          </a:p>
          <a:p>
            <a:pPr indent="0" lvl="0" marL="914400" marR="0" rtl="0" algn="l">
              <a:lnSpc>
                <a:spcPct val="100000"/>
              </a:lnSpc>
              <a:spcBef>
                <a:spcPts val="720"/>
              </a:spcBef>
              <a:spcAft>
                <a:spcPts val="0"/>
              </a:spcAft>
              <a:buNone/>
            </a:pPr>
            <a:r>
              <a:rPr lang="en-US" sz="3600">
                <a:latin typeface="Comic Sans MS"/>
                <a:ea typeface="Comic Sans MS"/>
                <a:cs typeface="Comic Sans MS"/>
                <a:sym typeface="Comic Sans MS"/>
              </a:rPr>
              <a:t>Tanya Berard</a:t>
            </a:r>
            <a:r>
              <a:rPr b="0" i="0" lang="en-US" sz="3600" u="none">
                <a:solidFill>
                  <a:schemeClr val="dk1"/>
                </a:solidFill>
                <a:latin typeface="Comic Sans MS"/>
                <a:ea typeface="Comic Sans MS"/>
                <a:cs typeface="Comic Sans MS"/>
                <a:sym typeface="Comic Sans MS"/>
              </a:rPr>
              <a:t>   </a:t>
            </a:r>
            <a:endParaRPr b="0" i="0" sz="3600" u="none">
              <a:solidFill>
                <a:schemeClr val="dk1"/>
              </a:solidFill>
              <a:latin typeface="Comic Sans MS"/>
              <a:ea typeface="Comic Sans MS"/>
              <a:cs typeface="Comic Sans MS"/>
              <a:sym typeface="Comic Sans MS"/>
            </a:endParaRPr>
          </a:p>
          <a:p>
            <a:pPr indent="0" lvl="0" marL="914400" marR="0" rtl="0" algn="l">
              <a:lnSpc>
                <a:spcPct val="100000"/>
              </a:lnSpc>
              <a:spcBef>
                <a:spcPts val="720"/>
              </a:spcBef>
              <a:spcAft>
                <a:spcPts val="0"/>
              </a:spcAft>
              <a:buNone/>
            </a:pPr>
            <a:r>
              <a:rPr b="0" i="0" lang="en-US" sz="3600" u="none">
                <a:solidFill>
                  <a:schemeClr val="dk1"/>
                </a:solidFill>
                <a:latin typeface="Comic Sans MS"/>
                <a:ea typeface="Comic Sans MS"/>
                <a:cs typeface="Comic Sans MS"/>
                <a:sym typeface="Comic Sans MS"/>
              </a:rPr>
              <a:t>  </a:t>
            </a:r>
            <a:r>
              <a:rPr b="0" i="0" lang="en-US" sz="3600" u="sng">
                <a:solidFill>
                  <a:schemeClr val="hlink"/>
                </a:solidFill>
                <a:latin typeface="Cambria"/>
                <a:ea typeface="Cambria"/>
                <a:cs typeface="Cambria"/>
                <a:sym typeface="Cambria"/>
                <a:hlinkClick r:id="rId3"/>
              </a:rPr>
              <a:t>president@bathgatepta.com</a:t>
            </a:r>
            <a:r>
              <a:rPr b="0" i="0" lang="en-US" sz="3600" u="none">
                <a:solidFill>
                  <a:schemeClr val="dk1"/>
                </a:solidFill>
                <a:latin typeface="Comic Sans MS"/>
                <a:ea typeface="Comic Sans MS"/>
                <a:cs typeface="Comic Sans MS"/>
                <a:sym typeface="Comic Sans MS"/>
              </a:rPr>
              <a:t>  </a:t>
            </a:r>
            <a:endParaRPr/>
          </a:p>
          <a:p>
            <a:pPr indent="0" lvl="0" marL="0" marR="0" rtl="0" algn="l">
              <a:lnSpc>
                <a:spcPct val="100000"/>
              </a:lnSpc>
              <a:spcBef>
                <a:spcPts val="720"/>
              </a:spcBef>
              <a:spcAft>
                <a:spcPts val="0"/>
              </a:spcAft>
              <a:buNone/>
            </a:pPr>
            <a:r>
              <a:rPr b="0" i="0" lang="en-US" sz="3600" u="none">
                <a:solidFill>
                  <a:schemeClr val="dk1"/>
                </a:solidFill>
                <a:latin typeface="Comic Sans MS"/>
                <a:ea typeface="Comic Sans MS"/>
                <a:cs typeface="Comic Sans MS"/>
                <a:sym typeface="Comic Sans MS"/>
              </a:rPr>
              <a:t>YMCA Director – </a:t>
            </a:r>
            <a:r>
              <a:rPr lang="en-US" sz="3600" u="none">
                <a:solidFill>
                  <a:schemeClr val="dk1"/>
                </a:solidFill>
                <a:latin typeface="Comic Sans MS"/>
                <a:ea typeface="Comic Sans MS"/>
                <a:cs typeface="Comic Sans MS"/>
                <a:sym typeface="Comic Sans MS"/>
              </a:rPr>
              <a:t>Jessica Cervantes</a:t>
            </a:r>
            <a:endParaRPr sz="3600" u="none">
              <a:solidFill>
                <a:schemeClr val="dk1"/>
              </a:solidFill>
              <a:latin typeface="Comic Sans MS"/>
              <a:ea typeface="Comic Sans MS"/>
              <a:cs typeface="Comic Sans MS"/>
              <a:sym typeface="Comic Sans MS"/>
            </a:endParaRPr>
          </a:p>
          <a:p>
            <a:pPr indent="0" lvl="0" marL="0" marR="0" rtl="0" algn="l">
              <a:lnSpc>
                <a:spcPct val="100000"/>
              </a:lnSpc>
              <a:spcBef>
                <a:spcPts val="720"/>
              </a:spcBef>
              <a:spcAft>
                <a:spcPts val="0"/>
              </a:spcAft>
              <a:buNone/>
            </a:pPr>
            <a:r>
              <a:rPr lang="en-US" sz="3600" u="none">
                <a:solidFill>
                  <a:schemeClr val="dk1"/>
                </a:solidFill>
                <a:latin typeface="Comic Sans MS"/>
                <a:ea typeface="Comic Sans MS"/>
                <a:cs typeface="Comic Sans MS"/>
                <a:sym typeface="Comic Sans MS"/>
              </a:rPr>
              <a:t>        </a:t>
            </a:r>
            <a:r>
              <a:rPr lang="en-US" sz="3600" u="sng">
                <a:solidFill>
                  <a:schemeClr val="hlink"/>
                </a:solidFill>
                <a:latin typeface="Comic Sans MS"/>
                <a:ea typeface="Comic Sans MS"/>
                <a:cs typeface="Comic Sans MS"/>
                <a:sym typeface="Comic Sans MS"/>
                <a:hlinkClick r:id="rId4"/>
              </a:rPr>
              <a:t>jcervantes@ymcaoc.org</a:t>
            </a:r>
            <a:r>
              <a:rPr lang="en-US" sz="3600">
                <a:latin typeface="Comic Sans MS"/>
                <a:ea typeface="Comic Sans MS"/>
                <a:cs typeface="Comic Sans MS"/>
                <a:sym typeface="Comic Sans MS"/>
              </a:rPr>
              <a:t>  </a:t>
            </a:r>
            <a:endParaRPr sz="3600">
              <a:latin typeface="Comic Sans MS"/>
              <a:ea typeface="Comic Sans MS"/>
              <a:cs typeface="Comic Sans MS"/>
              <a:sym typeface="Comic Sans MS"/>
            </a:endParaRPr>
          </a:p>
          <a:p>
            <a:pPr indent="0" lvl="0" marL="457200" marR="0" rtl="0" algn="l">
              <a:lnSpc>
                <a:spcPct val="100000"/>
              </a:lnSpc>
              <a:spcBef>
                <a:spcPts val="720"/>
              </a:spcBef>
              <a:spcAft>
                <a:spcPts val="0"/>
              </a:spcAft>
              <a:buNone/>
            </a:pPr>
            <a:r>
              <a:rPr lang="en-US" sz="3600">
                <a:latin typeface="Comic Sans MS"/>
                <a:ea typeface="Comic Sans MS"/>
                <a:cs typeface="Comic Sans MS"/>
                <a:sym typeface="Comic Sans MS"/>
              </a:rPr>
              <a:t>     949-363-7089</a:t>
            </a:r>
            <a:endParaRPr sz="3600">
              <a:latin typeface="Comic Sans MS"/>
              <a:ea typeface="Comic Sans MS"/>
              <a:cs typeface="Comic Sans MS"/>
              <a:sym typeface="Comic Sans MS"/>
            </a:endParaRPr>
          </a:p>
          <a:p>
            <a:pPr indent="0" lvl="0" marL="457200" marR="0" rtl="0" algn="l">
              <a:lnSpc>
                <a:spcPct val="100000"/>
              </a:lnSpc>
              <a:spcBef>
                <a:spcPts val="720"/>
              </a:spcBef>
              <a:spcAft>
                <a:spcPts val="0"/>
              </a:spcAft>
              <a:buNone/>
            </a:pPr>
            <a:r>
              <a:rPr lang="en-US" sz="3600">
                <a:solidFill>
                  <a:srgbClr val="FF0000"/>
                </a:solidFill>
                <a:latin typeface="Verdana"/>
                <a:ea typeface="Verdana"/>
                <a:cs typeface="Verdana"/>
                <a:sym typeface="Verdana"/>
              </a:rPr>
              <a:t>  </a:t>
            </a:r>
            <a:endParaRPr sz="6200">
              <a:latin typeface="Comic Sans MS"/>
              <a:ea typeface="Comic Sans MS"/>
              <a:cs typeface="Comic Sans MS"/>
              <a:sym typeface="Comic Sans MS"/>
            </a:endParaRPr>
          </a:p>
          <a:p>
            <a:pPr indent="-114300" lvl="0" marL="342900" marR="0" rtl="0" algn="l">
              <a:lnSpc>
                <a:spcPct val="100000"/>
              </a:lnSpc>
              <a:spcBef>
                <a:spcPts val="720"/>
              </a:spcBef>
              <a:spcAft>
                <a:spcPts val="0"/>
              </a:spcAft>
              <a:buClr>
                <a:schemeClr val="dk1"/>
              </a:buClr>
              <a:buSzPts val="3600"/>
              <a:buFont typeface="Cambria"/>
              <a:buNone/>
            </a:pPr>
            <a:r>
              <a:t/>
            </a:r>
            <a:endParaRPr b="0" i="0" sz="3600" u="none">
              <a:solidFill>
                <a:schemeClr val="dk1"/>
              </a:solidFill>
              <a:latin typeface="Comic Sans MS"/>
              <a:ea typeface="Comic Sans MS"/>
              <a:cs typeface="Comic Sans MS"/>
              <a:sym typeface="Comic Sans MS"/>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5" name="Shape 1145"/>
        <p:cNvGrpSpPr/>
        <p:nvPr/>
      </p:nvGrpSpPr>
      <p:grpSpPr>
        <a:xfrm>
          <a:off x="0" y="0"/>
          <a:ext cx="0" cy="0"/>
          <a:chOff x="0" y="0"/>
          <a:chExt cx="0" cy="0"/>
        </a:xfrm>
      </p:grpSpPr>
      <p:sp>
        <p:nvSpPr>
          <p:cNvPr id="1146" name="Google Shape;1146;p94"/>
          <p:cNvSpPr txBox="1"/>
          <p:nvPr>
            <p:ph type="title"/>
          </p:nvPr>
        </p:nvSpPr>
        <p:spPr>
          <a:xfrm>
            <a:off x="938350" y="256900"/>
            <a:ext cx="6870600" cy="1066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5400"/>
              <a:buFont typeface="Comic Sans MS"/>
              <a:buNone/>
            </a:pPr>
            <a:r>
              <a:rPr b="1" i="0" lang="en-US" sz="5400" u="none">
                <a:solidFill>
                  <a:schemeClr val="dk1"/>
                </a:solidFill>
                <a:latin typeface="Comic Sans MS"/>
                <a:ea typeface="Comic Sans MS"/>
                <a:cs typeface="Comic Sans MS"/>
                <a:sym typeface="Comic Sans MS"/>
              </a:rPr>
              <a:t>Stay Informe</a:t>
            </a:r>
            <a:r>
              <a:rPr b="1" i="0" lang="en-US" sz="5400" u="none">
                <a:solidFill>
                  <a:schemeClr val="dk1"/>
                </a:solidFill>
                <a:latin typeface="Arial Rounded"/>
                <a:ea typeface="Arial Rounded"/>
                <a:cs typeface="Arial Rounded"/>
                <a:sym typeface="Arial Rounded"/>
              </a:rPr>
              <a:t>d</a:t>
            </a:r>
            <a:endParaRPr/>
          </a:p>
        </p:txBody>
      </p:sp>
      <p:sp>
        <p:nvSpPr>
          <p:cNvPr id="1147" name="Google Shape;1147;p94"/>
          <p:cNvSpPr txBox="1"/>
          <p:nvPr>
            <p:ph idx="1" type="body"/>
          </p:nvPr>
        </p:nvSpPr>
        <p:spPr>
          <a:xfrm>
            <a:off x="529050" y="1323700"/>
            <a:ext cx="8073000" cy="3746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200"/>
              <a:buFont typeface="Comic Sans MS"/>
              <a:buNone/>
            </a:pPr>
            <a:r>
              <a:rPr b="0" i="0" lang="en-US" sz="3200" u="none">
                <a:solidFill>
                  <a:schemeClr val="dk1"/>
                </a:solidFill>
                <a:latin typeface="Comic Sans MS"/>
                <a:ea typeface="Comic Sans MS"/>
                <a:cs typeface="Comic Sans MS"/>
                <a:sym typeface="Comic Sans MS"/>
              </a:rPr>
              <a:t>Bathgate Website </a:t>
            </a:r>
            <a:r>
              <a:rPr lang="en-US" u="sng">
                <a:solidFill>
                  <a:schemeClr val="hlink"/>
                </a:solidFill>
                <a:hlinkClick r:id="rId3"/>
              </a:rPr>
              <a:t>https://bathgate.capousd.org</a:t>
            </a:r>
            <a:r>
              <a:rPr lang="en-US"/>
              <a:t> </a:t>
            </a:r>
            <a:endParaRPr/>
          </a:p>
          <a:p>
            <a:pPr indent="0" lvl="0" marL="0" marR="0" rtl="0" algn="l">
              <a:lnSpc>
                <a:spcPct val="100000"/>
              </a:lnSpc>
              <a:spcBef>
                <a:spcPts val="640"/>
              </a:spcBef>
              <a:spcAft>
                <a:spcPts val="0"/>
              </a:spcAft>
              <a:buClr>
                <a:schemeClr val="dk1"/>
              </a:buClr>
              <a:buSzPts val="3200"/>
              <a:buFont typeface="Comic Sans MS"/>
              <a:buNone/>
            </a:pPr>
            <a:r>
              <a:rPr b="1" i="1" lang="en-US" sz="3200" u="none">
                <a:solidFill>
                  <a:schemeClr val="dk1"/>
                </a:solidFill>
                <a:latin typeface="Comic Sans MS"/>
                <a:ea typeface="Comic Sans MS"/>
                <a:cs typeface="Comic Sans MS"/>
                <a:sym typeface="Comic Sans MS"/>
              </a:rPr>
              <a:t>Sign-up for School Messenger TODAY!</a:t>
            </a:r>
            <a:endParaRPr/>
          </a:p>
          <a:p>
            <a:pPr indent="0" lvl="0" marL="0" marR="0" rtl="0" algn="l">
              <a:lnSpc>
                <a:spcPct val="100000"/>
              </a:lnSpc>
              <a:spcBef>
                <a:spcPts val="640"/>
              </a:spcBef>
              <a:spcAft>
                <a:spcPts val="0"/>
              </a:spcAft>
              <a:buClr>
                <a:schemeClr val="dk1"/>
              </a:buClr>
              <a:buSzPts val="3200"/>
              <a:buFont typeface="Comic Sans MS"/>
              <a:buNone/>
            </a:pPr>
            <a:r>
              <a:rPr b="0" i="0" lang="en-US" sz="3000" u="none">
                <a:solidFill>
                  <a:schemeClr val="dk1"/>
                </a:solidFill>
                <a:latin typeface="Comic Sans MS"/>
                <a:ea typeface="Comic Sans MS"/>
                <a:cs typeface="Comic Sans MS"/>
                <a:sym typeface="Comic Sans MS"/>
              </a:rPr>
              <a:t>Facebook  @bathgateblazers</a:t>
            </a:r>
            <a:endParaRPr sz="3000"/>
          </a:p>
          <a:p>
            <a:pPr indent="0" lvl="0" marL="0" marR="0" rtl="0" algn="l">
              <a:lnSpc>
                <a:spcPct val="100000"/>
              </a:lnSpc>
              <a:spcBef>
                <a:spcPts val="640"/>
              </a:spcBef>
              <a:spcAft>
                <a:spcPts val="0"/>
              </a:spcAft>
              <a:buClr>
                <a:schemeClr val="dk1"/>
              </a:buClr>
              <a:buSzPts val="3200"/>
              <a:buFont typeface="Comic Sans MS"/>
              <a:buNone/>
            </a:pPr>
            <a:r>
              <a:rPr b="0" i="0" lang="en-US" sz="3000" u="none">
                <a:solidFill>
                  <a:schemeClr val="dk1"/>
                </a:solidFill>
                <a:latin typeface="Comic Sans MS"/>
                <a:ea typeface="Comic Sans MS"/>
                <a:cs typeface="Comic Sans MS"/>
                <a:sym typeface="Comic Sans MS"/>
              </a:rPr>
              <a:t>Instagram @bathgateblazers</a:t>
            </a:r>
            <a:endParaRPr sz="3000"/>
          </a:p>
          <a:p>
            <a:pPr indent="0" lvl="0" marL="0" marR="0" rtl="0" algn="l">
              <a:lnSpc>
                <a:spcPct val="100000"/>
              </a:lnSpc>
              <a:spcBef>
                <a:spcPts val="640"/>
              </a:spcBef>
              <a:spcAft>
                <a:spcPts val="0"/>
              </a:spcAft>
              <a:buClr>
                <a:schemeClr val="dk1"/>
              </a:buClr>
              <a:buSzPts val="3200"/>
              <a:buFont typeface="Comic Sans MS"/>
              <a:buNone/>
            </a:pPr>
            <a:r>
              <a:rPr b="0" i="0" lang="en-US" sz="3000" u="none">
                <a:solidFill>
                  <a:schemeClr val="dk1"/>
                </a:solidFill>
                <a:latin typeface="Comic Sans MS"/>
                <a:ea typeface="Comic Sans MS"/>
                <a:cs typeface="Comic Sans MS"/>
                <a:sym typeface="Comic Sans MS"/>
              </a:rPr>
              <a:t>Twitter  @BathgateBlazers</a:t>
            </a:r>
            <a:endParaRPr b="0" i="0" sz="3000" u="none">
              <a:solidFill>
                <a:schemeClr val="dk1"/>
              </a:solidFill>
              <a:latin typeface="Comic Sans MS"/>
              <a:ea typeface="Comic Sans MS"/>
              <a:cs typeface="Comic Sans MS"/>
              <a:sym typeface="Comic Sans MS"/>
            </a:endParaRPr>
          </a:p>
          <a:p>
            <a:pPr indent="0" lvl="0" marL="0" marR="0" rtl="0" algn="l">
              <a:lnSpc>
                <a:spcPct val="100000"/>
              </a:lnSpc>
              <a:spcBef>
                <a:spcPts val="640"/>
              </a:spcBef>
              <a:spcAft>
                <a:spcPts val="0"/>
              </a:spcAft>
              <a:buClr>
                <a:schemeClr val="dk1"/>
              </a:buClr>
              <a:buSzPts val="3200"/>
              <a:buFont typeface="Comic Sans MS"/>
              <a:buNone/>
            </a:pPr>
            <a:r>
              <a:rPr lang="en-US" sz="3000">
                <a:latin typeface="Comic Sans MS"/>
                <a:ea typeface="Comic Sans MS"/>
                <a:cs typeface="Comic Sans MS"/>
                <a:sym typeface="Comic Sans MS"/>
              </a:rPr>
              <a:t>Threads @Bathgateblazers</a:t>
            </a:r>
            <a:endParaRPr sz="3000">
              <a:latin typeface="Comic Sans MS"/>
              <a:ea typeface="Comic Sans MS"/>
              <a:cs typeface="Comic Sans MS"/>
              <a:sym typeface="Comic Sans MS"/>
            </a:endParaRPr>
          </a:p>
          <a:p>
            <a:pPr indent="-139700" lvl="0" marL="342900" marR="0" rtl="0" algn="l">
              <a:lnSpc>
                <a:spcPct val="100000"/>
              </a:lnSpc>
              <a:spcBef>
                <a:spcPts val="640"/>
              </a:spcBef>
              <a:spcAft>
                <a:spcPts val="0"/>
              </a:spcAft>
              <a:buClr>
                <a:schemeClr val="dk1"/>
              </a:buClr>
              <a:buSzPts val="3200"/>
              <a:buFont typeface="Cambria"/>
              <a:buNone/>
            </a:pPr>
            <a:r>
              <a:t/>
            </a:r>
            <a:endParaRPr b="0" i="0" sz="3200" u="none">
              <a:solidFill>
                <a:schemeClr val="dk1"/>
              </a:solidFill>
              <a:latin typeface="Comic Sans MS"/>
              <a:ea typeface="Comic Sans MS"/>
              <a:cs typeface="Comic Sans MS"/>
              <a:sym typeface="Comic Sans M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95"/>
          <p:cNvSpPr txBox="1"/>
          <p:nvPr>
            <p:ph type="title"/>
          </p:nvPr>
        </p:nvSpPr>
        <p:spPr>
          <a:xfrm>
            <a:off x="703700" y="626700"/>
            <a:ext cx="6870600" cy="52464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100"/>
              <a:buNone/>
            </a:pPr>
            <a:r>
              <a:rPr lang="en-US" sz="2550">
                <a:solidFill>
                  <a:srgbClr val="202124"/>
                </a:solidFill>
                <a:highlight>
                  <a:srgbClr val="FFFFFF"/>
                </a:highlight>
                <a:latin typeface="Comic Sans MS"/>
                <a:ea typeface="Comic Sans MS"/>
                <a:cs typeface="Comic Sans MS"/>
                <a:sym typeface="Comic Sans MS"/>
              </a:rPr>
              <a:t>I believe the children are our future</a:t>
            </a:r>
            <a:endParaRPr sz="2550">
              <a:solidFill>
                <a:srgbClr val="202124"/>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Clr>
                <a:schemeClr val="dk1"/>
              </a:buClr>
              <a:buSzPts val="1100"/>
              <a:buFont typeface="Arial"/>
              <a:buNone/>
            </a:pPr>
            <a:r>
              <a:t/>
            </a:r>
            <a:endParaRPr sz="2550">
              <a:solidFill>
                <a:srgbClr val="202124"/>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SzPts val="1100"/>
              <a:buNone/>
            </a:pPr>
            <a:r>
              <a:rPr lang="en-US" sz="2550">
                <a:solidFill>
                  <a:srgbClr val="202124"/>
                </a:solidFill>
                <a:highlight>
                  <a:srgbClr val="FFFFFF"/>
                </a:highlight>
                <a:latin typeface="Comic Sans MS"/>
                <a:ea typeface="Comic Sans MS"/>
                <a:cs typeface="Comic Sans MS"/>
                <a:sym typeface="Comic Sans MS"/>
              </a:rPr>
              <a:t>Teach them well and let them lead the way</a:t>
            </a:r>
            <a:endParaRPr sz="2550">
              <a:solidFill>
                <a:srgbClr val="202124"/>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Clr>
                <a:schemeClr val="dk1"/>
              </a:buClr>
              <a:buSzPts val="1100"/>
              <a:buFont typeface="Arial"/>
              <a:buNone/>
            </a:pPr>
            <a:r>
              <a:t/>
            </a:r>
            <a:endParaRPr sz="2550">
              <a:solidFill>
                <a:srgbClr val="202124"/>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SzPts val="1100"/>
              <a:buNone/>
            </a:pPr>
            <a:r>
              <a:rPr lang="en-US" sz="2550">
                <a:solidFill>
                  <a:srgbClr val="202124"/>
                </a:solidFill>
                <a:highlight>
                  <a:srgbClr val="FFFFFF"/>
                </a:highlight>
                <a:latin typeface="Comic Sans MS"/>
                <a:ea typeface="Comic Sans MS"/>
                <a:cs typeface="Comic Sans MS"/>
                <a:sym typeface="Comic Sans MS"/>
              </a:rPr>
              <a:t>Show them all the beauty they possess inside</a:t>
            </a:r>
            <a:endParaRPr sz="2550">
              <a:solidFill>
                <a:srgbClr val="202124"/>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Clr>
                <a:schemeClr val="dk1"/>
              </a:buClr>
              <a:buSzPts val="1100"/>
              <a:buFont typeface="Arial"/>
              <a:buNone/>
            </a:pPr>
            <a:r>
              <a:t/>
            </a:r>
            <a:endParaRPr sz="2550">
              <a:solidFill>
                <a:srgbClr val="202124"/>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SzPts val="1100"/>
              <a:buNone/>
            </a:pPr>
            <a:r>
              <a:rPr lang="en-US" sz="2550">
                <a:solidFill>
                  <a:srgbClr val="202124"/>
                </a:solidFill>
                <a:highlight>
                  <a:srgbClr val="FFFFFF"/>
                </a:highlight>
                <a:latin typeface="Comic Sans MS"/>
                <a:ea typeface="Comic Sans MS"/>
                <a:cs typeface="Comic Sans MS"/>
                <a:sym typeface="Comic Sans MS"/>
              </a:rPr>
              <a:t>Give them a sense of pride to make it easier</a:t>
            </a:r>
            <a:endParaRPr sz="2550">
              <a:solidFill>
                <a:srgbClr val="202124"/>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Clr>
                <a:schemeClr val="dk1"/>
              </a:buClr>
              <a:buSzPts val="1100"/>
              <a:buFont typeface="Arial"/>
              <a:buNone/>
            </a:pPr>
            <a:r>
              <a:t/>
            </a:r>
            <a:endParaRPr sz="2550">
              <a:solidFill>
                <a:srgbClr val="202124"/>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SzPts val="1400"/>
              <a:buNone/>
            </a:pPr>
            <a:r>
              <a:rPr lang="en-US" sz="2550">
                <a:solidFill>
                  <a:srgbClr val="202124"/>
                </a:solidFill>
                <a:highlight>
                  <a:srgbClr val="FFFFFF"/>
                </a:highlight>
                <a:latin typeface="Comic Sans MS"/>
                <a:ea typeface="Comic Sans MS"/>
                <a:cs typeface="Comic Sans MS"/>
                <a:sym typeface="Comic Sans MS"/>
              </a:rPr>
              <a:t>Let the children's laughter remind us how we used to be</a:t>
            </a:r>
            <a:endParaRPr sz="2550">
              <a:solidFill>
                <a:srgbClr val="202124"/>
              </a:solidFill>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SzPts val="1400"/>
              <a:buNone/>
            </a:pPr>
            <a:r>
              <a:t/>
            </a:r>
            <a:endParaRPr sz="2550">
              <a:solidFill>
                <a:srgbClr val="202124"/>
              </a:solidFill>
              <a:highlight>
                <a:srgbClr val="FFFFFF"/>
              </a:highlight>
              <a:latin typeface="Comic Sans MS"/>
              <a:ea typeface="Comic Sans MS"/>
              <a:cs typeface="Comic Sans MS"/>
              <a:sym typeface="Comic Sans MS"/>
            </a:endParaRPr>
          </a:p>
          <a:p>
            <a:pPr indent="0" lvl="0" marL="0" rtl="0" algn="ctr">
              <a:lnSpc>
                <a:spcPct val="100000"/>
              </a:lnSpc>
              <a:spcBef>
                <a:spcPts val="0"/>
              </a:spcBef>
              <a:spcAft>
                <a:spcPts val="0"/>
              </a:spcAft>
              <a:buSzPts val="1400"/>
              <a:buNone/>
            </a:pPr>
            <a:r>
              <a:rPr lang="en-US" sz="1400">
                <a:highlight>
                  <a:srgbClr val="FFFFFF"/>
                </a:highlight>
                <a:latin typeface="Comic Sans MS"/>
                <a:ea typeface="Comic Sans MS"/>
                <a:cs typeface="Comic Sans MS"/>
                <a:sym typeface="Comic Sans MS"/>
              </a:rPr>
              <a:t>Linda Creed / Michael Masser</a:t>
            </a:r>
            <a:endParaRPr sz="1400">
              <a:highlight>
                <a:srgbClr val="FFFFFF"/>
              </a:highlight>
              <a:latin typeface="Comic Sans MS"/>
              <a:ea typeface="Comic Sans MS"/>
              <a:cs typeface="Comic Sans MS"/>
              <a:sym typeface="Comic Sans MS"/>
            </a:endParaRPr>
          </a:p>
          <a:p>
            <a:pPr indent="0" lvl="0" marL="0" rtl="0" algn="l">
              <a:lnSpc>
                <a:spcPct val="100000"/>
              </a:lnSpc>
              <a:spcBef>
                <a:spcPts val="0"/>
              </a:spcBef>
              <a:spcAft>
                <a:spcPts val="0"/>
              </a:spcAft>
              <a:buSzPts val="1400"/>
              <a:buNone/>
            </a:pPr>
            <a:r>
              <a:t/>
            </a:r>
            <a:endParaRPr sz="900">
              <a:solidFill>
                <a:srgbClr val="70757A"/>
              </a:solidFill>
              <a:highlight>
                <a:srgbClr val="FFFFFF"/>
              </a:highlight>
              <a:latin typeface="Roboto"/>
              <a:ea typeface="Roboto"/>
              <a:cs typeface="Roboto"/>
              <a:sym typeface="Roboto"/>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7" name="Shape 1157"/>
        <p:cNvGrpSpPr/>
        <p:nvPr/>
      </p:nvGrpSpPr>
      <p:grpSpPr>
        <a:xfrm>
          <a:off x="0" y="0"/>
          <a:ext cx="0" cy="0"/>
          <a:chOff x="0" y="0"/>
          <a:chExt cx="0" cy="0"/>
        </a:xfrm>
      </p:grpSpPr>
      <p:sp>
        <p:nvSpPr>
          <p:cNvPr id="1158" name="Google Shape;1158;p96"/>
          <p:cNvSpPr txBox="1"/>
          <p:nvPr>
            <p:ph type="title"/>
          </p:nvPr>
        </p:nvSpPr>
        <p:spPr>
          <a:xfrm>
            <a:off x="685800" y="1005050"/>
            <a:ext cx="6870600" cy="1204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t/>
            </a:r>
            <a:endParaRPr b="1" i="1">
              <a:latin typeface="Comic Sans MS"/>
              <a:ea typeface="Comic Sans MS"/>
              <a:cs typeface="Comic Sans MS"/>
              <a:sym typeface="Comic Sans MS"/>
            </a:endParaRPr>
          </a:p>
          <a:p>
            <a:pPr indent="0" lvl="0" marL="0" rtl="0" algn="ctr">
              <a:lnSpc>
                <a:spcPct val="100000"/>
              </a:lnSpc>
              <a:spcBef>
                <a:spcPts val="0"/>
              </a:spcBef>
              <a:spcAft>
                <a:spcPts val="0"/>
              </a:spcAft>
              <a:buClr>
                <a:schemeClr val="dk1"/>
              </a:buClr>
              <a:buSzPts val="4400"/>
              <a:buFont typeface="Comic Sans MS"/>
              <a:buNone/>
            </a:pPr>
            <a:r>
              <a:rPr b="1" i="1" lang="en-US" sz="4400" u="none">
                <a:solidFill>
                  <a:schemeClr val="dk1"/>
                </a:solidFill>
                <a:latin typeface="Comic Sans MS"/>
                <a:ea typeface="Comic Sans MS"/>
                <a:cs typeface="Comic Sans MS"/>
                <a:sym typeface="Comic Sans MS"/>
              </a:rPr>
              <a:t>Thank you for </a:t>
            </a:r>
            <a:r>
              <a:rPr b="1" i="1" lang="en-US">
                <a:latin typeface="Comic Sans MS"/>
                <a:ea typeface="Comic Sans MS"/>
                <a:cs typeface="Comic Sans MS"/>
                <a:sym typeface="Comic Sans MS"/>
              </a:rPr>
              <a:t>attending today’s meeting!</a:t>
            </a:r>
            <a:br>
              <a:rPr b="0" i="0" lang="en-US" sz="4400" u="none">
                <a:solidFill>
                  <a:schemeClr val="dk1"/>
                </a:solidFill>
                <a:latin typeface="Comic Sans MS"/>
                <a:ea typeface="Comic Sans MS"/>
                <a:cs typeface="Comic Sans MS"/>
                <a:sym typeface="Comic Sans MS"/>
              </a:rPr>
            </a:br>
            <a:endParaRPr/>
          </a:p>
        </p:txBody>
      </p:sp>
      <p:sp>
        <p:nvSpPr>
          <p:cNvPr id="1159" name="Google Shape;1159;p96"/>
          <p:cNvSpPr txBox="1"/>
          <p:nvPr>
            <p:ph idx="1" type="body"/>
          </p:nvPr>
        </p:nvSpPr>
        <p:spPr>
          <a:xfrm>
            <a:off x="685800" y="1828800"/>
            <a:ext cx="7696200" cy="3886200"/>
          </a:xfrm>
          <a:prstGeom prst="rect">
            <a:avLst/>
          </a:prstGeom>
          <a:noFill/>
          <a:ln>
            <a:noFill/>
          </a:ln>
        </p:spPr>
        <p:txBody>
          <a:bodyPr anchorCtr="0" anchor="t" bIns="45700" lIns="91425" spcFirstLastPara="1" rIns="91425" wrap="square" tIns="45700">
            <a:noAutofit/>
          </a:bodyPr>
          <a:lstStyle/>
          <a:p>
            <a:pPr indent="0" lvl="0" marL="457200" marR="0" rtl="0" algn="l">
              <a:lnSpc>
                <a:spcPct val="100000"/>
              </a:lnSpc>
              <a:spcBef>
                <a:spcPts val="720"/>
              </a:spcBef>
              <a:spcAft>
                <a:spcPts val="0"/>
              </a:spcAft>
              <a:buNone/>
            </a:pPr>
            <a:r>
              <a:t/>
            </a:r>
            <a:endParaRPr/>
          </a:p>
          <a:p>
            <a:pPr indent="-342900" lvl="0" marL="342900" marR="0" rtl="0" algn="ctr">
              <a:lnSpc>
                <a:spcPct val="100000"/>
              </a:lnSpc>
              <a:spcBef>
                <a:spcPts val="880"/>
              </a:spcBef>
              <a:spcAft>
                <a:spcPts val="0"/>
              </a:spcAft>
              <a:buClr>
                <a:schemeClr val="dk1"/>
              </a:buClr>
              <a:buSzPts val="4400"/>
              <a:buFont typeface="Comic Sans MS"/>
              <a:buNone/>
            </a:pPr>
            <a:r>
              <a:rPr b="1" i="1" lang="en-US" sz="6000" u="none">
                <a:solidFill>
                  <a:schemeClr val="dk1"/>
                </a:solidFill>
                <a:latin typeface="Comic Sans MS"/>
                <a:ea typeface="Comic Sans MS"/>
                <a:cs typeface="Comic Sans MS"/>
                <a:sym typeface="Comic Sans MS"/>
              </a:rPr>
              <a:t>Welcome to the </a:t>
            </a:r>
            <a:endParaRPr sz="4800"/>
          </a:p>
          <a:p>
            <a:pPr indent="-342900" lvl="0" marL="342900" marR="0" rtl="0" algn="ctr">
              <a:lnSpc>
                <a:spcPct val="100000"/>
              </a:lnSpc>
              <a:spcBef>
                <a:spcPts val="880"/>
              </a:spcBef>
              <a:spcAft>
                <a:spcPts val="0"/>
              </a:spcAft>
              <a:buClr>
                <a:schemeClr val="dk1"/>
              </a:buClr>
              <a:buSzPts val="4400"/>
              <a:buFont typeface="Comic Sans MS"/>
              <a:buNone/>
            </a:pPr>
            <a:r>
              <a:rPr b="1" i="1" lang="en-US" sz="6000" u="none">
                <a:solidFill>
                  <a:schemeClr val="dk1"/>
                </a:solidFill>
                <a:latin typeface="Comic Sans MS"/>
                <a:ea typeface="Comic Sans MS"/>
                <a:cs typeface="Comic Sans MS"/>
                <a:sym typeface="Comic Sans MS"/>
              </a:rPr>
              <a:t>Bathgate Family!!</a:t>
            </a:r>
            <a:endParaRPr sz="4800"/>
          </a:p>
        </p:txBody>
      </p:sp>
      <p:pic>
        <p:nvPicPr>
          <p:cNvPr id="1160" name="Google Shape;1160;p96"/>
          <p:cNvPicPr preferRelativeResize="0"/>
          <p:nvPr/>
        </p:nvPicPr>
        <p:blipFill rotWithShape="1">
          <a:blip r:embed="rId3">
            <a:alphaModFix/>
          </a:blip>
          <a:srcRect b="0" l="0" r="0" t="0"/>
          <a:stretch/>
        </p:blipFill>
        <p:spPr>
          <a:xfrm>
            <a:off x="6593378" y="4703618"/>
            <a:ext cx="2057400" cy="20574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9" name="Shape 899"/>
        <p:cNvGrpSpPr/>
        <p:nvPr/>
      </p:nvGrpSpPr>
      <p:grpSpPr>
        <a:xfrm>
          <a:off x="0" y="0"/>
          <a:ext cx="0" cy="0"/>
          <a:chOff x="0" y="0"/>
          <a:chExt cx="0" cy="0"/>
        </a:xfrm>
      </p:grpSpPr>
      <p:sp>
        <p:nvSpPr>
          <p:cNvPr id="900" name="Google Shape;900;p58"/>
          <p:cNvSpPr txBox="1"/>
          <p:nvPr>
            <p:ph type="title"/>
          </p:nvPr>
        </p:nvSpPr>
        <p:spPr>
          <a:xfrm>
            <a:off x="381000" y="381000"/>
            <a:ext cx="7924800" cy="9906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4400"/>
              <a:buFont typeface="Comic Sans MS"/>
              <a:buNone/>
            </a:pPr>
            <a:r>
              <a:rPr b="1" i="0" lang="en-US" sz="4400" u="none">
                <a:solidFill>
                  <a:schemeClr val="dk1"/>
                </a:solidFill>
                <a:latin typeface="Comic Sans MS"/>
                <a:ea typeface="Comic Sans MS"/>
                <a:cs typeface="Comic Sans MS"/>
                <a:sym typeface="Comic Sans MS"/>
              </a:rPr>
              <a:t>About Bathgate Elementary</a:t>
            </a:r>
            <a:endParaRPr/>
          </a:p>
        </p:txBody>
      </p:sp>
      <p:sp>
        <p:nvSpPr>
          <p:cNvPr id="901" name="Google Shape;901;p58"/>
          <p:cNvSpPr txBox="1"/>
          <p:nvPr>
            <p:ph idx="1" type="body"/>
          </p:nvPr>
        </p:nvSpPr>
        <p:spPr>
          <a:xfrm>
            <a:off x="762000" y="1611050"/>
            <a:ext cx="7772400" cy="4256400"/>
          </a:xfrm>
          <a:prstGeom prst="rect">
            <a:avLst/>
          </a:prstGeom>
          <a:noFill/>
          <a:ln>
            <a:noFill/>
          </a:ln>
        </p:spPr>
        <p:txBody>
          <a:bodyPr anchorCtr="0" anchor="t" bIns="45700" lIns="91425" spcFirstLastPara="1" rIns="91425" wrap="square" tIns="45700">
            <a:noAutofit/>
          </a:bodyPr>
          <a:lstStyle/>
          <a:p>
            <a:pPr indent="-412750" lvl="0" marL="457200" rtl="0" algn="l">
              <a:spcBef>
                <a:spcPts val="560"/>
              </a:spcBef>
              <a:spcAft>
                <a:spcPts val="0"/>
              </a:spcAft>
              <a:buSzPts val="2900"/>
              <a:buFont typeface="Comic Sans MS"/>
              <a:buChar char="•"/>
            </a:pPr>
            <a:r>
              <a:rPr lang="en-US" sz="2900">
                <a:latin typeface="Comic Sans MS"/>
                <a:ea typeface="Comic Sans MS"/>
                <a:cs typeface="Comic Sans MS"/>
                <a:sym typeface="Comic Sans MS"/>
              </a:rPr>
              <a:t>1:1 Chromebooks for all students</a:t>
            </a:r>
            <a:endParaRPr sz="3300"/>
          </a:p>
          <a:p>
            <a:pPr indent="-412750" lvl="0" marL="457200" rtl="0" algn="l">
              <a:spcBef>
                <a:spcPts val="560"/>
              </a:spcBef>
              <a:spcAft>
                <a:spcPts val="0"/>
              </a:spcAft>
              <a:buSzPts val="2900"/>
              <a:buFont typeface="Comic Sans MS"/>
              <a:buChar char="•"/>
            </a:pPr>
            <a:r>
              <a:rPr lang="en-US" sz="2900">
                <a:latin typeface="Comic Sans MS"/>
                <a:ea typeface="Comic Sans MS"/>
                <a:cs typeface="Comic Sans MS"/>
                <a:sym typeface="Comic Sans MS"/>
              </a:rPr>
              <a:t>At least 8 i-Pads in every kindergarten class</a:t>
            </a:r>
            <a:endParaRPr sz="3300"/>
          </a:p>
          <a:p>
            <a:pPr indent="-412750" lvl="0" marL="457200" rtl="0" algn="l">
              <a:spcBef>
                <a:spcPts val="560"/>
              </a:spcBef>
              <a:spcAft>
                <a:spcPts val="0"/>
              </a:spcAft>
              <a:buSzPts val="2900"/>
              <a:buFont typeface="Comic Sans MS"/>
              <a:buChar char="•"/>
            </a:pPr>
            <a:r>
              <a:rPr lang="en-US" sz="2900">
                <a:latin typeface="Comic Sans MS"/>
                <a:ea typeface="Comic Sans MS"/>
                <a:cs typeface="Comic Sans MS"/>
                <a:sym typeface="Comic Sans MS"/>
              </a:rPr>
              <a:t>Part time LVN and part-time library tech</a:t>
            </a:r>
            <a:endParaRPr sz="3300"/>
          </a:p>
          <a:p>
            <a:pPr indent="-412750" lvl="0" marL="457200" rtl="0" algn="l">
              <a:spcBef>
                <a:spcPts val="560"/>
              </a:spcBef>
              <a:spcAft>
                <a:spcPts val="0"/>
              </a:spcAft>
              <a:buSzPts val="2900"/>
              <a:buFont typeface="Comic Sans MS"/>
              <a:buChar char="•"/>
            </a:pPr>
            <a:r>
              <a:rPr lang="en-US" sz="2900">
                <a:latin typeface="Comic Sans MS"/>
                <a:ea typeface="Comic Sans MS"/>
                <a:cs typeface="Comic Sans MS"/>
                <a:sym typeface="Comic Sans MS"/>
              </a:rPr>
              <a:t>After school YMCA program and Kid’s Factory</a:t>
            </a:r>
            <a:endParaRPr sz="3300"/>
          </a:p>
          <a:p>
            <a:pPr indent="-412750" lvl="0" marL="457200" rtl="0" algn="l">
              <a:spcBef>
                <a:spcPts val="560"/>
              </a:spcBef>
              <a:spcAft>
                <a:spcPts val="0"/>
              </a:spcAft>
              <a:buSzPts val="2900"/>
              <a:buFont typeface="Comic Sans MS"/>
              <a:buChar char="•"/>
            </a:pPr>
            <a:r>
              <a:rPr lang="en-US" sz="2900">
                <a:latin typeface="Comic Sans MS"/>
                <a:ea typeface="Comic Sans MS"/>
                <a:cs typeface="Comic Sans MS"/>
                <a:sym typeface="Comic Sans MS"/>
              </a:rPr>
              <a:t>Saddleback College After School Classes</a:t>
            </a:r>
            <a:endParaRPr sz="2900">
              <a:latin typeface="Comic Sans MS"/>
              <a:ea typeface="Comic Sans MS"/>
              <a:cs typeface="Comic Sans MS"/>
              <a:sym typeface="Comic Sans M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5" name="Shape 905"/>
        <p:cNvGrpSpPr/>
        <p:nvPr/>
      </p:nvGrpSpPr>
      <p:grpSpPr>
        <a:xfrm>
          <a:off x="0" y="0"/>
          <a:ext cx="0" cy="0"/>
          <a:chOff x="0" y="0"/>
          <a:chExt cx="0" cy="0"/>
        </a:xfrm>
      </p:grpSpPr>
      <p:sp>
        <p:nvSpPr>
          <p:cNvPr id="906" name="Google Shape;906;p59"/>
          <p:cNvSpPr txBox="1"/>
          <p:nvPr>
            <p:ph type="title"/>
          </p:nvPr>
        </p:nvSpPr>
        <p:spPr>
          <a:xfrm>
            <a:off x="685800" y="152400"/>
            <a:ext cx="6870600" cy="12591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omic Sans MS"/>
              <a:buNone/>
            </a:pPr>
            <a:r>
              <a:rPr b="1" lang="en-US" sz="3600">
                <a:latin typeface="Comic Sans MS"/>
                <a:ea typeface="Comic Sans MS"/>
                <a:cs typeface="Comic Sans MS"/>
                <a:sym typeface="Comic Sans MS"/>
              </a:rPr>
              <a:t>Meet our AMAZING Kindergarten Teachers!</a:t>
            </a:r>
            <a:endParaRPr/>
          </a:p>
        </p:txBody>
      </p:sp>
      <p:sp>
        <p:nvSpPr>
          <p:cNvPr id="907" name="Google Shape;907;p59"/>
          <p:cNvSpPr txBox="1"/>
          <p:nvPr>
            <p:ph idx="1" type="body"/>
          </p:nvPr>
        </p:nvSpPr>
        <p:spPr>
          <a:xfrm>
            <a:off x="685800" y="1611550"/>
            <a:ext cx="7696200" cy="4530300"/>
          </a:xfrm>
          <a:prstGeom prst="rect">
            <a:avLst/>
          </a:prstGeom>
          <a:noFill/>
          <a:ln>
            <a:noFill/>
          </a:ln>
        </p:spPr>
        <p:txBody>
          <a:bodyPr anchorCtr="0" anchor="t" bIns="45700" lIns="91425" spcFirstLastPara="1" rIns="91425" wrap="square" tIns="45700">
            <a:noAutofit/>
          </a:bodyPr>
          <a:lstStyle/>
          <a:p>
            <a:pPr indent="0" lvl="0" marL="0" rtl="0" algn="l">
              <a:spcBef>
                <a:spcPts val="480"/>
              </a:spcBef>
              <a:spcAft>
                <a:spcPts val="0"/>
              </a:spcAft>
              <a:buNone/>
            </a:pPr>
            <a:r>
              <a:rPr lang="en-US" sz="2600">
                <a:latin typeface="Comic Sans MS"/>
                <a:ea typeface="Comic Sans MS"/>
                <a:cs typeface="Comic Sans MS"/>
                <a:sym typeface="Comic Sans MS"/>
              </a:rPr>
              <a:t>Michele Doane/Christy Peterson</a:t>
            </a:r>
            <a:endParaRPr sz="2600">
              <a:latin typeface="Comic Sans MS"/>
              <a:ea typeface="Comic Sans MS"/>
              <a:cs typeface="Comic Sans MS"/>
              <a:sym typeface="Comic Sans MS"/>
            </a:endParaRPr>
          </a:p>
          <a:p>
            <a:pPr indent="0" lvl="0" marL="0" rtl="0" algn="l">
              <a:spcBef>
                <a:spcPts val="480"/>
              </a:spcBef>
              <a:spcAft>
                <a:spcPts val="0"/>
              </a:spcAft>
              <a:buClr>
                <a:schemeClr val="dk1"/>
              </a:buClr>
              <a:buSzPts val="1100"/>
              <a:buFont typeface="Arial"/>
              <a:buNone/>
            </a:pPr>
            <a:r>
              <a:rPr lang="en-US" sz="2600">
                <a:latin typeface="Comic Sans MS"/>
                <a:ea typeface="Comic Sans MS"/>
                <a:cs typeface="Comic Sans MS"/>
                <a:sym typeface="Comic Sans MS"/>
              </a:rPr>
              <a:t>Tiffany Gilstrap</a:t>
            </a:r>
            <a:endParaRPr sz="2600">
              <a:latin typeface="Comic Sans MS"/>
              <a:ea typeface="Comic Sans MS"/>
              <a:cs typeface="Comic Sans MS"/>
              <a:sym typeface="Comic Sans MS"/>
            </a:endParaRPr>
          </a:p>
          <a:p>
            <a:pPr indent="0" lvl="0" marL="0" rtl="0" algn="l">
              <a:spcBef>
                <a:spcPts val="480"/>
              </a:spcBef>
              <a:spcAft>
                <a:spcPts val="0"/>
              </a:spcAft>
              <a:buClr>
                <a:schemeClr val="dk1"/>
              </a:buClr>
              <a:buSzPts val="1100"/>
              <a:buFont typeface="Arial"/>
              <a:buNone/>
            </a:pPr>
            <a:r>
              <a:rPr lang="en-US" sz="2600">
                <a:latin typeface="Comic Sans MS"/>
                <a:ea typeface="Comic Sans MS"/>
                <a:cs typeface="Comic Sans MS"/>
                <a:sym typeface="Comic Sans MS"/>
              </a:rPr>
              <a:t>Lanett Gaffney</a:t>
            </a:r>
            <a:endParaRPr sz="2600">
              <a:latin typeface="Comic Sans MS"/>
              <a:ea typeface="Comic Sans MS"/>
              <a:cs typeface="Comic Sans MS"/>
              <a:sym typeface="Comic Sans MS"/>
            </a:endParaRPr>
          </a:p>
          <a:p>
            <a:pPr indent="0" lvl="0" marL="0" rtl="0" algn="l">
              <a:spcBef>
                <a:spcPts val="480"/>
              </a:spcBef>
              <a:spcAft>
                <a:spcPts val="0"/>
              </a:spcAft>
              <a:buClr>
                <a:schemeClr val="dk1"/>
              </a:buClr>
              <a:buSzPts val="1100"/>
              <a:buFont typeface="Arial"/>
              <a:buNone/>
            </a:pPr>
            <a:r>
              <a:rPr lang="en-US" sz="2600">
                <a:latin typeface="Comic Sans MS"/>
                <a:ea typeface="Comic Sans MS"/>
                <a:cs typeface="Comic Sans MS"/>
                <a:sym typeface="Comic Sans MS"/>
              </a:rPr>
              <a:t>Kim Bauer - TK</a:t>
            </a:r>
            <a:endParaRPr sz="2600">
              <a:latin typeface="Comic Sans MS"/>
              <a:ea typeface="Comic Sans MS"/>
              <a:cs typeface="Comic Sans MS"/>
              <a:sym typeface="Comic Sans MS"/>
            </a:endParaRPr>
          </a:p>
          <a:p>
            <a:pPr indent="0" lvl="0" marL="0" rtl="0" algn="l">
              <a:spcBef>
                <a:spcPts val="480"/>
              </a:spcBef>
              <a:spcAft>
                <a:spcPts val="0"/>
              </a:spcAft>
              <a:buClr>
                <a:schemeClr val="dk1"/>
              </a:buClr>
              <a:buSzPts val="1100"/>
              <a:buFont typeface="Arial"/>
              <a:buNone/>
            </a:pPr>
            <a:r>
              <a:t/>
            </a:r>
            <a:endParaRPr sz="2600">
              <a:latin typeface="Comic Sans MS"/>
              <a:ea typeface="Comic Sans MS"/>
              <a:cs typeface="Comic Sans MS"/>
              <a:sym typeface="Comic Sans MS"/>
            </a:endParaRPr>
          </a:p>
          <a:p>
            <a:pPr indent="0" lvl="0" marL="0" rtl="0" algn="l">
              <a:spcBef>
                <a:spcPts val="480"/>
              </a:spcBef>
              <a:spcAft>
                <a:spcPts val="0"/>
              </a:spcAft>
              <a:buClr>
                <a:schemeClr val="dk1"/>
              </a:buClr>
              <a:buSzPts val="1100"/>
              <a:buFont typeface="Arial"/>
              <a:buNone/>
            </a:pPr>
            <a:r>
              <a:t/>
            </a:r>
            <a:endParaRPr sz="2600">
              <a:latin typeface="Comic Sans MS"/>
              <a:ea typeface="Comic Sans MS"/>
              <a:cs typeface="Comic Sans MS"/>
              <a:sym typeface="Comic Sans MS"/>
            </a:endParaRPr>
          </a:p>
          <a:p>
            <a:pPr indent="0" lvl="0" marL="0" rtl="0" algn="l">
              <a:spcBef>
                <a:spcPts val="480"/>
              </a:spcBef>
              <a:spcAft>
                <a:spcPts val="0"/>
              </a:spcAft>
              <a:buClr>
                <a:schemeClr val="dk1"/>
              </a:buClr>
              <a:buSzPts val="1100"/>
              <a:buFont typeface="Arial"/>
              <a:buNone/>
            </a:pPr>
            <a:r>
              <a:rPr lang="en-US" sz="2600">
                <a:latin typeface="Comic Sans MS"/>
                <a:ea typeface="Comic Sans MS"/>
                <a:cs typeface="Comic Sans MS"/>
                <a:sym typeface="Comic Sans MS"/>
              </a:rPr>
              <a:t>Minh Nguyen</a:t>
            </a:r>
            <a:endParaRPr sz="2600">
              <a:latin typeface="Comic Sans MS"/>
              <a:ea typeface="Comic Sans MS"/>
              <a:cs typeface="Comic Sans MS"/>
              <a:sym typeface="Comic Sans MS"/>
            </a:endParaRPr>
          </a:p>
          <a:p>
            <a:pPr indent="0" lvl="0" marL="0" rtl="0" algn="l">
              <a:spcBef>
                <a:spcPts val="480"/>
              </a:spcBef>
              <a:spcAft>
                <a:spcPts val="0"/>
              </a:spcAft>
              <a:buNone/>
            </a:pPr>
            <a:r>
              <a:t/>
            </a:r>
            <a:endParaRPr sz="2400">
              <a:latin typeface="Comic Sans MS"/>
              <a:ea typeface="Comic Sans MS"/>
              <a:cs typeface="Comic Sans MS"/>
              <a:sym typeface="Comic Sans MS"/>
            </a:endParaRPr>
          </a:p>
          <a:p>
            <a:pPr indent="0" lvl="0" marL="342900" marR="0" rtl="0" algn="l">
              <a:lnSpc>
                <a:spcPct val="100000"/>
              </a:lnSpc>
              <a:spcBef>
                <a:spcPts val="480"/>
              </a:spcBef>
              <a:spcAft>
                <a:spcPts val="0"/>
              </a:spcAft>
              <a:buSzPts val="1800"/>
              <a:buNone/>
            </a:pPr>
            <a:r>
              <a:rPr lang="en-US" sz="2400">
                <a:latin typeface="Comic Sans MS"/>
                <a:ea typeface="Comic Sans MS"/>
                <a:cs typeface="Comic Sans MS"/>
                <a:sym typeface="Comic Sans MS"/>
              </a:rPr>
              <a:t>                           </a:t>
            </a:r>
            <a:endParaRPr sz="2400">
              <a:latin typeface="Comic Sans MS"/>
              <a:ea typeface="Comic Sans MS"/>
              <a:cs typeface="Comic Sans MS"/>
              <a:sym typeface="Comic Sans MS"/>
            </a:endParaRPr>
          </a:p>
          <a:p>
            <a:pPr indent="0" lvl="0" marL="342900" marR="0" rtl="0" algn="l">
              <a:lnSpc>
                <a:spcPct val="100000"/>
              </a:lnSpc>
              <a:spcBef>
                <a:spcPts val="480"/>
              </a:spcBef>
              <a:spcAft>
                <a:spcPts val="0"/>
              </a:spcAft>
              <a:buSzPts val="1800"/>
              <a:buNone/>
            </a:pPr>
            <a:r>
              <a:t/>
            </a:r>
            <a:endParaRPr sz="2400">
              <a:latin typeface="Comic Sans MS"/>
              <a:ea typeface="Comic Sans MS"/>
              <a:cs typeface="Comic Sans MS"/>
              <a:sym typeface="Comic Sans MS"/>
            </a:endParaRPr>
          </a:p>
          <a:p>
            <a:pPr indent="-190500" lvl="0" marL="342900" marR="0" rtl="0" algn="l">
              <a:lnSpc>
                <a:spcPct val="100000"/>
              </a:lnSpc>
              <a:spcBef>
                <a:spcPts val="480"/>
              </a:spcBef>
              <a:spcAft>
                <a:spcPts val="0"/>
              </a:spcAft>
              <a:buClr>
                <a:schemeClr val="dk1"/>
              </a:buClr>
              <a:buSzPts val="2400"/>
              <a:buFont typeface="Cambria"/>
              <a:buNone/>
            </a:pPr>
            <a:r>
              <a:t/>
            </a:r>
            <a:endParaRPr b="0" i="0" sz="2400" u="none">
              <a:solidFill>
                <a:schemeClr val="dk1"/>
              </a:solidFill>
              <a:latin typeface="Comic Sans MS"/>
              <a:ea typeface="Comic Sans MS"/>
              <a:cs typeface="Comic Sans MS"/>
              <a:sym typeface="Comic Sans MS"/>
            </a:endParaRPr>
          </a:p>
        </p:txBody>
      </p:sp>
      <p:pic>
        <p:nvPicPr>
          <p:cNvPr id="908" name="Google Shape;908;p59"/>
          <p:cNvPicPr preferRelativeResize="0"/>
          <p:nvPr/>
        </p:nvPicPr>
        <p:blipFill>
          <a:blip r:embed="rId3">
            <a:alphaModFix/>
          </a:blip>
          <a:stretch>
            <a:fillRect/>
          </a:stretch>
        </p:blipFill>
        <p:spPr>
          <a:xfrm>
            <a:off x="3569300" y="2318825"/>
            <a:ext cx="2089073" cy="1566801"/>
          </a:xfrm>
          <a:prstGeom prst="rect">
            <a:avLst/>
          </a:prstGeom>
          <a:noFill/>
          <a:ln>
            <a:noFill/>
          </a:ln>
        </p:spPr>
      </p:pic>
      <p:pic>
        <p:nvPicPr>
          <p:cNvPr id="909" name="Google Shape;909;p59"/>
          <p:cNvPicPr preferRelativeResize="0"/>
          <p:nvPr/>
        </p:nvPicPr>
        <p:blipFill>
          <a:blip r:embed="rId4">
            <a:alphaModFix/>
          </a:blip>
          <a:stretch>
            <a:fillRect/>
          </a:stretch>
        </p:blipFill>
        <p:spPr>
          <a:xfrm>
            <a:off x="3962826" y="3966198"/>
            <a:ext cx="1032950" cy="1408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sp>
        <p:nvSpPr>
          <p:cNvPr id="915" name="Google Shape;915;p60"/>
          <p:cNvSpPr txBox="1"/>
          <p:nvPr>
            <p:ph type="title"/>
          </p:nvPr>
        </p:nvSpPr>
        <p:spPr>
          <a:xfrm>
            <a:off x="685800" y="152400"/>
            <a:ext cx="6870600" cy="1177800"/>
          </a:xfrm>
          <a:prstGeom prst="rect">
            <a:avLst/>
          </a:prstGeom>
          <a:noFill/>
          <a:ln>
            <a:noFill/>
          </a:ln>
        </p:spPr>
        <p:txBody>
          <a:bodyPr anchorCtr="0" anchor="b" bIns="45700" lIns="91425" spcFirstLastPara="1" rIns="91425" wrap="square" tIns="45700">
            <a:noAutofit/>
          </a:bodyPr>
          <a:lstStyle/>
          <a:p>
            <a:pPr indent="0" lvl="0" marL="0" rtl="0" algn="ctr">
              <a:lnSpc>
                <a:spcPct val="100000"/>
              </a:lnSpc>
              <a:spcBef>
                <a:spcPts val="0"/>
              </a:spcBef>
              <a:spcAft>
                <a:spcPts val="0"/>
              </a:spcAft>
              <a:buClr>
                <a:schemeClr val="dk1"/>
              </a:buClr>
              <a:buSzPts val="3600"/>
              <a:buFont typeface="Comic Sans MS"/>
              <a:buNone/>
            </a:pPr>
            <a:r>
              <a:rPr b="1" lang="en-US" sz="3600">
                <a:latin typeface="Comic Sans MS"/>
                <a:ea typeface="Comic Sans MS"/>
                <a:cs typeface="Comic Sans MS"/>
                <a:sym typeface="Comic Sans MS"/>
              </a:rPr>
              <a:t>New People in Your Child’s Life will Include:</a:t>
            </a:r>
            <a:endParaRPr/>
          </a:p>
        </p:txBody>
      </p:sp>
      <p:sp>
        <p:nvSpPr>
          <p:cNvPr id="916" name="Google Shape;916;p60"/>
          <p:cNvSpPr txBox="1"/>
          <p:nvPr>
            <p:ph idx="1" type="body"/>
          </p:nvPr>
        </p:nvSpPr>
        <p:spPr>
          <a:xfrm>
            <a:off x="685800" y="1522350"/>
            <a:ext cx="7696200" cy="5335500"/>
          </a:xfrm>
          <a:prstGeom prst="rect">
            <a:avLst/>
          </a:prstGeom>
          <a:noFill/>
          <a:ln>
            <a:noFill/>
          </a:ln>
        </p:spPr>
        <p:txBody>
          <a:bodyPr anchorCtr="0" anchor="t" bIns="45700" lIns="91425" spcFirstLastPara="1" rIns="91425" wrap="square" tIns="45700">
            <a:noAutofit/>
          </a:bodyPr>
          <a:lstStyle/>
          <a:p>
            <a:pPr indent="0" lvl="0" marL="342900" rtl="0" algn="l">
              <a:lnSpc>
                <a:spcPct val="100000"/>
              </a:lnSpc>
              <a:spcBef>
                <a:spcPts val="0"/>
              </a:spcBef>
              <a:spcAft>
                <a:spcPts val="0"/>
              </a:spcAft>
              <a:buSzPts val="1800"/>
              <a:buNone/>
            </a:pPr>
            <a:r>
              <a:t/>
            </a:r>
            <a:endParaRPr sz="2400">
              <a:latin typeface="Comic Sans MS"/>
              <a:ea typeface="Comic Sans MS"/>
              <a:cs typeface="Comic Sans MS"/>
              <a:sym typeface="Comic Sans MS"/>
            </a:endParaRPr>
          </a:p>
          <a:p>
            <a:pPr indent="0" lvl="0" marL="3086100" rtl="0" algn="l">
              <a:spcBef>
                <a:spcPts val="0"/>
              </a:spcBef>
              <a:spcAft>
                <a:spcPts val="0"/>
              </a:spcAft>
              <a:buNone/>
            </a:pPr>
            <a:r>
              <a:rPr lang="en-US" sz="2600">
                <a:latin typeface="Comic Sans MS"/>
                <a:ea typeface="Comic Sans MS"/>
                <a:cs typeface="Comic Sans MS"/>
                <a:sym typeface="Comic Sans MS"/>
              </a:rPr>
              <a:t>Natalie Odebunmi, Principal,  </a:t>
            </a:r>
            <a:endParaRPr sz="2600">
              <a:latin typeface="Comic Sans MS"/>
              <a:ea typeface="Comic Sans MS"/>
              <a:cs typeface="Comic Sans MS"/>
              <a:sym typeface="Comic Sans MS"/>
            </a:endParaRPr>
          </a:p>
          <a:p>
            <a:pPr indent="0" lvl="0" marL="3086100" rtl="0" algn="l">
              <a:spcBef>
                <a:spcPts val="0"/>
              </a:spcBef>
              <a:spcAft>
                <a:spcPts val="0"/>
              </a:spcAft>
              <a:buNone/>
            </a:pPr>
            <a:r>
              <a:rPr lang="en-US" sz="2600">
                <a:latin typeface="Comic Sans MS"/>
                <a:ea typeface="Comic Sans MS"/>
                <a:cs typeface="Comic Sans MS"/>
                <a:sym typeface="Comic Sans MS"/>
              </a:rPr>
              <a:t>   </a:t>
            </a:r>
            <a:r>
              <a:rPr lang="en-US" sz="2000" u="sng">
                <a:solidFill>
                  <a:schemeClr val="hlink"/>
                </a:solidFill>
                <a:latin typeface="Comic Sans MS"/>
                <a:ea typeface="Comic Sans MS"/>
                <a:cs typeface="Comic Sans MS"/>
                <a:sym typeface="Comic Sans MS"/>
                <a:hlinkClick r:id="rId3"/>
              </a:rPr>
              <a:t>njwestodebunmi@capousd.org</a:t>
            </a:r>
            <a:endParaRPr sz="2000">
              <a:latin typeface="Comic Sans MS"/>
              <a:ea typeface="Comic Sans MS"/>
              <a:cs typeface="Comic Sans MS"/>
              <a:sym typeface="Comic Sans MS"/>
            </a:endParaRPr>
          </a:p>
          <a:p>
            <a:pPr indent="0" lvl="0" marL="3086100" rtl="0" algn="l">
              <a:spcBef>
                <a:spcPts val="0"/>
              </a:spcBef>
              <a:spcAft>
                <a:spcPts val="0"/>
              </a:spcAft>
              <a:buNone/>
            </a:pPr>
            <a:r>
              <a:t/>
            </a:r>
            <a:endParaRPr sz="2000">
              <a:latin typeface="Comic Sans MS"/>
              <a:ea typeface="Comic Sans MS"/>
              <a:cs typeface="Comic Sans MS"/>
              <a:sym typeface="Comic Sans MS"/>
            </a:endParaRPr>
          </a:p>
          <a:p>
            <a:pPr indent="0" lvl="0" marL="0" rtl="0" algn="l">
              <a:spcBef>
                <a:spcPts val="0"/>
              </a:spcBef>
              <a:spcAft>
                <a:spcPts val="0"/>
              </a:spcAft>
              <a:buNone/>
            </a:pPr>
            <a:r>
              <a:t/>
            </a:r>
            <a:endParaRPr sz="2000">
              <a:latin typeface="Comic Sans MS"/>
              <a:ea typeface="Comic Sans MS"/>
              <a:cs typeface="Comic Sans MS"/>
              <a:sym typeface="Comic Sans MS"/>
            </a:endParaRPr>
          </a:p>
          <a:p>
            <a:pPr indent="0" lvl="0" marL="3086100" rtl="0" algn="l">
              <a:spcBef>
                <a:spcPts val="0"/>
              </a:spcBef>
              <a:spcAft>
                <a:spcPts val="0"/>
              </a:spcAft>
              <a:buNone/>
            </a:pPr>
            <a:r>
              <a:t/>
            </a:r>
            <a:endParaRPr sz="2600">
              <a:latin typeface="Comic Sans MS"/>
              <a:ea typeface="Comic Sans MS"/>
              <a:cs typeface="Comic Sans MS"/>
              <a:sym typeface="Comic Sans MS"/>
            </a:endParaRPr>
          </a:p>
          <a:p>
            <a:pPr indent="0" lvl="0" marL="3086100" rtl="0" algn="l">
              <a:spcBef>
                <a:spcPts val="0"/>
              </a:spcBef>
              <a:spcAft>
                <a:spcPts val="0"/>
              </a:spcAft>
              <a:buNone/>
            </a:pPr>
            <a:r>
              <a:t/>
            </a:r>
            <a:endParaRPr sz="2600">
              <a:latin typeface="Comic Sans MS"/>
              <a:ea typeface="Comic Sans MS"/>
              <a:cs typeface="Comic Sans MS"/>
              <a:sym typeface="Comic Sans MS"/>
            </a:endParaRPr>
          </a:p>
          <a:p>
            <a:pPr indent="0" lvl="0" marL="3086100" rtl="0" algn="l">
              <a:spcBef>
                <a:spcPts val="0"/>
              </a:spcBef>
              <a:spcAft>
                <a:spcPts val="0"/>
              </a:spcAft>
              <a:buNone/>
            </a:pPr>
            <a:r>
              <a:t/>
            </a:r>
            <a:endParaRPr sz="2600">
              <a:latin typeface="Comic Sans MS"/>
              <a:ea typeface="Comic Sans MS"/>
              <a:cs typeface="Comic Sans MS"/>
              <a:sym typeface="Comic Sans MS"/>
            </a:endParaRPr>
          </a:p>
          <a:p>
            <a:pPr indent="0" lvl="0" marL="342900" rtl="0" algn="l">
              <a:spcBef>
                <a:spcPts val="0"/>
              </a:spcBef>
              <a:spcAft>
                <a:spcPts val="0"/>
              </a:spcAft>
              <a:buClr>
                <a:schemeClr val="dk1"/>
              </a:buClr>
              <a:buSzPts val="1100"/>
              <a:buFont typeface="Arial"/>
              <a:buNone/>
            </a:pPr>
            <a:r>
              <a:t/>
            </a:r>
            <a:endParaRPr sz="2000">
              <a:latin typeface="Comic Sans MS"/>
              <a:ea typeface="Comic Sans MS"/>
              <a:cs typeface="Comic Sans MS"/>
              <a:sym typeface="Comic Sans MS"/>
            </a:endParaRPr>
          </a:p>
          <a:p>
            <a:pPr indent="0" lvl="0" marL="3086100" rtl="0" algn="l">
              <a:spcBef>
                <a:spcPts val="0"/>
              </a:spcBef>
              <a:spcAft>
                <a:spcPts val="0"/>
              </a:spcAft>
              <a:buNone/>
            </a:pPr>
            <a:r>
              <a:t/>
            </a:r>
            <a:endParaRPr sz="2000">
              <a:latin typeface="Comic Sans MS"/>
              <a:ea typeface="Comic Sans MS"/>
              <a:cs typeface="Comic Sans MS"/>
              <a:sym typeface="Comic Sans MS"/>
            </a:endParaRPr>
          </a:p>
          <a:p>
            <a:pPr indent="0" lvl="0" marL="0" rtl="0" algn="l">
              <a:spcBef>
                <a:spcPts val="0"/>
              </a:spcBef>
              <a:spcAft>
                <a:spcPts val="0"/>
              </a:spcAft>
              <a:buNone/>
            </a:pPr>
            <a:r>
              <a:t/>
            </a:r>
            <a:endParaRPr sz="2000">
              <a:latin typeface="Comic Sans MS"/>
              <a:ea typeface="Comic Sans MS"/>
              <a:cs typeface="Comic Sans MS"/>
              <a:sym typeface="Comic Sans MS"/>
            </a:endParaRPr>
          </a:p>
          <a:p>
            <a:pPr indent="0" lvl="0" marL="3086100" rtl="0" algn="l">
              <a:spcBef>
                <a:spcPts val="0"/>
              </a:spcBef>
              <a:spcAft>
                <a:spcPts val="0"/>
              </a:spcAft>
              <a:buNone/>
            </a:pPr>
            <a:r>
              <a:t/>
            </a:r>
            <a:endParaRPr sz="2000">
              <a:latin typeface="Comic Sans MS"/>
              <a:ea typeface="Comic Sans MS"/>
              <a:cs typeface="Comic Sans MS"/>
              <a:sym typeface="Comic Sans MS"/>
            </a:endParaRPr>
          </a:p>
          <a:p>
            <a:pPr indent="457200" lvl="0" marL="2286000" rtl="0" algn="l">
              <a:spcBef>
                <a:spcPts val="0"/>
              </a:spcBef>
              <a:spcAft>
                <a:spcPts val="0"/>
              </a:spcAft>
              <a:buNone/>
            </a:pPr>
            <a:r>
              <a:rPr lang="en-US" sz="2200">
                <a:latin typeface="Comic Sans MS"/>
                <a:ea typeface="Comic Sans MS"/>
                <a:cs typeface="Comic Sans MS"/>
                <a:sym typeface="Comic Sans MS"/>
              </a:rPr>
              <a:t>Pete Butler, Assistant Principal,</a:t>
            </a:r>
            <a:endParaRPr sz="2200">
              <a:latin typeface="Comic Sans MS"/>
              <a:ea typeface="Comic Sans MS"/>
              <a:cs typeface="Comic Sans MS"/>
              <a:sym typeface="Comic Sans MS"/>
            </a:endParaRPr>
          </a:p>
          <a:p>
            <a:pPr indent="457200" lvl="0" marL="1828800" rtl="0" algn="l">
              <a:spcBef>
                <a:spcPts val="0"/>
              </a:spcBef>
              <a:spcAft>
                <a:spcPts val="0"/>
              </a:spcAft>
              <a:buNone/>
            </a:pPr>
            <a:r>
              <a:rPr lang="en-US" sz="2200">
                <a:latin typeface="Comic Sans MS"/>
                <a:ea typeface="Comic Sans MS"/>
                <a:cs typeface="Comic Sans MS"/>
                <a:sym typeface="Comic Sans MS"/>
              </a:rPr>
              <a:t>         </a:t>
            </a:r>
            <a:r>
              <a:rPr lang="en-US" sz="2200" u="sng">
                <a:solidFill>
                  <a:schemeClr val="hlink"/>
                </a:solidFill>
                <a:latin typeface="Comic Sans MS"/>
                <a:ea typeface="Comic Sans MS"/>
                <a:cs typeface="Comic Sans MS"/>
                <a:sym typeface="Comic Sans MS"/>
                <a:hlinkClick r:id="rId4"/>
              </a:rPr>
              <a:t>Pjbutler@capousd.org</a:t>
            </a:r>
            <a:r>
              <a:rPr lang="en-US" sz="2200">
                <a:latin typeface="Comic Sans MS"/>
                <a:ea typeface="Comic Sans MS"/>
                <a:cs typeface="Comic Sans MS"/>
                <a:sym typeface="Comic Sans MS"/>
              </a:rPr>
              <a:t>  </a:t>
            </a:r>
            <a:endParaRPr sz="2200">
              <a:latin typeface="Comic Sans MS"/>
              <a:ea typeface="Comic Sans MS"/>
              <a:cs typeface="Comic Sans MS"/>
              <a:sym typeface="Comic Sans MS"/>
            </a:endParaRPr>
          </a:p>
          <a:p>
            <a:pPr indent="457200" lvl="0" marL="1828800" rtl="0" algn="l">
              <a:spcBef>
                <a:spcPts val="0"/>
              </a:spcBef>
              <a:spcAft>
                <a:spcPts val="0"/>
              </a:spcAft>
              <a:buNone/>
            </a:pPr>
            <a:r>
              <a:t/>
            </a:r>
            <a:endParaRPr sz="2200">
              <a:latin typeface="Comic Sans MS"/>
              <a:ea typeface="Comic Sans MS"/>
              <a:cs typeface="Comic Sans MS"/>
              <a:sym typeface="Comic Sans MS"/>
            </a:endParaRPr>
          </a:p>
          <a:p>
            <a:pPr indent="0" lvl="0" marL="0" rtl="0" algn="l">
              <a:spcBef>
                <a:spcPts val="0"/>
              </a:spcBef>
              <a:spcAft>
                <a:spcPts val="0"/>
              </a:spcAft>
              <a:buNone/>
            </a:pPr>
            <a:r>
              <a:t/>
            </a:r>
            <a:endParaRPr sz="2000">
              <a:latin typeface="Comic Sans MS"/>
              <a:ea typeface="Comic Sans MS"/>
              <a:cs typeface="Comic Sans MS"/>
              <a:sym typeface="Comic Sans MS"/>
            </a:endParaRPr>
          </a:p>
          <a:p>
            <a:pPr indent="0" lvl="0" marL="342900" rtl="0" algn="l">
              <a:spcBef>
                <a:spcPts val="0"/>
              </a:spcBef>
              <a:spcAft>
                <a:spcPts val="0"/>
              </a:spcAft>
              <a:buClr>
                <a:schemeClr val="dk1"/>
              </a:buClr>
              <a:buSzPts val="1100"/>
              <a:buFont typeface="Arial"/>
              <a:buNone/>
            </a:pPr>
            <a:r>
              <a:t/>
            </a:r>
            <a:endParaRPr sz="2000">
              <a:latin typeface="Comic Sans MS"/>
              <a:ea typeface="Comic Sans MS"/>
              <a:cs typeface="Comic Sans MS"/>
              <a:sym typeface="Comic Sans MS"/>
            </a:endParaRPr>
          </a:p>
          <a:p>
            <a:pPr indent="0" lvl="0" marL="342900" rtl="0" algn="l">
              <a:spcBef>
                <a:spcPts val="0"/>
              </a:spcBef>
              <a:spcAft>
                <a:spcPts val="0"/>
              </a:spcAft>
              <a:buNone/>
            </a:pPr>
            <a:r>
              <a:t/>
            </a:r>
            <a:endParaRPr/>
          </a:p>
        </p:txBody>
      </p:sp>
      <p:pic>
        <p:nvPicPr>
          <p:cNvPr id="917" name="Google Shape;917;p60"/>
          <p:cNvPicPr preferRelativeResize="0"/>
          <p:nvPr/>
        </p:nvPicPr>
        <p:blipFill>
          <a:blip r:embed="rId5">
            <a:alphaModFix/>
          </a:blip>
          <a:stretch>
            <a:fillRect/>
          </a:stretch>
        </p:blipFill>
        <p:spPr>
          <a:xfrm>
            <a:off x="5049500" y="3079825"/>
            <a:ext cx="1935625" cy="2642650"/>
          </a:xfrm>
          <a:prstGeom prst="rect">
            <a:avLst/>
          </a:prstGeom>
          <a:noFill/>
          <a:ln>
            <a:noFill/>
          </a:ln>
        </p:spPr>
      </p:pic>
      <p:pic>
        <p:nvPicPr>
          <p:cNvPr id="918" name="Google Shape;918;p60"/>
          <p:cNvPicPr preferRelativeResize="0"/>
          <p:nvPr/>
        </p:nvPicPr>
        <p:blipFill>
          <a:blip r:embed="rId6">
            <a:alphaModFix/>
          </a:blip>
          <a:stretch>
            <a:fillRect/>
          </a:stretch>
        </p:blipFill>
        <p:spPr>
          <a:xfrm>
            <a:off x="1358375" y="1889100"/>
            <a:ext cx="2034825" cy="27780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3" name="Shape 923"/>
        <p:cNvGrpSpPr/>
        <p:nvPr/>
      </p:nvGrpSpPr>
      <p:grpSpPr>
        <a:xfrm>
          <a:off x="0" y="0"/>
          <a:ext cx="0" cy="0"/>
          <a:chOff x="0" y="0"/>
          <a:chExt cx="0" cy="0"/>
        </a:xfrm>
      </p:grpSpPr>
      <p:sp>
        <p:nvSpPr>
          <p:cNvPr id="924" name="Google Shape;924;p61"/>
          <p:cNvSpPr txBox="1"/>
          <p:nvPr>
            <p:ph type="title"/>
          </p:nvPr>
        </p:nvSpPr>
        <p:spPr>
          <a:xfrm>
            <a:off x="685800" y="59875"/>
            <a:ext cx="6870600" cy="10668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a:p>
            <a:pPr indent="0" lvl="0" marL="0" rtl="0" algn="ctr">
              <a:spcBef>
                <a:spcPts val="0"/>
              </a:spcBef>
              <a:spcAft>
                <a:spcPts val="0"/>
              </a:spcAft>
              <a:buNone/>
            </a:pPr>
            <a:r>
              <a:t/>
            </a:r>
            <a:endParaRPr/>
          </a:p>
        </p:txBody>
      </p:sp>
      <p:sp>
        <p:nvSpPr>
          <p:cNvPr id="925" name="Google Shape;925;p61"/>
          <p:cNvSpPr txBox="1"/>
          <p:nvPr>
            <p:ph idx="1" type="body"/>
          </p:nvPr>
        </p:nvSpPr>
        <p:spPr>
          <a:xfrm>
            <a:off x="685800" y="610225"/>
            <a:ext cx="7696200" cy="4876200"/>
          </a:xfrm>
          <a:prstGeom prst="rect">
            <a:avLst/>
          </a:prstGeom>
        </p:spPr>
        <p:txBody>
          <a:bodyPr anchorCtr="0" anchor="t" bIns="45700" lIns="91425" spcFirstLastPara="1" rIns="91425" wrap="square" tIns="45700">
            <a:noAutofit/>
          </a:bodyPr>
          <a:lstStyle/>
          <a:p>
            <a:pPr indent="457200" lvl="0" marL="0" rtl="0" algn="l">
              <a:spcBef>
                <a:spcPts val="0"/>
              </a:spcBef>
              <a:spcAft>
                <a:spcPts val="0"/>
              </a:spcAft>
              <a:buNone/>
            </a:pPr>
            <a:r>
              <a:rPr lang="en-US" sz="2000">
                <a:latin typeface="Comic Sans MS"/>
                <a:ea typeface="Comic Sans MS"/>
                <a:cs typeface="Comic Sans MS"/>
                <a:sym typeface="Comic Sans MS"/>
              </a:rPr>
              <a:t>                         </a:t>
            </a:r>
            <a:r>
              <a:rPr lang="en-US" sz="2500">
                <a:latin typeface="Comic Sans MS"/>
                <a:ea typeface="Comic Sans MS"/>
                <a:cs typeface="Comic Sans MS"/>
                <a:sym typeface="Comic Sans MS"/>
              </a:rPr>
              <a:t> </a:t>
            </a:r>
            <a:endParaRPr sz="2500">
              <a:latin typeface="Comic Sans MS"/>
              <a:ea typeface="Comic Sans MS"/>
              <a:cs typeface="Comic Sans MS"/>
              <a:sym typeface="Comic Sans MS"/>
            </a:endParaRPr>
          </a:p>
          <a:p>
            <a:pPr indent="457200" lvl="0" marL="1828800" rtl="0" algn="l">
              <a:spcBef>
                <a:spcPts val="0"/>
              </a:spcBef>
              <a:spcAft>
                <a:spcPts val="0"/>
              </a:spcAft>
              <a:buNone/>
            </a:pPr>
            <a:r>
              <a:t/>
            </a:r>
            <a:endParaRPr sz="2500">
              <a:latin typeface="Comic Sans MS"/>
              <a:ea typeface="Comic Sans MS"/>
              <a:cs typeface="Comic Sans MS"/>
              <a:sym typeface="Comic Sans MS"/>
            </a:endParaRPr>
          </a:p>
          <a:p>
            <a:pPr indent="457200" lvl="0" marL="1828800" rtl="0" algn="l">
              <a:spcBef>
                <a:spcPts val="0"/>
              </a:spcBef>
              <a:spcAft>
                <a:spcPts val="0"/>
              </a:spcAft>
              <a:buNone/>
            </a:pPr>
            <a:r>
              <a:rPr lang="en-US" sz="2600">
                <a:latin typeface="Comic Sans MS"/>
                <a:ea typeface="Comic Sans MS"/>
                <a:cs typeface="Comic Sans MS"/>
                <a:sym typeface="Comic Sans MS"/>
              </a:rPr>
              <a:t>Jane Egertson, Office Manager, </a:t>
            </a:r>
            <a:endParaRPr sz="2600"/>
          </a:p>
          <a:p>
            <a:pPr indent="457200" lvl="0" marL="0" rtl="0" algn="l">
              <a:spcBef>
                <a:spcPts val="0"/>
              </a:spcBef>
              <a:spcAft>
                <a:spcPts val="0"/>
              </a:spcAft>
              <a:buNone/>
            </a:pPr>
            <a:r>
              <a:rPr lang="en-US" sz="2600"/>
              <a:t>					</a:t>
            </a:r>
            <a:r>
              <a:rPr lang="en-US" sz="2600" u="sng">
                <a:solidFill>
                  <a:schemeClr val="hlink"/>
                </a:solidFill>
                <a:hlinkClick r:id="rId3"/>
              </a:rPr>
              <a:t>jwegertson@capousd.org</a:t>
            </a:r>
            <a:endParaRPr sz="2600"/>
          </a:p>
          <a:p>
            <a:pPr indent="457200" lvl="0" marL="0" rtl="0" algn="l">
              <a:spcBef>
                <a:spcPts val="0"/>
              </a:spcBef>
              <a:spcAft>
                <a:spcPts val="0"/>
              </a:spcAft>
              <a:buNone/>
            </a:pPr>
            <a:r>
              <a:t/>
            </a:r>
            <a:endParaRPr sz="2000"/>
          </a:p>
          <a:p>
            <a:pPr indent="457200" lvl="0" marL="0" rtl="0" algn="l">
              <a:spcBef>
                <a:spcPts val="0"/>
              </a:spcBef>
              <a:spcAft>
                <a:spcPts val="0"/>
              </a:spcAft>
              <a:buNone/>
            </a:pPr>
            <a:r>
              <a:t/>
            </a:r>
            <a:endParaRPr sz="2000"/>
          </a:p>
          <a:p>
            <a:pPr indent="457200" lvl="0" marL="0" rtl="0" algn="l">
              <a:spcBef>
                <a:spcPts val="0"/>
              </a:spcBef>
              <a:spcAft>
                <a:spcPts val="0"/>
              </a:spcAft>
              <a:buNone/>
            </a:pPr>
            <a:r>
              <a:t/>
            </a:r>
            <a:endParaRPr sz="2000"/>
          </a:p>
          <a:p>
            <a:pPr indent="457200" lvl="0" marL="0" rtl="0" algn="l">
              <a:spcBef>
                <a:spcPts val="0"/>
              </a:spcBef>
              <a:spcAft>
                <a:spcPts val="0"/>
              </a:spcAft>
              <a:buNone/>
            </a:pPr>
            <a:r>
              <a:t/>
            </a:r>
            <a:endParaRPr sz="2000"/>
          </a:p>
          <a:p>
            <a:pPr indent="457200" lvl="0" marL="0" rtl="0" algn="l">
              <a:spcBef>
                <a:spcPts val="0"/>
              </a:spcBef>
              <a:spcAft>
                <a:spcPts val="0"/>
              </a:spcAft>
              <a:buNone/>
            </a:pPr>
            <a:r>
              <a:t/>
            </a:r>
            <a:endParaRPr sz="2000"/>
          </a:p>
          <a:p>
            <a:pPr indent="457200" lvl="0" marL="0" rtl="0" algn="l">
              <a:spcBef>
                <a:spcPts val="0"/>
              </a:spcBef>
              <a:spcAft>
                <a:spcPts val="0"/>
              </a:spcAft>
              <a:buNone/>
            </a:pPr>
            <a:r>
              <a:t/>
            </a:r>
            <a:endParaRPr sz="2000"/>
          </a:p>
          <a:p>
            <a:pPr indent="0" lvl="0" marL="0" rtl="0" algn="l">
              <a:spcBef>
                <a:spcPts val="480"/>
              </a:spcBef>
              <a:spcAft>
                <a:spcPts val="0"/>
              </a:spcAft>
              <a:buNone/>
            </a:pPr>
            <a:r>
              <a:t/>
            </a:r>
            <a:endParaRPr sz="2000">
              <a:latin typeface="Comic Sans MS"/>
              <a:ea typeface="Comic Sans MS"/>
              <a:cs typeface="Comic Sans MS"/>
              <a:sym typeface="Comic Sans MS"/>
            </a:endParaRPr>
          </a:p>
          <a:p>
            <a:pPr indent="0" lvl="0" marL="0" rtl="0" algn="l">
              <a:spcBef>
                <a:spcPts val="480"/>
              </a:spcBef>
              <a:spcAft>
                <a:spcPts val="0"/>
              </a:spcAft>
              <a:buNone/>
            </a:pPr>
            <a:r>
              <a:rPr lang="en-US" sz="2600">
                <a:latin typeface="Comic Sans MS"/>
                <a:ea typeface="Comic Sans MS"/>
                <a:cs typeface="Comic Sans MS"/>
                <a:sym typeface="Comic Sans MS"/>
              </a:rPr>
              <a:t>Jenny Clark, School Clerk, </a:t>
            </a:r>
            <a:endParaRPr sz="2600">
              <a:latin typeface="Comic Sans MS"/>
              <a:ea typeface="Comic Sans MS"/>
              <a:cs typeface="Comic Sans MS"/>
              <a:sym typeface="Comic Sans MS"/>
            </a:endParaRPr>
          </a:p>
          <a:p>
            <a:pPr indent="0" lvl="0" marL="0" rtl="0" algn="l">
              <a:spcBef>
                <a:spcPts val="480"/>
              </a:spcBef>
              <a:spcAft>
                <a:spcPts val="0"/>
              </a:spcAft>
              <a:buNone/>
            </a:pPr>
            <a:r>
              <a:rPr lang="en-US" sz="2600" u="sng">
                <a:solidFill>
                  <a:schemeClr val="hlink"/>
                </a:solidFill>
                <a:hlinkClick r:id="rId4"/>
              </a:rPr>
              <a:t>jhclark@capousd.org</a:t>
            </a:r>
            <a:r>
              <a:rPr lang="en-US" sz="2600"/>
              <a:t> </a:t>
            </a:r>
            <a:endParaRPr sz="2600"/>
          </a:p>
          <a:p>
            <a:pPr indent="0" lvl="0" marL="342900" rtl="0" algn="l">
              <a:spcBef>
                <a:spcPts val="480"/>
              </a:spcBef>
              <a:spcAft>
                <a:spcPts val="0"/>
              </a:spcAft>
              <a:buClr>
                <a:schemeClr val="dk1"/>
              </a:buClr>
              <a:buSzPts val="1100"/>
              <a:buFont typeface="Arial"/>
              <a:buNone/>
            </a:pPr>
            <a:r>
              <a:t/>
            </a:r>
            <a:endParaRPr sz="2000"/>
          </a:p>
          <a:p>
            <a:pPr indent="0" lvl="0" marL="0" rtl="0" algn="l">
              <a:spcBef>
                <a:spcPts val="480"/>
              </a:spcBef>
              <a:spcAft>
                <a:spcPts val="0"/>
              </a:spcAft>
              <a:buNone/>
            </a:pPr>
            <a:r>
              <a:t/>
            </a:r>
            <a:endParaRPr/>
          </a:p>
        </p:txBody>
      </p:sp>
      <p:sp>
        <p:nvSpPr>
          <p:cNvPr id="926" name="Google Shape;926;p61"/>
          <p:cNvSpPr txBox="1"/>
          <p:nvPr/>
        </p:nvSpPr>
        <p:spPr>
          <a:xfrm>
            <a:off x="3507425" y="687225"/>
            <a:ext cx="7334100" cy="85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Cambria"/>
              <a:ea typeface="Cambria"/>
              <a:cs typeface="Cambria"/>
              <a:sym typeface="Cambria"/>
            </a:endParaRPr>
          </a:p>
        </p:txBody>
      </p:sp>
      <p:sp>
        <p:nvSpPr>
          <p:cNvPr id="927" name="Google Shape;927;p61"/>
          <p:cNvSpPr txBox="1"/>
          <p:nvPr/>
        </p:nvSpPr>
        <p:spPr>
          <a:xfrm>
            <a:off x="456250" y="176800"/>
            <a:ext cx="7998600" cy="69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US" sz="3300">
                <a:latin typeface="Bree Serif"/>
                <a:ea typeface="Bree Serif"/>
                <a:cs typeface="Bree Serif"/>
                <a:sym typeface="Bree Serif"/>
              </a:rPr>
              <a:t>Meet Our Amazing Office Staff...</a:t>
            </a:r>
            <a:endParaRPr sz="3300">
              <a:latin typeface="Bree Serif"/>
              <a:ea typeface="Bree Serif"/>
              <a:cs typeface="Bree Serif"/>
              <a:sym typeface="Bree Serif"/>
            </a:endParaRPr>
          </a:p>
        </p:txBody>
      </p:sp>
      <p:pic>
        <p:nvPicPr>
          <p:cNvPr id="928" name="Google Shape;928;p61"/>
          <p:cNvPicPr preferRelativeResize="0"/>
          <p:nvPr/>
        </p:nvPicPr>
        <p:blipFill>
          <a:blip r:embed="rId5">
            <a:alphaModFix/>
          </a:blip>
          <a:stretch>
            <a:fillRect/>
          </a:stretch>
        </p:blipFill>
        <p:spPr>
          <a:xfrm>
            <a:off x="227350" y="1031074"/>
            <a:ext cx="2243675" cy="3063251"/>
          </a:xfrm>
          <a:prstGeom prst="rect">
            <a:avLst/>
          </a:prstGeom>
          <a:noFill/>
          <a:ln>
            <a:noFill/>
          </a:ln>
        </p:spPr>
      </p:pic>
      <p:pic>
        <p:nvPicPr>
          <p:cNvPr id="929" name="Google Shape;929;p61"/>
          <p:cNvPicPr preferRelativeResize="0"/>
          <p:nvPr/>
        </p:nvPicPr>
        <p:blipFill>
          <a:blip r:embed="rId6">
            <a:alphaModFix/>
          </a:blip>
          <a:stretch>
            <a:fillRect/>
          </a:stretch>
        </p:blipFill>
        <p:spPr>
          <a:xfrm>
            <a:off x="5031575" y="3251700"/>
            <a:ext cx="2243675" cy="30632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4" name="Shape 934"/>
        <p:cNvGrpSpPr/>
        <p:nvPr/>
      </p:nvGrpSpPr>
      <p:grpSpPr>
        <a:xfrm>
          <a:off x="0" y="0"/>
          <a:ext cx="0" cy="0"/>
          <a:chOff x="0" y="0"/>
          <a:chExt cx="0" cy="0"/>
        </a:xfrm>
      </p:grpSpPr>
      <p:sp>
        <p:nvSpPr>
          <p:cNvPr id="935" name="Google Shape;935;p62"/>
          <p:cNvSpPr txBox="1"/>
          <p:nvPr>
            <p:ph type="title"/>
          </p:nvPr>
        </p:nvSpPr>
        <p:spPr>
          <a:xfrm>
            <a:off x="1086150" y="1133325"/>
            <a:ext cx="6971700" cy="1469100"/>
          </a:xfrm>
          <a:prstGeom prst="rect">
            <a:avLst/>
          </a:prstGeom>
        </p:spPr>
        <p:txBody>
          <a:bodyPr anchorCtr="0" anchor="b" bIns="45700" lIns="91425" spcFirstLastPara="1" rIns="91425" wrap="square" tIns="45700">
            <a:noAutofit/>
          </a:bodyPr>
          <a:lstStyle/>
          <a:p>
            <a:pPr indent="457200" lvl="0" marL="2286000" rtl="0" algn="l">
              <a:spcBef>
                <a:spcPts val="480"/>
              </a:spcBef>
              <a:spcAft>
                <a:spcPts val="0"/>
              </a:spcAft>
              <a:buNone/>
            </a:pPr>
            <a:r>
              <a:rPr lang="en-US" sz="2500">
                <a:latin typeface="Comic Sans MS"/>
                <a:ea typeface="Comic Sans MS"/>
                <a:cs typeface="Comic Sans MS"/>
                <a:sym typeface="Comic Sans MS"/>
              </a:rPr>
              <a:t>LVN</a:t>
            </a:r>
            <a:endParaRPr sz="2500">
              <a:latin typeface="Comic Sans MS"/>
              <a:ea typeface="Comic Sans MS"/>
              <a:cs typeface="Comic Sans MS"/>
              <a:sym typeface="Comic Sans MS"/>
            </a:endParaRPr>
          </a:p>
          <a:p>
            <a:pPr indent="0" lvl="0" marL="2743200" rtl="0" algn="l">
              <a:spcBef>
                <a:spcPts val="480"/>
              </a:spcBef>
              <a:spcAft>
                <a:spcPts val="0"/>
              </a:spcAft>
              <a:buNone/>
            </a:pPr>
            <a:r>
              <a:rPr lang="en-US" sz="2500">
                <a:latin typeface="Comic Sans MS"/>
                <a:ea typeface="Comic Sans MS"/>
                <a:cs typeface="Comic Sans MS"/>
                <a:sym typeface="Comic Sans MS"/>
              </a:rPr>
              <a:t>Sunshine Emerick</a:t>
            </a:r>
            <a:r>
              <a:rPr lang="en-US" sz="2500">
                <a:latin typeface="Comic Sans MS"/>
                <a:ea typeface="Comic Sans MS"/>
                <a:cs typeface="Comic Sans MS"/>
                <a:sym typeface="Comic Sans MS"/>
              </a:rPr>
              <a:t>                               </a:t>
            </a:r>
            <a:r>
              <a:rPr lang="en-US" sz="2500" u="sng">
                <a:solidFill>
                  <a:schemeClr val="hlink"/>
                </a:solidFill>
                <a:latin typeface="Cambria"/>
                <a:ea typeface="Cambria"/>
                <a:cs typeface="Cambria"/>
                <a:sym typeface="Cambria"/>
                <a:hlinkClick r:id="rId3"/>
              </a:rPr>
              <a:t>SUEMERICK@capousd.org</a:t>
            </a:r>
            <a:r>
              <a:rPr lang="en-US" sz="2500">
                <a:latin typeface="Cambria"/>
                <a:ea typeface="Cambria"/>
                <a:cs typeface="Cambria"/>
                <a:sym typeface="Cambria"/>
              </a:rPr>
              <a:t>  </a:t>
            </a:r>
            <a:endParaRPr sz="4900"/>
          </a:p>
        </p:txBody>
      </p:sp>
      <p:sp>
        <p:nvSpPr>
          <p:cNvPr id="936" name="Google Shape;936;p62"/>
          <p:cNvSpPr txBox="1"/>
          <p:nvPr>
            <p:ph idx="1" type="body"/>
          </p:nvPr>
        </p:nvSpPr>
        <p:spPr>
          <a:xfrm>
            <a:off x="635250" y="2602425"/>
            <a:ext cx="6971700" cy="3657600"/>
          </a:xfrm>
          <a:prstGeom prst="rect">
            <a:avLst/>
          </a:prstGeom>
        </p:spPr>
        <p:txBody>
          <a:bodyPr anchorCtr="0" anchor="t" bIns="45700" lIns="91425" spcFirstLastPara="1" rIns="91425" wrap="square" tIns="45700">
            <a:noAutofit/>
          </a:bodyPr>
          <a:lstStyle/>
          <a:p>
            <a:pPr indent="0" lvl="0" marL="342900" rtl="0" algn="l">
              <a:spcBef>
                <a:spcPts val="480"/>
              </a:spcBef>
              <a:spcAft>
                <a:spcPts val="0"/>
              </a:spcAft>
              <a:buNone/>
            </a:pPr>
            <a:r>
              <a:rPr lang="en-US" sz="2000">
                <a:latin typeface="Comic Sans MS"/>
                <a:ea typeface="Comic Sans MS"/>
                <a:cs typeface="Comic Sans MS"/>
                <a:sym typeface="Comic Sans MS"/>
              </a:rPr>
              <a:t> </a:t>
            </a:r>
            <a:endParaRPr sz="2000">
              <a:latin typeface="Comic Sans MS"/>
              <a:ea typeface="Comic Sans MS"/>
              <a:cs typeface="Comic Sans MS"/>
              <a:sym typeface="Comic Sans MS"/>
            </a:endParaRPr>
          </a:p>
          <a:p>
            <a:pPr indent="0" lvl="0" marL="342900" rtl="0" algn="l">
              <a:spcBef>
                <a:spcPts val="480"/>
              </a:spcBef>
              <a:spcAft>
                <a:spcPts val="0"/>
              </a:spcAft>
              <a:buNone/>
            </a:pPr>
            <a:r>
              <a:t/>
            </a:r>
            <a:endParaRPr sz="2000">
              <a:latin typeface="Comic Sans MS"/>
              <a:ea typeface="Comic Sans MS"/>
              <a:cs typeface="Comic Sans MS"/>
              <a:sym typeface="Comic Sans MS"/>
            </a:endParaRPr>
          </a:p>
          <a:p>
            <a:pPr indent="0" lvl="0" marL="342900" rtl="0" algn="l">
              <a:spcBef>
                <a:spcPts val="480"/>
              </a:spcBef>
              <a:spcAft>
                <a:spcPts val="0"/>
              </a:spcAft>
              <a:buNone/>
            </a:pPr>
            <a:r>
              <a:t/>
            </a:r>
            <a:endParaRPr sz="2000">
              <a:latin typeface="Comic Sans MS"/>
              <a:ea typeface="Comic Sans MS"/>
              <a:cs typeface="Comic Sans MS"/>
              <a:sym typeface="Comic Sans MS"/>
            </a:endParaRPr>
          </a:p>
          <a:p>
            <a:pPr indent="0" lvl="0" marL="0" rtl="0" algn="l">
              <a:spcBef>
                <a:spcPts val="480"/>
              </a:spcBef>
              <a:spcAft>
                <a:spcPts val="0"/>
              </a:spcAft>
              <a:buNone/>
            </a:pPr>
            <a:r>
              <a:rPr lang="en-US" sz="2300">
                <a:latin typeface="Comic Sans MS"/>
                <a:ea typeface="Comic Sans MS"/>
                <a:cs typeface="Comic Sans MS"/>
                <a:sym typeface="Comic Sans MS"/>
              </a:rPr>
              <a:t>Bilingual Community Liaison</a:t>
            </a:r>
            <a:endParaRPr sz="1800">
              <a:latin typeface="Comic Sans MS"/>
              <a:ea typeface="Comic Sans MS"/>
              <a:cs typeface="Comic Sans MS"/>
              <a:sym typeface="Comic Sans MS"/>
            </a:endParaRPr>
          </a:p>
          <a:p>
            <a:pPr indent="0" lvl="0" marL="0" rtl="0" algn="l">
              <a:spcBef>
                <a:spcPts val="480"/>
              </a:spcBef>
              <a:spcAft>
                <a:spcPts val="0"/>
              </a:spcAft>
              <a:buNone/>
            </a:pPr>
            <a:r>
              <a:rPr lang="en-US" sz="2300">
                <a:latin typeface="Comic Sans MS"/>
                <a:ea typeface="Comic Sans MS"/>
                <a:cs typeface="Comic Sans MS"/>
                <a:sym typeface="Comic Sans MS"/>
              </a:rPr>
              <a:t>Sandra Ventura</a:t>
            </a:r>
            <a:r>
              <a:rPr lang="en-US" sz="2300">
                <a:latin typeface="Comic Sans MS"/>
                <a:ea typeface="Comic Sans MS"/>
                <a:cs typeface="Comic Sans MS"/>
                <a:sym typeface="Comic Sans MS"/>
              </a:rPr>
              <a:t>,                   </a:t>
            </a:r>
            <a:r>
              <a:rPr lang="en-US" sz="2300" u="sng">
                <a:solidFill>
                  <a:schemeClr val="hlink"/>
                </a:solidFill>
                <a:latin typeface="Comic Sans MS"/>
                <a:ea typeface="Comic Sans MS"/>
                <a:cs typeface="Comic Sans MS"/>
                <a:sym typeface="Comic Sans MS"/>
                <a:hlinkClick r:id="rId4"/>
              </a:rPr>
              <a:t>saventurahernandez@capousd.org</a:t>
            </a:r>
            <a:endParaRPr sz="2300">
              <a:latin typeface="Comic Sans MS"/>
              <a:ea typeface="Comic Sans MS"/>
              <a:cs typeface="Comic Sans MS"/>
              <a:sym typeface="Comic Sans MS"/>
            </a:endParaRPr>
          </a:p>
          <a:p>
            <a:pPr indent="0" lvl="0" marL="0" rtl="0" algn="l">
              <a:spcBef>
                <a:spcPts val="480"/>
              </a:spcBef>
              <a:spcAft>
                <a:spcPts val="0"/>
              </a:spcAft>
              <a:buNone/>
            </a:pPr>
            <a:r>
              <a:t/>
            </a:r>
            <a:endParaRPr sz="2300">
              <a:latin typeface="Comic Sans MS"/>
              <a:ea typeface="Comic Sans MS"/>
              <a:cs typeface="Comic Sans MS"/>
              <a:sym typeface="Comic Sans MS"/>
            </a:endParaRPr>
          </a:p>
          <a:p>
            <a:pPr indent="0" lvl="0" marL="0" rtl="0" algn="l">
              <a:spcBef>
                <a:spcPts val="480"/>
              </a:spcBef>
              <a:spcAft>
                <a:spcPts val="0"/>
              </a:spcAft>
              <a:buNone/>
            </a:pPr>
            <a:r>
              <a:t/>
            </a:r>
            <a:endParaRPr sz="3700">
              <a:latin typeface="Comic Sans MS"/>
              <a:ea typeface="Comic Sans MS"/>
              <a:cs typeface="Comic Sans MS"/>
              <a:sym typeface="Comic Sans MS"/>
            </a:endParaRPr>
          </a:p>
          <a:p>
            <a:pPr indent="0" lvl="0" marL="342900" rtl="0" algn="l">
              <a:spcBef>
                <a:spcPts val="480"/>
              </a:spcBef>
              <a:spcAft>
                <a:spcPts val="0"/>
              </a:spcAft>
              <a:buClr>
                <a:schemeClr val="dk1"/>
              </a:buClr>
              <a:buSzPts val="1100"/>
              <a:buFont typeface="Arial"/>
              <a:buNone/>
            </a:pPr>
            <a:r>
              <a:t/>
            </a:r>
            <a:endParaRPr sz="2000">
              <a:latin typeface="Comic Sans MS"/>
              <a:ea typeface="Comic Sans MS"/>
              <a:cs typeface="Comic Sans MS"/>
              <a:sym typeface="Comic Sans MS"/>
            </a:endParaRPr>
          </a:p>
          <a:p>
            <a:pPr indent="0" lvl="0" marL="0" rtl="0" algn="l">
              <a:spcBef>
                <a:spcPts val="360"/>
              </a:spcBef>
              <a:spcAft>
                <a:spcPts val="0"/>
              </a:spcAft>
              <a:buNone/>
            </a:pPr>
            <a:r>
              <a:t/>
            </a:r>
            <a:endParaRPr/>
          </a:p>
        </p:txBody>
      </p:sp>
      <p:pic>
        <p:nvPicPr>
          <p:cNvPr id="937" name="Google Shape;937;p62"/>
          <p:cNvPicPr preferRelativeResize="0"/>
          <p:nvPr/>
        </p:nvPicPr>
        <p:blipFill>
          <a:blip r:embed="rId5">
            <a:alphaModFix/>
          </a:blip>
          <a:stretch>
            <a:fillRect/>
          </a:stretch>
        </p:blipFill>
        <p:spPr>
          <a:xfrm>
            <a:off x="988850" y="474500"/>
            <a:ext cx="1672224" cy="2283026"/>
          </a:xfrm>
          <a:prstGeom prst="rect">
            <a:avLst/>
          </a:prstGeom>
          <a:noFill/>
          <a:ln>
            <a:noFill/>
          </a:ln>
        </p:spPr>
      </p:pic>
      <p:pic>
        <p:nvPicPr>
          <p:cNvPr id="938" name="Google Shape;938;p62"/>
          <p:cNvPicPr preferRelativeResize="0"/>
          <p:nvPr/>
        </p:nvPicPr>
        <p:blipFill>
          <a:blip r:embed="rId6">
            <a:alphaModFix/>
          </a:blip>
          <a:stretch>
            <a:fillRect/>
          </a:stretch>
        </p:blipFill>
        <p:spPr>
          <a:xfrm>
            <a:off x="5488220" y="3056050"/>
            <a:ext cx="1604549" cy="219062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Crayons">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rayons">
  <a:themeElements>
    <a:clrScheme name="Concourse">
      <a:dk1>
        <a:srgbClr val="000000"/>
      </a:dk1>
      <a:lt1>
        <a:srgbClr val="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Nutrition and Healthy Eating Habits - Health - 2nd Grade by Slidesgo">
  <a:themeElements>
    <a:clrScheme name="Simple Light">
      <a:dk1>
        <a:srgbClr val="1F1E1E"/>
      </a:dk1>
      <a:lt1>
        <a:srgbClr val="FFECC1"/>
      </a:lt1>
      <a:dk2>
        <a:srgbClr val="F57960"/>
      </a:dk2>
      <a:lt2>
        <a:srgbClr val="FCB6BA"/>
      </a:lt2>
      <a:accent1>
        <a:srgbClr val="E2B54C"/>
      </a:accent1>
      <a:accent2>
        <a:srgbClr val="A1A963"/>
      </a:accent2>
      <a:accent3>
        <a:srgbClr val="C2C2DF"/>
      </a:accent3>
      <a:accent4>
        <a:srgbClr val="FFFFFF"/>
      </a:accent4>
      <a:accent5>
        <a:srgbClr val="FFFFFF"/>
      </a:accent5>
      <a:accent6>
        <a:srgbClr val="FFFFFF"/>
      </a:accent6>
      <a:hlink>
        <a:srgbClr val="1F1E1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